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Hammersmith One"/>
      <p:regular r:id="rId62"/>
    </p:embeddedFont>
    <p:embeddedFont>
      <p:font typeface="Josefin Slab"/>
      <p:regular r:id="rId63"/>
      <p:bold r:id="rId64"/>
      <p:italic r:id="rId65"/>
      <p:boldItalic r:id="rId66"/>
    </p:embeddedFont>
    <p:embeddedFont>
      <p:font typeface="Proxima Nova"/>
      <p:regular r:id="rId67"/>
      <p:bold r:id="rId68"/>
      <p:italic r:id="rId69"/>
      <p:boldItalic r:id="rId70"/>
    </p:embeddedFont>
    <p:embeddedFont>
      <p:font typeface="Roboto Medium"/>
      <p:regular r:id="rId71"/>
      <p:bold r:id="rId72"/>
      <p:italic r:id="rId73"/>
      <p:boldItalic r:id="rId74"/>
    </p:embeddedFont>
    <p:embeddedFont>
      <p:font typeface="Proxima Nova Semibold"/>
      <p:regular r:id="rId75"/>
      <p:bold r:id="rId76"/>
      <p:boldItalic r:id="rId77"/>
    </p:embeddedFont>
    <p:embeddedFont>
      <p:font typeface="Barlow"/>
      <p:regular r:id="rId78"/>
      <p:bold r:id="rId79"/>
      <p:italic r:id="rId80"/>
      <p:boldItalic r:id="rId81"/>
    </p:embeddedFont>
    <p:embeddedFont>
      <p:font typeface="Josefin Slab SemiBold"/>
      <p:regular r:id="rId82"/>
      <p:bold r:id="rId83"/>
      <p:italic r:id="rId84"/>
      <p:boldItalic r:id="rId85"/>
    </p:embeddedFont>
    <p:embeddedFont>
      <p:font typeface="Amatic SC"/>
      <p:regular r:id="rId86"/>
      <p:bold r:id="rId87"/>
    </p:embeddedFont>
    <p:embeddedFont>
      <p:font typeface="Josefin Sans"/>
      <p:regular r:id="rId88"/>
      <p:bold r:id="rId89"/>
      <p:italic r:id="rId90"/>
      <p:boldItalic r:id="rId91"/>
    </p:embeddedFont>
    <p:embeddedFont>
      <p:font typeface="Syncopate"/>
      <p:regular r:id="rId92"/>
      <p:bold r:id="rId93"/>
    </p:embeddedFont>
    <p:embeddedFont>
      <p:font typeface="Spicy Rice"/>
      <p:regular r:id="rId94"/>
    </p:embeddedFont>
    <p:embeddedFont>
      <p:font typeface="Questrial"/>
      <p:regular r:id="rId9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EAD09BA-0FC0-4F63-8E72-1FB67CC66760}">
  <a:tblStyle styleId="{FEAD09BA-0FC0-4F63-8E72-1FB67CC6676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JosefinSlabSemiBold-italic.fntdata"/><Relationship Id="rId83" Type="http://schemas.openxmlformats.org/officeDocument/2006/relationships/font" Target="fonts/JosefinSlabSemiBold-bold.fntdata"/><Relationship Id="rId42" Type="http://schemas.openxmlformats.org/officeDocument/2006/relationships/slide" Target="slides/slide36.xml"/><Relationship Id="rId86" Type="http://schemas.openxmlformats.org/officeDocument/2006/relationships/font" Target="fonts/AmaticSC-regular.fntdata"/><Relationship Id="rId41" Type="http://schemas.openxmlformats.org/officeDocument/2006/relationships/slide" Target="slides/slide35.xml"/><Relationship Id="rId85" Type="http://schemas.openxmlformats.org/officeDocument/2006/relationships/font" Target="fonts/JosefinSlabSemiBold-boldItalic.fntdata"/><Relationship Id="rId44" Type="http://schemas.openxmlformats.org/officeDocument/2006/relationships/slide" Target="slides/slide38.xml"/><Relationship Id="rId88" Type="http://schemas.openxmlformats.org/officeDocument/2006/relationships/font" Target="fonts/JosefinSans-regular.fntdata"/><Relationship Id="rId43" Type="http://schemas.openxmlformats.org/officeDocument/2006/relationships/slide" Target="slides/slide37.xml"/><Relationship Id="rId87" Type="http://schemas.openxmlformats.org/officeDocument/2006/relationships/font" Target="fonts/AmaticSC-bold.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JosefinSans-bold.fntdata"/><Relationship Id="rId80" Type="http://schemas.openxmlformats.org/officeDocument/2006/relationships/font" Target="fonts/Barlow-italic.fntdata"/><Relationship Id="rId82" Type="http://schemas.openxmlformats.org/officeDocument/2006/relationships/font" Target="fonts/JosefinSlabSemiBold-regular.fntdata"/><Relationship Id="rId81" Type="http://schemas.openxmlformats.org/officeDocument/2006/relationships/font" Target="fonts/Barlow-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italic.fntdata"/><Relationship Id="rId72" Type="http://schemas.openxmlformats.org/officeDocument/2006/relationships/font" Target="fonts/RobotoMedium-bold.fntdata"/><Relationship Id="rId31" Type="http://schemas.openxmlformats.org/officeDocument/2006/relationships/slide" Target="slides/slide25.xml"/><Relationship Id="rId75" Type="http://schemas.openxmlformats.org/officeDocument/2006/relationships/font" Target="fonts/ProximaNovaSemibold-regular.fntdata"/><Relationship Id="rId30" Type="http://schemas.openxmlformats.org/officeDocument/2006/relationships/slide" Target="slides/slide24.xml"/><Relationship Id="rId74" Type="http://schemas.openxmlformats.org/officeDocument/2006/relationships/font" Target="fonts/RobotoMedium-boldItalic.fntdata"/><Relationship Id="rId33" Type="http://schemas.openxmlformats.org/officeDocument/2006/relationships/slide" Target="slides/slide27.xml"/><Relationship Id="rId77" Type="http://schemas.openxmlformats.org/officeDocument/2006/relationships/font" Target="fonts/ProximaNovaSemibold-boldItalic.fntdata"/><Relationship Id="rId32" Type="http://schemas.openxmlformats.org/officeDocument/2006/relationships/slide" Target="slides/slide26.xml"/><Relationship Id="rId76" Type="http://schemas.openxmlformats.org/officeDocument/2006/relationships/font" Target="fonts/ProximaNovaSemibold-bold.fntdata"/><Relationship Id="rId35" Type="http://schemas.openxmlformats.org/officeDocument/2006/relationships/slide" Target="slides/slide29.xml"/><Relationship Id="rId79" Type="http://schemas.openxmlformats.org/officeDocument/2006/relationships/font" Target="fonts/Barlow-bold.fntdata"/><Relationship Id="rId34" Type="http://schemas.openxmlformats.org/officeDocument/2006/relationships/slide" Target="slides/slide28.xml"/><Relationship Id="rId78" Type="http://schemas.openxmlformats.org/officeDocument/2006/relationships/font" Target="fonts/Barlow-regular.fntdata"/><Relationship Id="rId71" Type="http://schemas.openxmlformats.org/officeDocument/2006/relationships/font" Target="fonts/RobotoMedium-regular.fntdata"/><Relationship Id="rId70" Type="http://schemas.openxmlformats.org/officeDocument/2006/relationships/font" Target="fonts/ProximaNova-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HammersmithOne-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JosefinSlab-bold.fntdata"/><Relationship Id="rId63" Type="http://schemas.openxmlformats.org/officeDocument/2006/relationships/font" Target="fonts/JosefinSlab-regular.fntdata"/><Relationship Id="rId22" Type="http://schemas.openxmlformats.org/officeDocument/2006/relationships/slide" Target="slides/slide16.xml"/><Relationship Id="rId66" Type="http://schemas.openxmlformats.org/officeDocument/2006/relationships/font" Target="fonts/JosefinSlab-boldItalic.fntdata"/><Relationship Id="rId21" Type="http://schemas.openxmlformats.org/officeDocument/2006/relationships/slide" Target="slides/slide15.xml"/><Relationship Id="rId65" Type="http://schemas.openxmlformats.org/officeDocument/2006/relationships/font" Target="fonts/JosefinSlab-italic.fntdata"/><Relationship Id="rId24" Type="http://schemas.openxmlformats.org/officeDocument/2006/relationships/slide" Target="slides/slide18.xml"/><Relationship Id="rId68" Type="http://schemas.openxmlformats.org/officeDocument/2006/relationships/font" Target="fonts/ProximaNova-bold.fntdata"/><Relationship Id="rId23" Type="http://schemas.openxmlformats.org/officeDocument/2006/relationships/slide" Target="slides/slide17.xml"/><Relationship Id="rId67" Type="http://schemas.openxmlformats.org/officeDocument/2006/relationships/font" Target="fonts/ProximaNova-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95" Type="http://schemas.openxmlformats.org/officeDocument/2006/relationships/font" Target="fonts/Questrial-regular.fntdata"/><Relationship Id="rId50" Type="http://schemas.openxmlformats.org/officeDocument/2006/relationships/slide" Target="slides/slide44.xml"/><Relationship Id="rId94" Type="http://schemas.openxmlformats.org/officeDocument/2006/relationships/font" Target="fonts/SpicyRice-regular.fntdata"/><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JosefinSans-boldItalic.fntdata"/><Relationship Id="rId90" Type="http://schemas.openxmlformats.org/officeDocument/2006/relationships/font" Target="fonts/JosefinSans-italic.fntdata"/><Relationship Id="rId93" Type="http://schemas.openxmlformats.org/officeDocument/2006/relationships/font" Target="fonts/Syncopate-bold.fntdata"/><Relationship Id="rId92" Type="http://schemas.openxmlformats.org/officeDocument/2006/relationships/font" Target="fonts/Syncopate-regular.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db01003a1b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db01003a1b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b883c51531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b883c51531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b8ed0a6e5e_1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b8ed0a6e5e_1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b883c51531_0_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b883c51531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b883c51531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b883c51531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b883c51531_0_46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b883c51531_0_46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b8ed0a6e5e_14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b8ed0a6e5e_1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b883c51531_0_46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b883c51531_0_46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798d8f60f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798d8f60f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b8ed0a6e5e_1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b8ed0a6e5e_1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b8ed0a6c3a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b8ed0a6c3a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db98524d7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db98524d7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b8ed0a6c3a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b8ed0a6c3a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b8ed0a6c3a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b8ed0a6c3a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b8ed0a6c3a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b8ed0a6c3a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b8ed0a6c3a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b8ed0a6c3a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b8ed0a6e5e_15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b8ed0a6e5e_15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b8ed0a6c3a_0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b8ed0a6c3a_0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b8ed0a6c3a_0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b8ed0a6c3a_0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 name="Shape 1319"/>
        <p:cNvGrpSpPr/>
        <p:nvPr/>
      </p:nvGrpSpPr>
      <p:grpSpPr>
        <a:xfrm>
          <a:off x="0" y="0"/>
          <a:ext cx="0" cy="0"/>
          <a:chOff x="0" y="0"/>
          <a:chExt cx="0" cy="0"/>
        </a:xfrm>
      </p:grpSpPr>
      <p:sp>
        <p:nvSpPr>
          <p:cNvPr id="1320" name="Google Shape;1320;gb8ed0a6c3a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1" name="Google Shape;1321;gb8ed0a6c3a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9" name="Shape 1429"/>
        <p:cNvGrpSpPr/>
        <p:nvPr/>
      </p:nvGrpSpPr>
      <p:grpSpPr>
        <a:xfrm>
          <a:off x="0" y="0"/>
          <a:ext cx="0" cy="0"/>
          <a:chOff x="0" y="0"/>
          <a:chExt cx="0" cy="0"/>
        </a:xfrm>
      </p:grpSpPr>
      <p:sp>
        <p:nvSpPr>
          <p:cNvPr id="1430" name="Google Shape;1430;gb8ed0a6c3a_0_7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1" name="Google Shape;1431;gb8ed0a6c3a_0_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3" name="Shape 1443"/>
        <p:cNvGrpSpPr/>
        <p:nvPr/>
      </p:nvGrpSpPr>
      <p:grpSpPr>
        <a:xfrm>
          <a:off x="0" y="0"/>
          <a:ext cx="0" cy="0"/>
          <a:chOff x="0" y="0"/>
          <a:chExt cx="0" cy="0"/>
        </a:xfrm>
      </p:grpSpPr>
      <p:sp>
        <p:nvSpPr>
          <p:cNvPr id="1444" name="Google Shape;1444;gb8ed0a6e5e_1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5" name="Google Shape;1445;gb8ed0a6e5e_1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db98524d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db98524d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798d8f60f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798d8f60f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8" name="Shape 1548"/>
        <p:cNvGrpSpPr/>
        <p:nvPr/>
      </p:nvGrpSpPr>
      <p:grpSpPr>
        <a:xfrm>
          <a:off x="0" y="0"/>
          <a:ext cx="0" cy="0"/>
          <a:chOff x="0" y="0"/>
          <a:chExt cx="0" cy="0"/>
        </a:xfrm>
      </p:grpSpPr>
      <p:sp>
        <p:nvSpPr>
          <p:cNvPr id="1549" name="Google Shape;1549;gb8ed0a6e5e_1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0" name="Google Shape;1550;gb8ed0a6e5e_1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6" name="Shape 1586"/>
        <p:cNvGrpSpPr/>
        <p:nvPr/>
      </p:nvGrpSpPr>
      <p:grpSpPr>
        <a:xfrm>
          <a:off x="0" y="0"/>
          <a:ext cx="0" cy="0"/>
          <a:chOff x="0" y="0"/>
          <a:chExt cx="0" cy="0"/>
        </a:xfrm>
      </p:grpSpPr>
      <p:sp>
        <p:nvSpPr>
          <p:cNvPr id="1587" name="Google Shape;1587;gb8ed0a6e5e_1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8" name="Google Shape;1588;gb8ed0a6e5e_1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0" name="Shape 1630"/>
        <p:cNvGrpSpPr/>
        <p:nvPr/>
      </p:nvGrpSpPr>
      <p:grpSpPr>
        <a:xfrm>
          <a:off x="0" y="0"/>
          <a:ext cx="0" cy="0"/>
          <a:chOff x="0" y="0"/>
          <a:chExt cx="0" cy="0"/>
        </a:xfrm>
      </p:grpSpPr>
      <p:sp>
        <p:nvSpPr>
          <p:cNvPr id="1631" name="Google Shape;1631;gb8ed0a6e5e_15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2" name="Google Shape;1632;gb8ed0a6e5e_15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6" name="Shape 1646"/>
        <p:cNvGrpSpPr/>
        <p:nvPr/>
      </p:nvGrpSpPr>
      <p:grpSpPr>
        <a:xfrm>
          <a:off x="0" y="0"/>
          <a:ext cx="0" cy="0"/>
          <a:chOff x="0" y="0"/>
          <a:chExt cx="0" cy="0"/>
        </a:xfrm>
      </p:grpSpPr>
      <p:sp>
        <p:nvSpPr>
          <p:cNvPr id="1647" name="Google Shape;1647;gb8ed0a6e5e_13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8" name="Google Shape;1648;gb8ed0a6e5e_13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2" name="Shape 1672"/>
        <p:cNvGrpSpPr/>
        <p:nvPr/>
      </p:nvGrpSpPr>
      <p:grpSpPr>
        <a:xfrm>
          <a:off x="0" y="0"/>
          <a:ext cx="0" cy="0"/>
          <a:chOff x="0" y="0"/>
          <a:chExt cx="0" cy="0"/>
        </a:xfrm>
      </p:grpSpPr>
      <p:sp>
        <p:nvSpPr>
          <p:cNvPr id="1673" name="Google Shape;1673;gb8ed0a6e5e_13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4" name="Google Shape;1674;gb8ed0a6e5e_13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gb8ed0a6e5e_13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gb8ed0a6e5e_13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6" name="Shape 1906"/>
        <p:cNvGrpSpPr/>
        <p:nvPr/>
      </p:nvGrpSpPr>
      <p:grpSpPr>
        <a:xfrm>
          <a:off x="0" y="0"/>
          <a:ext cx="0" cy="0"/>
          <a:chOff x="0" y="0"/>
          <a:chExt cx="0" cy="0"/>
        </a:xfrm>
      </p:grpSpPr>
      <p:sp>
        <p:nvSpPr>
          <p:cNvPr id="1907" name="Google Shape;1907;gb8ed0a6e5e_13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8" name="Google Shape;1908;gb8ed0a6e5e_13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SLIDES_API42483904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SLIDES_API42483904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9" name="Shape 1919"/>
        <p:cNvGrpSpPr/>
        <p:nvPr/>
      </p:nvGrpSpPr>
      <p:grpSpPr>
        <a:xfrm>
          <a:off x="0" y="0"/>
          <a:ext cx="0" cy="0"/>
          <a:chOff x="0" y="0"/>
          <a:chExt cx="0" cy="0"/>
        </a:xfrm>
      </p:grpSpPr>
      <p:sp>
        <p:nvSpPr>
          <p:cNvPr id="1920" name="Google Shape;1920;SLIDES_API42483904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1" name="Google Shape;1921;SLIDES_API42483904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6" name="Shape 1926"/>
        <p:cNvGrpSpPr/>
        <p:nvPr/>
      </p:nvGrpSpPr>
      <p:grpSpPr>
        <a:xfrm>
          <a:off x="0" y="0"/>
          <a:ext cx="0" cy="0"/>
          <a:chOff x="0" y="0"/>
          <a:chExt cx="0" cy="0"/>
        </a:xfrm>
      </p:grpSpPr>
      <p:sp>
        <p:nvSpPr>
          <p:cNvPr id="1927" name="Google Shape;1927;gb8ed0a6e5e_4_15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8" name="Google Shape;1928;gb8ed0a6e5e_4_15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1" name="Shape 1951"/>
        <p:cNvGrpSpPr/>
        <p:nvPr/>
      </p:nvGrpSpPr>
      <p:grpSpPr>
        <a:xfrm>
          <a:off x="0" y="0"/>
          <a:ext cx="0" cy="0"/>
          <a:chOff x="0" y="0"/>
          <a:chExt cx="0" cy="0"/>
        </a:xfrm>
      </p:grpSpPr>
      <p:sp>
        <p:nvSpPr>
          <p:cNvPr id="1952" name="Google Shape;1952;gb8ed0a6e5e_4_15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3" name="Google Shape;1953;gb8ed0a6e5e_4_15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7" name="Shape 1967"/>
        <p:cNvGrpSpPr/>
        <p:nvPr/>
      </p:nvGrpSpPr>
      <p:grpSpPr>
        <a:xfrm>
          <a:off x="0" y="0"/>
          <a:ext cx="0" cy="0"/>
          <a:chOff x="0" y="0"/>
          <a:chExt cx="0" cy="0"/>
        </a:xfrm>
      </p:grpSpPr>
      <p:sp>
        <p:nvSpPr>
          <p:cNvPr id="1968" name="Google Shape;1968;gb8ed0a6e5e_4_15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9" name="Google Shape;1969;gb8ed0a6e5e_4_15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4" name="Shape 2304"/>
        <p:cNvGrpSpPr/>
        <p:nvPr/>
      </p:nvGrpSpPr>
      <p:grpSpPr>
        <a:xfrm>
          <a:off x="0" y="0"/>
          <a:ext cx="0" cy="0"/>
          <a:chOff x="0" y="0"/>
          <a:chExt cx="0" cy="0"/>
        </a:xfrm>
      </p:grpSpPr>
      <p:sp>
        <p:nvSpPr>
          <p:cNvPr id="2305" name="Google Shape;2305;gb8ed0a6e5e_4_15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6" name="Google Shape;2306;gb8ed0a6e5e_4_15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1" name="Shape 5091"/>
        <p:cNvGrpSpPr/>
        <p:nvPr/>
      </p:nvGrpSpPr>
      <p:grpSpPr>
        <a:xfrm>
          <a:off x="0" y="0"/>
          <a:ext cx="0" cy="0"/>
          <a:chOff x="0" y="0"/>
          <a:chExt cx="0" cy="0"/>
        </a:xfrm>
      </p:grpSpPr>
      <p:sp>
        <p:nvSpPr>
          <p:cNvPr id="5092" name="Google Shape;5092;gb8ed0a6e5e_4_18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3" name="Google Shape;5093;gb8ed0a6e5e_4_18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0" name="Shape 5510"/>
        <p:cNvGrpSpPr/>
        <p:nvPr/>
      </p:nvGrpSpPr>
      <p:grpSpPr>
        <a:xfrm>
          <a:off x="0" y="0"/>
          <a:ext cx="0" cy="0"/>
          <a:chOff x="0" y="0"/>
          <a:chExt cx="0" cy="0"/>
        </a:xfrm>
      </p:grpSpPr>
      <p:sp>
        <p:nvSpPr>
          <p:cNvPr id="5511" name="Google Shape;5511;gb8ed0a6e5e_4_18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2" name="Google Shape;5512;gb8ed0a6e5e_4_18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0" name="Shape 5680"/>
        <p:cNvGrpSpPr/>
        <p:nvPr/>
      </p:nvGrpSpPr>
      <p:grpSpPr>
        <a:xfrm>
          <a:off x="0" y="0"/>
          <a:ext cx="0" cy="0"/>
          <a:chOff x="0" y="0"/>
          <a:chExt cx="0" cy="0"/>
        </a:xfrm>
      </p:grpSpPr>
      <p:sp>
        <p:nvSpPr>
          <p:cNvPr id="5681" name="Google Shape;5681;gb8ed0a6e5e_4_190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2" name="Google Shape;5682;gb8ed0a6e5e_4_190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5" name="Shape 6085"/>
        <p:cNvGrpSpPr/>
        <p:nvPr/>
      </p:nvGrpSpPr>
      <p:grpSpPr>
        <a:xfrm>
          <a:off x="0" y="0"/>
          <a:ext cx="0" cy="0"/>
          <a:chOff x="0" y="0"/>
          <a:chExt cx="0" cy="0"/>
        </a:xfrm>
      </p:grpSpPr>
      <p:sp>
        <p:nvSpPr>
          <p:cNvPr id="6086" name="Google Shape;6086;gb8ed0a6e5e_4_19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7" name="Google Shape;6087;gb8ed0a6e5e_4_19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5" name="Shape 6465"/>
        <p:cNvGrpSpPr/>
        <p:nvPr/>
      </p:nvGrpSpPr>
      <p:grpSpPr>
        <a:xfrm>
          <a:off x="0" y="0"/>
          <a:ext cx="0" cy="0"/>
          <a:chOff x="0" y="0"/>
          <a:chExt cx="0" cy="0"/>
        </a:xfrm>
      </p:grpSpPr>
      <p:sp>
        <p:nvSpPr>
          <p:cNvPr id="6466" name="Google Shape;6466;gb8ed0a6e5e_4_19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7" name="Google Shape;6467;gb8ed0a6e5e_4_19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3" name="Shape 7233"/>
        <p:cNvGrpSpPr/>
        <p:nvPr/>
      </p:nvGrpSpPr>
      <p:grpSpPr>
        <a:xfrm>
          <a:off x="0" y="0"/>
          <a:ext cx="0" cy="0"/>
          <a:chOff x="0" y="0"/>
          <a:chExt cx="0" cy="0"/>
        </a:xfrm>
      </p:grpSpPr>
      <p:sp>
        <p:nvSpPr>
          <p:cNvPr id="7234" name="Google Shape;7234;gb8ed0a6e5e_4_20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5" name="Google Shape;7235;gb8ed0a6e5e_4_20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db01003a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db01003a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0" name="Shape 8640"/>
        <p:cNvGrpSpPr/>
        <p:nvPr/>
      </p:nvGrpSpPr>
      <p:grpSpPr>
        <a:xfrm>
          <a:off x="0" y="0"/>
          <a:ext cx="0" cy="0"/>
          <a:chOff x="0" y="0"/>
          <a:chExt cx="0" cy="0"/>
        </a:xfrm>
      </p:grpSpPr>
      <p:sp>
        <p:nvSpPr>
          <p:cNvPr id="8641" name="Google Shape;8641;gb8ed0a6e5e_4_22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2" name="Google Shape;8642;gb8ed0a6e5e_4_22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4" name="Shape 11034"/>
        <p:cNvGrpSpPr/>
        <p:nvPr/>
      </p:nvGrpSpPr>
      <p:grpSpPr>
        <a:xfrm>
          <a:off x="0" y="0"/>
          <a:ext cx="0" cy="0"/>
          <a:chOff x="0" y="0"/>
          <a:chExt cx="0" cy="0"/>
        </a:xfrm>
      </p:grpSpPr>
      <p:sp>
        <p:nvSpPr>
          <p:cNvPr id="11035" name="Google Shape;11035;gb8ed0a6e5e_4_24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6" name="Google Shape;11036;gb8ed0a6e5e_4_24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8" name="Shape 13048"/>
        <p:cNvGrpSpPr/>
        <p:nvPr/>
      </p:nvGrpSpPr>
      <p:grpSpPr>
        <a:xfrm>
          <a:off x="0" y="0"/>
          <a:ext cx="0" cy="0"/>
          <a:chOff x="0" y="0"/>
          <a:chExt cx="0" cy="0"/>
        </a:xfrm>
      </p:grpSpPr>
      <p:sp>
        <p:nvSpPr>
          <p:cNvPr id="13049" name="Google Shape;13049;gb8ed0a6e5e_4_26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50" name="Google Shape;13050;gb8ed0a6e5e_4_26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84" name="Shape 14684"/>
        <p:cNvGrpSpPr/>
        <p:nvPr/>
      </p:nvGrpSpPr>
      <p:grpSpPr>
        <a:xfrm>
          <a:off x="0" y="0"/>
          <a:ext cx="0" cy="0"/>
          <a:chOff x="0" y="0"/>
          <a:chExt cx="0" cy="0"/>
        </a:xfrm>
      </p:grpSpPr>
      <p:sp>
        <p:nvSpPr>
          <p:cNvPr id="14685" name="Google Shape;14685;gb8ed0a6e5e_4_280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6" name="Google Shape;14686;gb8ed0a6e5e_4_28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26" name="Shape 15726"/>
        <p:cNvGrpSpPr/>
        <p:nvPr/>
      </p:nvGrpSpPr>
      <p:grpSpPr>
        <a:xfrm>
          <a:off x="0" y="0"/>
          <a:ext cx="0" cy="0"/>
          <a:chOff x="0" y="0"/>
          <a:chExt cx="0" cy="0"/>
        </a:xfrm>
      </p:grpSpPr>
      <p:sp>
        <p:nvSpPr>
          <p:cNvPr id="15727" name="Google Shape;15727;gb8ed0a6e5e_4_29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28" name="Google Shape;15728;gb8ed0a6e5e_4_29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61" name="Shape 17261"/>
        <p:cNvGrpSpPr/>
        <p:nvPr/>
      </p:nvGrpSpPr>
      <p:grpSpPr>
        <a:xfrm>
          <a:off x="0" y="0"/>
          <a:ext cx="0" cy="0"/>
          <a:chOff x="0" y="0"/>
          <a:chExt cx="0" cy="0"/>
        </a:xfrm>
      </p:grpSpPr>
      <p:sp>
        <p:nvSpPr>
          <p:cNvPr id="17262" name="Google Shape;17262;gb8ed0a6e5e_4_30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63" name="Google Shape;17263;gb8ed0a6e5e_4_30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b883c51531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b883c51531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b883c51531_0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b883c51531_0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b883c51531_0_46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b883c51531_0_46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b8ed0a6e5e_1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b8ed0a6e5e_1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8" name="Shape 8"/>
        <p:cNvGrpSpPr/>
        <p:nvPr/>
      </p:nvGrpSpPr>
      <p:grpSpPr>
        <a:xfrm>
          <a:off x="0" y="0"/>
          <a:ext cx="0" cy="0"/>
          <a:chOff x="0" y="0"/>
          <a:chExt cx="0" cy="0"/>
        </a:xfrm>
      </p:grpSpPr>
      <p:sp>
        <p:nvSpPr>
          <p:cNvPr id="9" name="Google Shape;9;p2"/>
          <p:cNvSpPr/>
          <p:nvPr/>
        </p:nvSpPr>
        <p:spPr>
          <a:xfrm rot="-5400000">
            <a:off x="8349215" y="4352393"/>
            <a:ext cx="250982" cy="1331318"/>
          </a:xfrm>
          <a:custGeom>
            <a:rect b="b" l="l" r="r" t="t"/>
            <a:pathLst>
              <a:path extrusionOk="0" h="8423" w="2261">
                <a:moveTo>
                  <a:pt x="0" y="0"/>
                </a:moveTo>
                <a:lnTo>
                  <a:pt x="0" y="480"/>
                </a:lnTo>
                <a:cubicBezTo>
                  <a:pt x="1119" y="2671"/>
                  <a:pt x="1918" y="5045"/>
                  <a:pt x="1826" y="7533"/>
                </a:cubicBezTo>
                <a:cubicBezTo>
                  <a:pt x="1804" y="7852"/>
                  <a:pt x="1781" y="8126"/>
                  <a:pt x="1735" y="8423"/>
                </a:cubicBezTo>
                <a:lnTo>
                  <a:pt x="1963" y="8423"/>
                </a:lnTo>
                <a:cubicBezTo>
                  <a:pt x="2260" y="5980"/>
                  <a:pt x="1621" y="3470"/>
                  <a:pt x="617" y="1233"/>
                </a:cubicBezTo>
                <a:cubicBezTo>
                  <a:pt x="411" y="822"/>
                  <a:pt x="229" y="411"/>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rot="-5400000">
            <a:off x="7782184" y="3785361"/>
            <a:ext cx="630952" cy="2085411"/>
          </a:xfrm>
          <a:custGeom>
            <a:rect b="b" l="l" r="r" t="t"/>
            <a:pathLst>
              <a:path extrusionOk="0" h="13194" w="5684">
                <a:moveTo>
                  <a:pt x="0" y="1"/>
                </a:moveTo>
                <a:lnTo>
                  <a:pt x="0" y="412"/>
                </a:lnTo>
                <a:cubicBezTo>
                  <a:pt x="183" y="686"/>
                  <a:pt x="366" y="959"/>
                  <a:pt x="548" y="1233"/>
                </a:cubicBezTo>
                <a:cubicBezTo>
                  <a:pt x="1438" y="2534"/>
                  <a:pt x="2420" y="3790"/>
                  <a:pt x="3287" y="5136"/>
                </a:cubicBezTo>
                <a:cubicBezTo>
                  <a:pt x="4200" y="6529"/>
                  <a:pt x="4862" y="8104"/>
                  <a:pt x="5204" y="9770"/>
                </a:cubicBezTo>
                <a:cubicBezTo>
                  <a:pt x="5433" y="10888"/>
                  <a:pt x="5478" y="12030"/>
                  <a:pt x="5364" y="13194"/>
                </a:cubicBezTo>
                <a:lnTo>
                  <a:pt x="5593" y="13194"/>
                </a:lnTo>
                <a:cubicBezTo>
                  <a:pt x="5684" y="12304"/>
                  <a:pt x="5661" y="11413"/>
                  <a:pt x="5547" y="10523"/>
                </a:cubicBezTo>
                <a:cubicBezTo>
                  <a:pt x="5319" y="8857"/>
                  <a:pt x="4771" y="7259"/>
                  <a:pt x="3926" y="5798"/>
                </a:cubicBezTo>
                <a:cubicBezTo>
                  <a:pt x="2785" y="3790"/>
                  <a:pt x="1233" y="1987"/>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5400000">
            <a:off x="-220763" y="214402"/>
            <a:ext cx="1636880" cy="1213249"/>
          </a:xfrm>
          <a:custGeom>
            <a:rect b="b" l="l" r="r" t="t"/>
            <a:pathLst>
              <a:path extrusionOk="0" h="7676" w="14746">
                <a:moveTo>
                  <a:pt x="1" y="1"/>
                </a:moveTo>
                <a:cubicBezTo>
                  <a:pt x="777" y="1713"/>
                  <a:pt x="1735" y="3356"/>
                  <a:pt x="3219" y="4543"/>
                </a:cubicBezTo>
                <a:cubicBezTo>
                  <a:pt x="4360" y="5411"/>
                  <a:pt x="5684" y="6073"/>
                  <a:pt x="7077" y="6461"/>
                </a:cubicBezTo>
                <a:cubicBezTo>
                  <a:pt x="8606" y="6940"/>
                  <a:pt x="10181" y="7282"/>
                  <a:pt x="11779" y="7510"/>
                </a:cubicBezTo>
                <a:cubicBezTo>
                  <a:pt x="12601" y="7625"/>
                  <a:pt x="13423" y="7676"/>
                  <a:pt x="14259" y="7676"/>
                </a:cubicBezTo>
                <a:cubicBezTo>
                  <a:pt x="14421" y="7676"/>
                  <a:pt x="14583" y="7674"/>
                  <a:pt x="14746" y="7670"/>
                </a:cubicBezTo>
                <a:lnTo>
                  <a:pt x="14746" y="7465"/>
                </a:lnTo>
                <a:cubicBezTo>
                  <a:pt x="14550" y="7472"/>
                  <a:pt x="14354" y="7476"/>
                  <a:pt x="14158" y="7476"/>
                </a:cubicBezTo>
                <a:cubicBezTo>
                  <a:pt x="11978" y="7476"/>
                  <a:pt x="9789" y="7024"/>
                  <a:pt x="7716" y="6438"/>
                </a:cubicBezTo>
                <a:cubicBezTo>
                  <a:pt x="6323" y="6073"/>
                  <a:pt x="4999" y="5502"/>
                  <a:pt x="3790" y="4726"/>
                </a:cubicBezTo>
                <a:cubicBezTo>
                  <a:pt x="2671" y="3904"/>
                  <a:pt x="1735" y="2854"/>
                  <a:pt x="1073" y="1644"/>
                </a:cubicBezTo>
                <a:cubicBezTo>
                  <a:pt x="754" y="1119"/>
                  <a:pt x="480" y="572"/>
                  <a:pt x="2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82156" y="73246"/>
            <a:ext cx="897031" cy="750615"/>
          </a:xfrm>
          <a:custGeom>
            <a:rect b="b" l="l" r="r" t="t"/>
            <a:pathLst>
              <a:path extrusionOk="0" h="4749" w="8081">
                <a:moveTo>
                  <a:pt x="1" y="1"/>
                </a:moveTo>
                <a:cubicBezTo>
                  <a:pt x="137" y="298"/>
                  <a:pt x="297" y="572"/>
                  <a:pt x="457" y="846"/>
                </a:cubicBezTo>
                <a:cubicBezTo>
                  <a:pt x="1735" y="2831"/>
                  <a:pt x="4063" y="3790"/>
                  <a:pt x="6277" y="4361"/>
                </a:cubicBezTo>
                <a:cubicBezTo>
                  <a:pt x="6871" y="4498"/>
                  <a:pt x="7464" y="4635"/>
                  <a:pt x="8081" y="4749"/>
                </a:cubicBezTo>
                <a:lnTo>
                  <a:pt x="8081" y="4543"/>
                </a:lnTo>
                <a:cubicBezTo>
                  <a:pt x="6460" y="4201"/>
                  <a:pt x="4839" y="3836"/>
                  <a:pt x="3379" y="3105"/>
                </a:cubicBezTo>
                <a:cubicBezTo>
                  <a:pt x="2329" y="2603"/>
                  <a:pt x="1439" y="1850"/>
                  <a:pt x="754" y="914"/>
                </a:cubicBezTo>
                <a:cubicBezTo>
                  <a:pt x="571" y="617"/>
                  <a:pt x="389" y="321"/>
                  <a:pt x="2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930900" y="1493550"/>
            <a:ext cx="7087200" cy="1375800"/>
          </a:xfrm>
          <a:prstGeom prst="rect">
            <a:avLst/>
          </a:prstGeom>
        </p:spPr>
        <p:txBody>
          <a:bodyPr anchorCtr="0" anchor="ctr" bIns="91425" lIns="91425" spcFirstLastPara="1" rIns="91425" wrap="square" tIns="91425">
            <a:normAutofit/>
          </a:bodyPr>
          <a:lstStyle>
            <a:lvl1pPr lvl="0">
              <a:lnSpc>
                <a:spcPct val="90000"/>
              </a:lnSpc>
              <a:spcBef>
                <a:spcPts val="0"/>
              </a:spcBef>
              <a:spcAft>
                <a:spcPts val="0"/>
              </a:spcAft>
              <a:buSzPts val="5200"/>
              <a:buNone/>
              <a:defRPr sz="4400">
                <a:solidFill>
                  <a:schemeClr val="accent4"/>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rot="-1023">
            <a:off x="930900" y="2870250"/>
            <a:ext cx="5042700" cy="414300"/>
          </a:xfrm>
          <a:prstGeom prst="rect">
            <a:avLst/>
          </a:prstGeom>
        </p:spPr>
        <p:txBody>
          <a:bodyPr anchorCtr="0" anchor="ctr" bIns="91425" lIns="91425" spcFirstLastPara="1" rIns="91425" wrap="square" tIns="91425">
            <a:normAutofit/>
          </a:bodyPr>
          <a:lstStyle>
            <a:lvl1pPr lvl="0">
              <a:lnSpc>
                <a:spcPct val="80000"/>
              </a:lnSpc>
              <a:spcBef>
                <a:spcPts val="0"/>
              </a:spcBef>
              <a:spcAft>
                <a:spcPts val="0"/>
              </a:spcAft>
              <a:buSzPts val="2800"/>
              <a:buNone/>
              <a:defRPr sz="1940">
                <a:latin typeface="Barlow"/>
                <a:ea typeface="Barlow"/>
                <a:cs typeface="Barlow"/>
                <a:sym typeface="Barlow"/>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76" name="Shape 76"/>
        <p:cNvGrpSpPr/>
        <p:nvPr/>
      </p:nvGrpSpPr>
      <p:grpSpPr>
        <a:xfrm>
          <a:off x="0" y="0"/>
          <a:ext cx="0" cy="0"/>
          <a:chOff x="0" y="0"/>
          <a:chExt cx="0" cy="0"/>
        </a:xfrm>
      </p:grpSpPr>
      <p:sp>
        <p:nvSpPr>
          <p:cNvPr id="77" name="Google Shape;77;p11"/>
          <p:cNvSpPr txBox="1"/>
          <p:nvPr>
            <p:ph hasCustomPrompt="1" type="title"/>
          </p:nvPr>
        </p:nvSpPr>
        <p:spPr>
          <a:xfrm>
            <a:off x="711600" y="1190650"/>
            <a:ext cx="7720800" cy="1544100"/>
          </a:xfrm>
          <a:prstGeom prst="rect">
            <a:avLst/>
          </a:prstGeom>
        </p:spPr>
        <p:txBody>
          <a:bodyPr anchorCtr="0" anchor="ctr" bIns="91425" lIns="91425" spcFirstLastPara="1" rIns="91425" wrap="square" tIns="91425">
            <a:normAutofit/>
          </a:bodyPr>
          <a:lstStyle>
            <a:lvl1pPr lvl="0" algn="r">
              <a:spcBef>
                <a:spcPts val="0"/>
              </a:spcBef>
              <a:spcAft>
                <a:spcPts val="0"/>
              </a:spcAft>
              <a:buSzPts val="12000"/>
              <a:buNone/>
              <a:defRPr sz="120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8" name="Google Shape;78;p11"/>
          <p:cNvSpPr txBox="1"/>
          <p:nvPr>
            <p:ph idx="1" type="body"/>
          </p:nvPr>
        </p:nvSpPr>
        <p:spPr>
          <a:xfrm>
            <a:off x="666975" y="2734750"/>
            <a:ext cx="7673400" cy="447900"/>
          </a:xfrm>
          <a:prstGeom prst="rect">
            <a:avLst/>
          </a:prstGeom>
        </p:spPr>
        <p:txBody>
          <a:bodyPr anchorCtr="0" anchor="t" bIns="91425" lIns="91425" spcFirstLastPara="1" rIns="91425" wrap="square" tIns="91425">
            <a:normAutofit/>
          </a:bodyPr>
          <a:lstStyle>
            <a:lvl1pPr indent="-342900" lvl="0" marL="457200" algn="r">
              <a:lnSpc>
                <a:spcPct val="100000"/>
              </a:lnSpc>
              <a:spcBef>
                <a:spcPts val="0"/>
              </a:spcBef>
              <a:spcAft>
                <a:spcPts val="0"/>
              </a:spcAft>
              <a:buSzPts val="1800"/>
              <a:buChar char="●"/>
              <a:defRPr>
                <a:solidFill>
                  <a:schemeClr val="dk1"/>
                </a:solidFill>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79" name="Google Shape;79;p11"/>
          <p:cNvSpPr/>
          <p:nvPr/>
        </p:nvSpPr>
        <p:spPr>
          <a:xfrm rot="10800000">
            <a:off x="7845710" y="4635991"/>
            <a:ext cx="1331915" cy="504913"/>
          </a:xfrm>
          <a:custGeom>
            <a:rect b="b" l="l" r="r" t="t"/>
            <a:pathLst>
              <a:path extrusionOk="0" h="4474" w="11802">
                <a:moveTo>
                  <a:pt x="11527" y="0"/>
                </a:moveTo>
                <a:cubicBezTo>
                  <a:pt x="11459" y="91"/>
                  <a:pt x="11390" y="183"/>
                  <a:pt x="11299" y="274"/>
                </a:cubicBezTo>
                <a:cubicBezTo>
                  <a:pt x="10295" y="1461"/>
                  <a:pt x="8811" y="2123"/>
                  <a:pt x="7327" y="2534"/>
                </a:cubicBezTo>
                <a:cubicBezTo>
                  <a:pt x="4931" y="3196"/>
                  <a:pt x="2306" y="3264"/>
                  <a:pt x="0" y="4246"/>
                </a:cubicBezTo>
                <a:lnTo>
                  <a:pt x="0" y="4474"/>
                </a:lnTo>
                <a:cubicBezTo>
                  <a:pt x="822" y="4132"/>
                  <a:pt x="1667" y="3880"/>
                  <a:pt x="2557" y="3698"/>
                </a:cubicBezTo>
                <a:cubicBezTo>
                  <a:pt x="4200" y="3355"/>
                  <a:pt x="5889" y="3173"/>
                  <a:pt x="7510" y="2716"/>
                </a:cubicBezTo>
                <a:cubicBezTo>
                  <a:pt x="8925" y="2306"/>
                  <a:pt x="10363" y="1644"/>
                  <a:pt x="11390" y="502"/>
                </a:cubicBezTo>
                <a:cubicBezTo>
                  <a:pt x="11527" y="343"/>
                  <a:pt x="11664" y="183"/>
                  <a:pt x="118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rot="10800000">
            <a:off x="7036878" y="4066637"/>
            <a:ext cx="2140746" cy="1076862"/>
          </a:xfrm>
          <a:custGeom>
            <a:rect b="b" l="l" r="r" t="t"/>
            <a:pathLst>
              <a:path extrusionOk="0" h="9542" w="18969">
                <a:moveTo>
                  <a:pt x="18763" y="0"/>
                </a:moveTo>
                <a:cubicBezTo>
                  <a:pt x="18626" y="388"/>
                  <a:pt x="18489" y="754"/>
                  <a:pt x="18329" y="1119"/>
                </a:cubicBezTo>
                <a:cubicBezTo>
                  <a:pt x="17918" y="2032"/>
                  <a:pt x="17370" y="2899"/>
                  <a:pt x="16709" y="3652"/>
                </a:cubicBezTo>
                <a:cubicBezTo>
                  <a:pt x="15978" y="4428"/>
                  <a:pt x="15111" y="5045"/>
                  <a:pt x="14129" y="5501"/>
                </a:cubicBezTo>
                <a:cubicBezTo>
                  <a:pt x="12075" y="6483"/>
                  <a:pt x="9747" y="6734"/>
                  <a:pt x="7487" y="7008"/>
                </a:cubicBezTo>
                <a:cubicBezTo>
                  <a:pt x="5227" y="7282"/>
                  <a:pt x="2808" y="7578"/>
                  <a:pt x="776" y="8742"/>
                </a:cubicBezTo>
                <a:cubicBezTo>
                  <a:pt x="503" y="8902"/>
                  <a:pt x="229" y="9085"/>
                  <a:pt x="0" y="9267"/>
                </a:cubicBezTo>
                <a:lnTo>
                  <a:pt x="0" y="9541"/>
                </a:lnTo>
                <a:cubicBezTo>
                  <a:pt x="206" y="9382"/>
                  <a:pt x="411" y="9245"/>
                  <a:pt x="617" y="9108"/>
                </a:cubicBezTo>
                <a:cubicBezTo>
                  <a:pt x="2648" y="7852"/>
                  <a:pt x="5068" y="7533"/>
                  <a:pt x="7373" y="7236"/>
                </a:cubicBezTo>
                <a:cubicBezTo>
                  <a:pt x="9610" y="6985"/>
                  <a:pt x="11870" y="6734"/>
                  <a:pt x="13947" y="5844"/>
                </a:cubicBezTo>
                <a:cubicBezTo>
                  <a:pt x="14928" y="5433"/>
                  <a:pt x="15818" y="4839"/>
                  <a:pt x="16572" y="4109"/>
                </a:cubicBezTo>
                <a:cubicBezTo>
                  <a:pt x="17256" y="3401"/>
                  <a:pt x="17850" y="2602"/>
                  <a:pt x="18283" y="1712"/>
                </a:cubicBezTo>
                <a:cubicBezTo>
                  <a:pt x="18557" y="1164"/>
                  <a:pt x="18786" y="594"/>
                  <a:pt x="18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
          <p:cNvSpPr/>
          <p:nvPr/>
        </p:nvSpPr>
        <p:spPr>
          <a:xfrm rot="10800000">
            <a:off x="6390332" y="3373708"/>
            <a:ext cx="2787293" cy="1767196"/>
          </a:xfrm>
          <a:custGeom>
            <a:rect b="b" l="l" r="r" t="t"/>
            <a:pathLst>
              <a:path extrusionOk="0" h="15659" w="24698">
                <a:moveTo>
                  <a:pt x="24469" y="0"/>
                </a:moveTo>
                <a:cubicBezTo>
                  <a:pt x="24287" y="1735"/>
                  <a:pt x="23807" y="3447"/>
                  <a:pt x="23031" y="5022"/>
                </a:cubicBezTo>
                <a:cubicBezTo>
                  <a:pt x="21753" y="7510"/>
                  <a:pt x="19676" y="9564"/>
                  <a:pt x="17028" y="10545"/>
                </a:cubicBezTo>
                <a:cubicBezTo>
                  <a:pt x="14129" y="11595"/>
                  <a:pt x="10979" y="11413"/>
                  <a:pt x="7944" y="11801"/>
                </a:cubicBezTo>
                <a:cubicBezTo>
                  <a:pt x="6506" y="11938"/>
                  <a:pt x="5090" y="12303"/>
                  <a:pt x="3744" y="12874"/>
                </a:cubicBezTo>
                <a:cubicBezTo>
                  <a:pt x="2488" y="13421"/>
                  <a:pt x="1347" y="14175"/>
                  <a:pt x="320" y="15088"/>
                </a:cubicBezTo>
                <a:cubicBezTo>
                  <a:pt x="206" y="15179"/>
                  <a:pt x="115" y="15293"/>
                  <a:pt x="0" y="15384"/>
                </a:cubicBezTo>
                <a:lnTo>
                  <a:pt x="0" y="15658"/>
                </a:lnTo>
                <a:lnTo>
                  <a:pt x="115" y="15567"/>
                </a:lnTo>
                <a:cubicBezTo>
                  <a:pt x="1096" y="14608"/>
                  <a:pt x="2237" y="13832"/>
                  <a:pt x="3470" y="13239"/>
                </a:cubicBezTo>
                <a:cubicBezTo>
                  <a:pt x="4794" y="12623"/>
                  <a:pt x="6209" y="12212"/>
                  <a:pt x="7670" y="12029"/>
                </a:cubicBezTo>
                <a:cubicBezTo>
                  <a:pt x="10660" y="11618"/>
                  <a:pt x="13787" y="11824"/>
                  <a:pt x="16709" y="10888"/>
                </a:cubicBezTo>
                <a:cubicBezTo>
                  <a:pt x="19333" y="9998"/>
                  <a:pt x="21525" y="8172"/>
                  <a:pt x="22871" y="5752"/>
                </a:cubicBezTo>
                <a:cubicBezTo>
                  <a:pt x="23853" y="3972"/>
                  <a:pt x="24492" y="2009"/>
                  <a:pt x="246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p:nvPr/>
        </p:nvSpPr>
        <p:spPr>
          <a:xfrm>
            <a:off x="7" y="2603"/>
            <a:ext cx="1331915" cy="504913"/>
          </a:xfrm>
          <a:custGeom>
            <a:rect b="b" l="l" r="r" t="t"/>
            <a:pathLst>
              <a:path extrusionOk="0" h="4474" w="11802">
                <a:moveTo>
                  <a:pt x="11527" y="0"/>
                </a:moveTo>
                <a:cubicBezTo>
                  <a:pt x="11459" y="91"/>
                  <a:pt x="11390" y="183"/>
                  <a:pt x="11299" y="274"/>
                </a:cubicBezTo>
                <a:cubicBezTo>
                  <a:pt x="10295" y="1461"/>
                  <a:pt x="8811" y="2123"/>
                  <a:pt x="7327" y="2534"/>
                </a:cubicBezTo>
                <a:cubicBezTo>
                  <a:pt x="4931" y="3196"/>
                  <a:pt x="2306" y="3264"/>
                  <a:pt x="0" y="4246"/>
                </a:cubicBezTo>
                <a:lnTo>
                  <a:pt x="0" y="4474"/>
                </a:lnTo>
                <a:cubicBezTo>
                  <a:pt x="822" y="4132"/>
                  <a:pt x="1667" y="3880"/>
                  <a:pt x="2557" y="3698"/>
                </a:cubicBezTo>
                <a:cubicBezTo>
                  <a:pt x="4200" y="3355"/>
                  <a:pt x="5889" y="3173"/>
                  <a:pt x="7510" y="2716"/>
                </a:cubicBezTo>
                <a:cubicBezTo>
                  <a:pt x="8925" y="2306"/>
                  <a:pt x="10363" y="1644"/>
                  <a:pt x="11390" y="502"/>
                </a:cubicBezTo>
                <a:cubicBezTo>
                  <a:pt x="11527" y="343"/>
                  <a:pt x="11664" y="183"/>
                  <a:pt x="118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a:off x="7" y="8"/>
            <a:ext cx="2140746" cy="1076862"/>
          </a:xfrm>
          <a:custGeom>
            <a:rect b="b" l="l" r="r" t="t"/>
            <a:pathLst>
              <a:path extrusionOk="0" h="9542" w="18969">
                <a:moveTo>
                  <a:pt x="18763" y="0"/>
                </a:moveTo>
                <a:cubicBezTo>
                  <a:pt x="18626" y="388"/>
                  <a:pt x="18489" y="754"/>
                  <a:pt x="18329" y="1119"/>
                </a:cubicBezTo>
                <a:cubicBezTo>
                  <a:pt x="17918" y="2032"/>
                  <a:pt x="17370" y="2899"/>
                  <a:pt x="16709" y="3652"/>
                </a:cubicBezTo>
                <a:cubicBezTo>
                  <a:pt x="15978" y="4428"/>
                  <a:pt x="15111" y="5045"/>
                  <a:pt x="14129" y="5501"/>
                </a:cubicBezTo>
                <a:cubicBezTo>
                  <a:pt x="12075" y="6483"/>
                  <a:pt x="9747" y="6734"/>
                  <a:pt x="7487" y="7008"/>
                </a:cubicBezTo>
                <a:cubicBezTo>
                  <a:pt x="5227" y="7282"/>
                  <a:pt x="2808" y="7578"/>
                  <a:pt x="776" y="8742"/>
                </a:cubicBezTo>
                <a:cubicBezTo>
                  <a:pt x="503" y="8902"/>
                  <a:pt x="229" y="9085"/>
                  <a:pt x="0" y="9267"/>
                </a:cubicBezTo>
                <a:lnTo>
                  <a:pt x="0" y="9541"/>
                </a:lnTo>
                <a:cubicBezTo>
                  <a:pt x="206" y="9382"/>
                  <a:pt x="411" y="9245"/>
                  <a:pt x="617" y="9108"/>
                </a:cubicBezTo>
                <a:cubicBezTo>
                  <a:pt x="2648" y="7852"/>
                  <a:pt x="5068" y="7533"/>
                  <a:pt x="7373" y="7236"/>
                </a:cubicBezTo>
                <a:cubicBezTo>
                  <a:pt x="9610" y="6985"/>
                  <a:pt x="11870" y="6734"/>
                  <a:pt x="13947" y="5844"/>
                </a:cubicBezTo>
                <a:cubicBezTo>
                  <a:pt x="14928" y="5433"/>
                  <a:pt x="15818" y="4839"/>
                  <a:pt x="16572" y="4109"/>
                </a:cubicBezTo>
                <a:cubicBezTo>
                  <a:pt x="17256" y="3401"/>
                  <a:pt x="17850" y="2602"/>
                  <a:pt x="18283" y="1712"/>
                </a:cubicBezTo>
                <a:cubicBezTo>
                  <a:pt x="18557" y="1164"/>
                  <a:pt x="18786" y="594"/>
                  <a:pt x="18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4" name="Shape 8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solidFill>
          <a:schemeClr val="lt1"/>
        </a:solidFill>
      </p:bgPr>
    </p:bg>
    <p:spTree>
      <p:nvGrpSpPr>
        <p:cNvPr id="85" name="Shape 85"/>
        <p:cNvGrpSpPr/>
        <p:nvPr/>
      </p:nvGrpSpPr>
      <p:grpSpPr>
        <a:xfrm>
          <a:off x="0" y="0"/>
          <a:ext cx="0" cy="0"/>
          <a:chOff x="0" y="0"/>
          <a:chExt cx="0" cy="0"/>
        </a:xfrm>
      </p:grpSpPr>
      <p:sp>
        <p:nvSpPr>
          <p:cNvPr id="86" name="Google Shape;86;p13"/>
          <p:cNvSpPr txBox="1"/>
          <p:nvPr>
            <p:ph type="title"/>
          </p:nvPr>
        </p:nvSpPr>
        <p:spPr>
          <a:xfrm>
            <a:off x="711725" y="450875"/>
            <a:ext cx="4404300" cy="534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4"/>
              </a:buClr>
              <a:buSzPts val="2800"/>
              <a:buNone/>
              <a:defRPr sz="2618"/>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
        <p:nvSpPr>
          <p:cNvPr id="87" name="Google Shape;87;p13"/>
          <p:cNvSpPr txBox="1"/>
          <p:nvPr>
            <p:ph idx="1" type="subTitle"/>
          </p:nvPr>
        </p:nvSpPr>
        <p:spPr>
          <a:xfrm>
            <a:off x="750025" y="2111675"/>
            <a:ext cx="1555200" cy="335700"/>
          </a:xfrm>
          <a:prstGeom prst="rect">
            <a:avLst/>
          </a:prstGeom>
        </p:spPr>
        <p:txBody>
          <a:bodyPr anchorCtr="0" anchor="ctr" bIns="91425" lIns="91425" spcFirstLastPara="1" rIns="91425" wrap="square" tIns="91425">
            <a:normAutofit/>
          </a:bodyPr>
          <a:lstStyle>
            <a:lvl1pPr lvl="0">
              <a:lnSpc>
                <a:spcPct val="90000"/>
              </a:lnSpc>
              <a:spcBef>
                <a:spcPts val="0"/>
              </a:spcBef>
              <a:spcAft>
                <a:spcPts val="0"/>
              </a:spcAft>
              <a:buSzPts val="1800"/>
              <a:buNone/>
              <a:defRPr b="1" sz="1600">
                <a:solidFill>
                  <a:schemeClr val="lt2"/>
                </a:solidFill>
                <a:latin typeface="Syncopate"/>
                <a:ea typeface="Syncopate"/>
                <a:cs typeface="Syncopate"/>
                <a:sym typeface="Syncopat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13"/>
          <p:cNvSpPr txBox="1"/>
          <p:nvPr>
            <p:ph idx="2" type="subTitle"/>
          </p:nvPr>
        </p:nvSpPr>
        <p:spPr>
          <a:xfrm>
            <a:off x="750025" y="2466600"/>
            <a:ext cx="2190300" cy="572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800"/>
              <a:buNone/>
              <a:defRPr sz="1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13"/>
          <p:cNvSpPr txBox="1"/>
          <p:nvPr>
            <p:ph idx="3" type="subTitle"/>
          </p:nvPr>
        </p:nvSpPr>
        <p:spPr>
          <a:xfrm>
            <a:off x="3470475" y="2111675"/>
            <a:ext cx="1704000" cy="335700"/>
          </a:xfrm>
          <a:prstGeom prst="rect">
            <a:avLst/>
          </a:prstGeom>
        </p:spPr>
        <p:txBody>
          <a:bodyPr anchorCtr="0" anchor="ctr" bIns="91425" lIns="91425" spcFirstLastPara="1" rIns="91425" wrap="square" tIns="91425">
            <a:normAutofit/>
          </a:bodyPr>
          <a:lstStyle>
            <a:lvl1pPr lvl="0" rtl="0">
              <a:lnSpc>
                <a:spcPct val="90000"/>
              </a:lnSpc>
              <a:spcBef>
                <a:spcPts val="0"/>
              </a:spcBef>
              <a:spcAft>
                <a:spcPts val="0"/>
              </a:spcAft>
              <a:buSzPts val="1800"/>
              <a:buNone/>
              <a:defRPr b="1" sz="1600">
                <a:solidFill>
                  <a:schemeClr val="lt2"/>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0" name="Google Shape;90;p13"/>
          <p:cNvSpPr txBox="1"/>
          <p:nvPr>
            <p:ph idx="4" type="subTitle"/>
          </p:nvPr>
        </p:nvSpPr>
        <p:spPr>
          <a:xfrm>
            <a:off x="3470471" y="2466600"/>
            <a:ext cx="21903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 name="Google Shape;91;p13"/>
          <p:cNvSpPr txBox="1"/>
          <p:nvPr>
            <p:ph idx="5" type="subTitle"/>
          </p:nvPr>
        </p:nvSpPr>
        <p:spPr>
          <a:xfrm>
            <a:off x="6190925" y="2111675"/>
            <a:ext cx="1704000" cy="335700"/>
          </a:xfrm>
          <a:prstGeom prst="rect">
            <a:avLst/>
          </a:prstGeom>
        </p:spPr>
        <p:txBody>
          <a:bodyPr anchorCtr="0" anchor="ctr" bIns="91425" lIns="91425" spcFirstLastPara="1" rIns="91425" wrap="square" tIns="91425">
            <a:normAutofit/>
          </a:bodyPr>
          <a:lstStyle>
            <a:lvl1pPr lvl="0" rtl="0">
              <a:lnSpc>
                <a:spcPct val="90000"/>
              </a:lnSpc>
              <a:spcBef>
                <a:spcPts val="0"/>
              </a:spcBef>
              <a:spcAft>
                <a:spcPts val="0"/>
              </a:spcAft>
              <a:buSzPts val="1800"/>
              <a:buNone/>
              <a:defRPr b="1" sz="1600">
                <a:solidFill>
                  <a:schemeClr val="lt2"/>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2" name="Google Shape;92;p13"/>
          <p:cNvSpPr txBox="1"/>
          <p:nvPr>
            <p:ph idx="6" type="subTitle"/>
          </p:nvPr>
        </p:nvSpPr>
        <p:spPr>
          <a:xfrm>
            <a:off x="6190918" y="2466600"/>
            <a:ext cx="21903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3" name="Google Shape;93;p13"/>
          <p:cNvSpPr txBox="1"/>
          <p:nvPr>
            <p:ph idx="7" type="subTitle"/>
          </p:nvPr>
        </p:nvSpPr>
        <p:spPr>
          <a:xfrm>
            <a:off x="750025" y="3647825"/>
            <a:ext cx="1704000" cy="335700"/>
          </a:xfrm>
          <a:prstGeom prst="rect">
            <a:avLst/>
          </a:prstGeom>
        </p:spPr>
        <p:txBody>
          <a:bodyPr anchorCtr="0" anchor="ctr" bIns="91425" lIns="91425" spcFirstLastPara="1" rIns="91425" wrap="square" tIns="91425">
            <a:normAutofit/>
          </a:bodyPr>
          <a:lstStyle>
            <a:lvl1pPr lvl="0" rtl="0">
              <a:lnSpc>
                <a:spcPct val="90000"/>
              </a:lnSpc>
              <a:spcBef>
                <a:spcPts val="0"/>
              </a:spcBef>
              <a:spcAft>
                <a:spcPts val="0"/>
              </a:spcAft>
              <a:buSzPts val="1800"/>
              <a:buNone/>
              <a:defRPr b="1" sz="1600">
                <a:solidFill>
                  <a:schemeClr val="lt2"/>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4" name="Google Shape;94;p13"/>
          <p:cNvSpPr txBox="1"/>
          <p:nvPr>
            <p:ph idx="8" type="subTitle"/>
          </p:nvPr>
        </p:nvSpPr>
        <p:spPr>
          <a:xfrm>
            <a:off x="750025" y="4002625"/>
            <a:ext cx="21903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5" name="Google Shape;95;p13"/>
          <p:cNvSpPr txBox="1"/>
          <p:nvPr>
            <p:ph idx="9" type="subTitle"/>
          </p:nvPr>
        </p:nvSpPr>
        <p:spPr>
          <a:xfrm>
            <a:off x="3470475" y="3647825"/>
            <a:ext cx="1704000" cy="335700"/>
          </a:xfrm>
          <a:prstGeom prst="rect">
            <a:avLst/>
          </a:prstGeom>
        </p:spPr>
        <p:txBody>
          <a:bodyPr anchorCtr="0" anchor="ctr" bIns="91425" lIns="91425" spcFirstLastPara="1" rIns="91425" wrap="square" tIns="91425">
            <a:normAutofit/>
          </a:bodyPr>
          <a:lstStyle>
            <a:lvl1pPr lvl="0" rtl="0">
              <a:lnSpc>
                <a:spcPct val="90000"/>
              </a:lnSpc>
              <a:spcBef>
                <a:spcPts val="0"/>
              </a:spcBef>
              <a:spcAft>
                <a:spcPts val="0"/>
              </a:spcAft>
              <a:buSzPts val="1800"/>
              <a:buNone/>
              <a:defRPr b="1" sz="1600">
                <a:solidFill>
                  <a:schemeClr val="lt2"/>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6" name="Google Shape;96;p13"/>
          <p:cNvSpPr txBox="1"/>
          <p:nvPr>
            <p:ph idx="13" type="subTitle"/>
          </p:nvPr>
        </p:nvSpPr>
        <p:spPr>
          <a:xfrm>
            <a:off x="3470471" y="4002625"/>
            <a:ext cx="21903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7" name="Google Shape;97;p13"/>
          <p:cNvSpPr txBox="1"/>
          <p:nvPr>
            <p:ph idx="14" type="subTitle"/>
          </p:nvPr>
        </p:nvSpPr>
        <p:spPr>
          <a:xfrm>
            <a:off x="6190925" y="3647825"/>
            <a:ext cx="1704000" cy="335700"/>
          </a:xfrm>
          <a:prstGeom prst="rect">
            <a:avLst/>
          </a:prstGeom>
        </p:spPr>
        <p:txBody>
          <a:bodyPr anchorCtr="0" anchor="ctr" bIns="91425" lIns="91425" spcFirstLastPara="1" rIns="91425" wrap="square" tIns="91425">
            <a:normAutofit/>
          </a:bodyPr>
          <a:lstStyle>
            <a:lvl1pPr lvl="0" rtl="0">
              <a:lnSpc>
                <a:spcPct val="90000"/>
              </a:lnSpc>
              <a:spcBef>
                <a:spcPts val="0"/>
              </a:spcBef>
              <a:spcAft>
                <a:spcPts val="0"/>
              </a:spcAft>
              <a:buSzPts val="1800"/>
              <a:buNone/>
              <a:defRPr b="1" sz="1600">
                <a:solidFill>
                  <a:schemeClr val="lt2"/>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8" name="Google Shape;98;p13"/>
          <p:cNvSpPr txBox="1"/>
          <p:nvPr>
            <p:ph idx="15" type="subTitle"/>
          </p:nvPr>
        </p:nvSpPr>
        <p:spPr>
          <a:xfrm>
            <a:off x="6190918" y="4002625"/>
            <a:ext cx="21903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9" name="Google Shape;99;p13"/>
          <p:cNvSpPr/>
          <p:nvPr/>
        </p:nvSpPr>
        <p:spPr>
          <a:xfrm flipH="1">
            <a:off x="8842819" y="3907782"/>
            <a:ext cx="332457" cy="1235724"/>
          </a:xfrm>
          <a:custGeom>
            <a:rect b="b" l="l" r="r" t="t"/>
            <a:pathLst>
              <a:path extrusionOk="0" h="8400" w="2260">
                <a:moveTo>
                  <a:pt x="0" y="0"/>
                </a:moveTo>
                <a:lnTo>
                  <a:pt x="0" y="479"/>
                </a:lnTo>
                <a:cubicBezTo>
                  <a:pt x="1119" y="2671"/>
                  <a:pt x="1918" y="5044"/>
                  <a:pt x="1826" y="7532"/>
                </a:cubicBezTo>
                <a:cubicBezTo>
                  <a:pt x="1803" y="7829"/>
                  <a:pt x="1781" y="8103"/>
                  <a:pt x="1735" y="8400"/>
                </a:cubicBezTo>
                <a:lnTo>
                  <a:pt x="1963" y="8400"/>
                </a:lnTo>
                <a:cubicBezTo>
                  <a:pt x="2260" y="5957"/>
                  <a:pt x="1621" y="3447"/>
                  <a:pt x="617" y="1210"/>
                </a:cubicBezTo>
                <a:cubicBezTo>
                  <a:pt x="411" y="799"/>
                  <a:pt x="206" y="38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flipH="1">
            <a:off x="8339131" y="3205923"/>
            <a:ext cx="832761" cy="1937586"/>
          </a:xfrm>
          <a:custGeom>
            <a:rect b="b" l="l" r="r" t="t"/>
            <a:pathLst>
              <a:path extrusionOk="0" h="13171" w="5661">
                <a:moveTo>
                  <a:pt x="0" y="1"/>
                </a:moveTo>
                <a:lnTo>
                  <a:pt x="0" y="389"/>
                </a:lnTo>
                <a:cubicBezTo>
                  <a:pt x="183" y="663"/>
                  <a:pt x="365" y="936"/>
                  <a:pt x="548" y="1210"/>
                </a:cubicBezTo>
                <a:cubicBezTo>
                  <a:pt x="1438" y="2534"/>
                  <a:pt x="2420" y="3790"/>
                  <a:pt x="3264" y="5113"/>
                </a:cubicBezTo>
                <a:cubicBezTo>
                  <a:pt x="4200" y="6529"/>
                  <a:pt x="4839" y="8104"/>
                  <a:pt x="5204" y="9747"/>
                </a:cubicBezTo>
                <a:cubicBezTo>
                  <a:pt x="5410" y="10865"/>
                  <a:pt x="5478" y="12029"/>
                  <a:pt x="5364" y="13171"/>
                </a:cubicBezTo>
                <a:lnTo>
                  <a:pt x="5592" y="13171"/>
                </a:lnTo>
                <a:cubicBezTo>
                  <a:pt x="5661" y="12281"/>
                  <a:pt x="5638" y="11390"/>
                  <a:pt x="5547" y="10523"/>
                </a:cubicBezTo>
                <a:cubicBezTo>
                  <a:pt x="5318" y="8857"/>
                  <a:pt x="4771" y="7236"/>
                  <a:pt x="3926" y="5798"/>
                </a:cubicBezTo>
                <a:cubicBezTo>
                  <a:pt x="2785" y="3767"/>
                  <a:pt x="1210" y="198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bg>
      <p:bgPr>
        <a:solidFill>
          <a:schemeClr val="lt1"/>
        </a:solidFill>
      </p:bgPr>
    </p:bg>
    <p:spTree>
      <p:nvGrpSpPr>
        <p:cNvPr id="101" name="Shape 101"/>
        <p:cNvGrpSpPr/>
        <p:nvPr/>
      </p:nvGrpSpPr>
      <p:grpSpPr>
        <a:xfrm>
          <a:off x="0" y="0"/>
          <a:ext cx="0" cy="0"/>
          <a:chOff x="0" y="0"/>
          <a:chExt cx="0" cy="0"/>
        </a:xfrm>
      </p:grpSpPr>
      <p:sp>
        <p:nvSpPr>
          <p:cNvPr id="102" name="Google Shape;102;p14"/>
          <p:cNvSpPr/>
          <p:nvPr/>
        </p:nvSpPr>
        <p:spPr>
          <a:xfrm>
            <a:off x="978600" y="1086300"/>
            <a:ext cx="7186800" cy="2970900"/>
          </a:xfrm>
          <a:prstGeom prst="roundRect">
            <a:avLst>
              <a:gd fmla="val 110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4"/>
          <p:cNvSpPr/>
          <p:nvPr/>
        </p:nvSpPr>
        <p:spPr>
          <a:xfrm rot="-5400000">
            <a:off x="8187002" y="-503963"/>
            <a:ext cx="494643" cy="1419377"/>
          </a:xfrm>
          <a:custGeom>
            <a:rect b="b" l="l" r="r" t="t"/>
            <a:pathLst>
              <a:path extrusionOk="0" h="12577" w="4383">
                <a:moveTo>
                  <a:pt x="4383" y="0"/>
                </a:moveTo>
                <a:cubicBezTo>
                  <a:pt x="3219" y="1643"/>
                  <a:pt x="2146" y="3378"/>
                  <a:pt x="1165" y="5159"/>
                </a:cubicBezTo>
                <a:cubicBezTo>
                  <a:pt x="503" y="6345"/>
                  <a:pt x="1" y="7624"/>
                  <a:pt x="69" y="8993"/>
                </a:cubicBezTo>
                <a:cubicBezTo>
                  <a:pt x="115" y="10249"/>
                  <a:pt x="594" y="11458"/>
                  <a:pt x="1416" y="12417"/>
                </a:cubicBezTo>
                <a:cubicBezTo>
                  <a:pt x="1461" y="12463"/>
                  <a:pt x="1507" y="12531"/>
                  <a:pt x="1553" y="12577"/>
                </a:cubicBezTo>
                <a:lnTo>
                  <a:pt x="1849" y="12577"/>
                </a:lnTo>
                <a:lnTo>
                  <a:pt x="1827" y="12554"/>
                </a:lnTo>
                <a:cubicBezTo>
                  <a:pt x="936" y="11641"/>
                  <a:pt x="389" y="10454"/>
                  <a:pt x="297" y="9199"/>
                </a:cubicBezTo>
                <a:cubicBezTo>
                  <a:pt x="183" y="7852"/>
                  <a:pt x="617" y="6597"/>
                  <a:pt x="1256" y="5432"/>
                </a:cubicBezTo>
                <a:cubicBezTo>
                  <a:pt x="1918" y="4200"/>
                  <a:pt x="2648" y="2990"/>
                  <a:pt x="3424" y="1803"/>
                </a:cubicBezTo>
                <a:cubicBezTo>
                  <a:pt x="3744" y="1324"/>
                  <a:pt x="4063" y="845"/>
                  <a:pt x="4383" y="388"/>
                </a:cubicBezTo>
                <a:lnTo>
                  <a:pt x="43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4"/>
          <p:cNvSpPr/>
          <p:nvPr/>
        </p:nvSpPr>
        <p:spPr>
          <a:xfrm rot="-5400000">
            <a:off x="7621537" y="-500177"/>
            <a:ext cx="1061401" cy="1983539"/>
          </a:xfrm>
          <a:custGeom>
            <a:rect b="b" l="l" r="r" t="t"/>
            <a:pathLst>
              <a:path extrusionOk="0" h="17576" w="9405">
                <a:moveTo>
                  <a:pt x="9404" y="0"/>
                </a:moveTo>
                <a:cubicBezTo>
                  <a:pt x="8948" y="982"/>
                  <a:pt x="8400" y="1940"/>
                  <a:pt x="7806" y="2853"/>
                </a:cubicBezTo>
                <a:cubicBezTo>
                  <a:pt x="7144" y="3835"/>
                  <a:pt x="6414" y="4794"/>
                  <a:pt x="5661" y="5684"/>
                </a:cubicBezTo>
                <a:cubicBezTo>
                  <a:pt x="4154" y="7487"/>
                  <a:pt x="2579" y="9245"/>
                  <a:pt x="1529" y="11322"/>
                </a:cubicBezTo>
                <a:cubicBezTo>
                  <a:pt x="571" y="13216"/>
                  <a:pt x="0" y="15430"/>
                  <a:pt x="548" y="17530"/>
                </a:cubicBezTo>
                <a:cubicBezTo>
                  <a:pt x="548" y="17553"/>
                  <a:pt x="548" y="17553"/>
                  <a:pt x="548" y="17576"/>
                </a:cubicBezTo>
                <a:lnTo>
                  <a:pt x="776" y="17576"/>
                </a:lnTo>
                <a:cubicBezTo>
                  <a:pt x="228" y="15613"/>
                  <a:pt x="685" y="13490"/>
                  <a:pt x="1575" y="11687"/>
                </a:cubicBezTo>
                <a:cubicBezTo>
                  <a:pt x="2579" y="9587"/>
                  <a:pt x="4132" y="7829"/>
                  <a:pt x="5592" y="6072"/>
                </a:cubicBezTo>
                <a:cubicBezTo>
                  <a:pt x="6346" y="5182"/>
                  <a:pt x="7076" y="4291"/>
                  <a:pt x="7715" y="3333"/>
                </a:cubicBezTo>
                <a:cubicBezTo>
                  <a:pt x="8354" y="2443"/>
                  <a:pt x="8925" y="1484"/>
                  <a:pt x="9404" y="480"/>
                </a:cubicBezTo>
                <a:lnTo>
                  <a:pt x="94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4"/>
          <p:cNvSpPr/>
          <p:nvPr/>
        </p:nvSpPr>
        <p:spPr>
          <a:xfrm rot="-5400000">
            <a:off x="-561023" y="4266686"/>
            <a:ext cx="1331915" cy="504913"/>
          </a:xfrm>
          <a:custGeom>
            <a:rect b="b" l="l" r="r" t="t"/>
            <a:pathLst>
              <a:path extrusionOk="0" h="4474" w="11802">
                <a:moveTo>
                  <a:pt x="11527" y="0"/>
                </a:moveTo>
                <a:cubicBezTo>
                  <a:pt x="11459" y="91"/>
                  <a:pt x="11390" y="183"/>
                  <a:pt x="11299" y="274"/>
                </a:cubicBezTo>
                <a:cubicBezTo>
                  <a:pt x="10295" y="1461"/>
                  <a:pt x="8811" y="2123"/>
                  <a:pt x="7327" y="2534"/>
                </a:cubicBezTo>
                <a:cubicBezTo>
                  <a:pt x="4931" y="3196"/>
                  <a:pt x="2306" y="3264"/>
                  <a:pt x="0" y="4246"/>
                </a:cubicBezTo>
                <a:lnTo>
                  <a:pt x="0" y="4474"/>
                </a:lnTo>
                <a:cubicBezTo>
                  <a:pt x="822" y="4132"/>
                  <a:pt x="1667" y="3880"/>
                  <a:pt x="2557" y="3698"/>
                </a:cubicBezTo>
                <a:cubicBezTo>
                  <a:pt x="4200" y="3355"/>
                  <a:pt x="5889" y="3173"/>
                  <a:pt x="7510" y="2716"/>
                </a:cubicBezTo>
                <a:cubicBezTo>
                  <a:pt x="8925" y="2306"/>
                  <a:pt x="10363" y="1644"/>
                  <a:pt x="11390" y="502"/>
                </a:cubicBezTo>
                <a:cubicBezTo>
                  <a:pt x="11527" y="343"/>
                  <a:pt x="11664" y="183"/>
                  <a:pt x="118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p:nvPr/>
        </p:nvSpPr>
        <p:spPr>
          <a:xfrm rot="-5400000">
            <a:off x="-682060" y="3576296"/>
            <a:ext cx="2140746" cy="1076862"/>
          </a:xfrm>
          <a:custGeom>
            <a:rect b="b" l="l" r="r" t="t"/>
            <a:pathLst>
              <a:path extrusionOk="0" h="9542" w="18969">
                <a:moveTo>
                  <a:pt x="18763" y="0"/>
                </a:moveTo>
                <a:cubicBezTo>
                  <a:pt x="18626" y="388"/>
                  <a:pt x="18489" y="754"/>
                  <a:pt x="18329" y="1119"/>
                </a:cubicBezTo>
                <a:cubicBezTo>
                  <a:pt x="17918" y="2032"/>
                  <a:pt x="17370" y="2899"/>
                  <a:pt x="16709" y="3652"/>
                </a:cubicBezTo>
                <a:cubicBezTo>
                  <a:pt x="15978" y="4428"/>
                  <a:pt x="15111" y="5045"/>
                  <a:pt x="14129" y="5501"/>
                </a:cubicBezTo>
                <a:cubicBezTo>
                  <a:pt x="12075" y="6483"/>
                  <a:pt x="9747" y="6734"/>
                  <a:pt x="7487" y="7008"/>
                </a:cubicBezTo>
                <a:cubicBezTo>
                  <a:pt x="5227" y="7282"/>
                  <a:pt x="2808" y="7578"/>
                  <a:pt x="776" y="8742"/>
                </a:cubicBezTo>
                <a:cubicBezTo>
                  <a:pt x="503" y="8902"/>
                  <a:pt x="229" y="9085"/>
                  <a:pt x="0" y="9267"/>
                </a:cubicBezTo>
                <a:lnTo>
                  <a:pt x="0" y="9541"/>
                </a:lnTo>
                <a:cubicBezTo>
                  <a:pt x="206" y="9382"/>
                  <a:pt x="411" y="9245"/>
                  <a:pt x="617" y="9108"/>
                </a:cubicBezTo>
                <a:cubicBezTo>
                  <a:pt x="2648" y="7852"/>
                  <a:pt x="5068" y="7533"/>
                  <a:pt x="7373" y="7236"/>
                </a:cubicBezTo>
                <a:cubicBezTo>
                  <a:pt x="9610" y="6985"/>
                  <a:pt x="11870" y="6734"/>
                  <a:pt x="13947" y="5844"/>
                </a:cubicBezTo>
                <a:cubicBezTo>
                  <a:pt x="14928" y="5433"/>
                  <a:pt x="15818" y="4839"/>
                  <a:pt x="16572" y="4109"/>
                </a:cubicBezTo>
                <a:cubicBezTo>
                  <a:pt x="17256" y="3401"/>
                  <a:pt x="17850" y="2602"/>
                  <a:pt x="18283" y="1712"/>
                </a:cubicBezTo>
                <a:cubicBezTo>
                  <a:pt x="18557" y="1164"/>
                  <a:pt x="18786" y="594"/>
                  <a:pt x="18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
          <p:cNvSpPr/>
          <p:nvPr/>
        </p:nvSpPr>
        <p:spPr>
          <a:xfrm rot="-5400000">
            <a:off x="-657570" y="2907855"/>
            <a:ext cx="2787293" cy="1767196"/>
          </a:xfrm>
          <a:custGeom>
            <a:rect b="b" l="l" r="r" t="t"/>
            <a:pathLst>
              <a:path extrusionOk="0" h="15659" w="24698">
                <a:moveTo>
                  <a:pt x="24469" y="0"/>
                </a:moveTo>
                <a:cubicBezTo>
                  <a:pt x="24287" y="1735"/>
                  <a:pt x="23807" y="3447"/>
                  <a:pt x="23031" y="5022"/>
                </a:cubicBezTo>
                <a:cubicBezTo>
                  <a:pt x="21753" y="7510"/>
                  <a:pt x="19676" y="9564"/>
                  <a:pt x="17028" y="10545"/>
                </a:cubicBezTo>
                <a:cubicBezTo>
                  <a:pt x="14129" y="11595"/>
                  <a:pt x="10979" y="11413"/>
                  <a:pt x="7944" y="11801"/>
                </a:cubicBezTo>
                <a:cubicBezTo>
                  <a:pt x="6506" y="11938"/>
                  <a:pt x="5090" y="12303"/>
                  <a:pt x="3744" y="12874"/>
                </a:cubicBezTo>
                <a:cubicBezTo>
                  <a:pt x="2488" y="13421"/>
                  <a:pt x="1347" y="14175"/>
                  <a:pt x="320" y="15088"/>
                </a:cubicBezTo>
                <a:cubicBezTo>
                  <a:pt x="206" y="15179"/>
                  <a:pt x="115" y="15293"/>
                  <a:pt x="0" y="15384"/>
                </a:cubicBezTo>
                <a:lnTo>
                  <a:pt x="0" y="15658"/>
                </a:lnTo>
                <a:lnTo>
                  <a:pt x="115" y="15567"/>
                </a:lnTo>
                <a:cubicBezTo>
                  <a:pt x="1096" y="14608"/>
                  <a:pt x="2237" y="13832"/>
                  <a:pt x="3470" y="13239"/>
                </a:cubicBezTo>
                <a:cubicBezTo>
                  <a:pt x="4794" y="12623"/>
                  <a:pt x="6209" y="12212"/>
                  <a:pt x="7670" y="12029"/>
                </a:cubicBezTo>
                <a:cubicBezTo>
                  <a:pt x="10660" y="11618"/>
                  <a:pt x="13787" y="11824"/>
                  <a:pt x="16709" y="10888"/>
                </a:cubicBezTo>
                <a:cubicBezTo>
                  <a:pt x="19333" y="9998"/>
                  <a:pt x="21525" y="8172"/>
                  <a:pt x="22871" y="5752"/>
                </a:cubicBezTo>
                <a:cubicBezTo>
                  <a:pt x="23853" y="3972"/>
                  <a:pt x="24492" y="2009"/>
                  <a:pt x="24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txBox="1"/>
          <p:nvPr>
            <p:ph type="title"/>
          </p:nvPr>
        </p:nvSpPr>
        <p:spPr>
          <a:xfrm>
            <a:off x="3158725" y="1678375"/>
            <a:ext cx="4455600" cy="620700"/>
          </a:xfrm>
          <a:prstGeom prst="rect">
            <a:avLst/>
          </a:prstGeom>
        </p:spPr>
        <p:txBody>
          <a:bodyPr anchorCtr="0" anchor="t" bIns="91425" lIns="91425" spcFirstLastPara="1" rIns="91425" wrap="square" tIns="91425">
            <a:normAutofit/>
          </a:bodyPr>
          <a:lstStyle>
            <a:lvl1pPr lvl="0" rtl="0" algn="r">
              <a:spcBef>
                <a:spcPts val="0"/>
              </a:spcBef>
              <a:spcAft>
                <a:spcPts val="0"/>
              </a:spcAft>
              <a:buClr>
                <a:schemeClr val="accent4"/>
              </a:buClr>
              <a:buSzPts val="2800"/>
              <a:buNone/>
              <a:defRPr sz="2648">
                <a:solidFill>
                  <a:schemeClr val="accent4"/>
                </a:solidFill>
              </a:defRPr>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
        <p:nvSpPr>
          <p:cNvPr id="109" name="Google Shape;109;p14"/>
          <p:cNvSpPr txBox="1"/>
          <p:nvPr>
            <p:ph idx="1" type="subTitle"/>
          </p:nvPr>
        </p:nvSpPr>
        <p:spPr>
          <a:xfrm>
            <a:off x="3458750" y="2298925"/>
            <a:ext cx="4155600" cy="1206600"/>
          </a:xfrm>
          <a:prstGeom prst="rect">
            <a:avLst/>
          </a:prstGeom>
        </p:spPr>
        <p:txBody>
          <a:bodyPr anchorCtr="0" anchor="ctr" bIns="91425" lIns="91425" spcFirstLastPara="1" rIns="91425" wrap="square" tIns="91425">
            <a:normAutofit/>
          </a:bodyPr>
          <a:lstStyle>
            <a:lvl1pPr lvl="0" rtl="0" algn="r">
              <a:lnSpc>
                <a:spcPct val="100000"/>
              </a:lnSpc>
              <a:spcBef>
                <a:spcPts val="0"/>
              </a:spcBef>
              <a:spcAft>
                <a:spcPts val="0"/>
              </a:spcAft>
              <a:buSzPts val="1800"/>
              <a:buNone/>
              <a:defRPr sz="1400">
                <a:solidFill>
                  <a:schemeClr val="accent4"/>
                </a:solidFill>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11">
    <p:spTree>
      <p:nvGrpSpPr>
        <p:cNvPr id="110" name="Shape 110"/>
        <p:cNvGrpSpPr/>
        <p:nvPr/>
      </p:nvGrpSpPr>
      <p:grpSpPr>
        <a:xfrm>
          <a:off x="0" y="0"/>
          <a:ext cx="0" cy="0"/>
          <a:chOff x="0" y="0"/>
          <a:chExt cx="0" cy="0"/>
        </a:xfrm>
      </p:grpSpPr>
      <p:sp>
        <p:nvSpPr>
          <p:cNvPr id="111" name="Google Shape;111;p15"/>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2" name="Google Shape;112;p15"/>
          <p:cNvSpPr txBox="1"/>
          <p:nvPr>
            <p:ph idx="1" type="body"/>
          </p:nvPr>
        </p:nvSpPr>
        <p:spPr>
          <a:xfrm>
            <a:off x="2160125" y="3113250"/>
            <a:ext cx="2172000" cy="625800"/>
          </a:xfrm>
          <a:prstGeom prst="rect">
            <a:avLst/>
          </a:prstGeom>
        </p:spPr>
        <p:txBody>
          <a:bodyPr anchorCtr="0" anchor="t" bIns="91425" lIns="91425" spcFirstLastPara="1" rIns="91425" wrap="square" tIns="91425">
            <a:normAutofit/>
          </a:bodyPr>
          <a:lstStyle>
            <a:lvl1pPr indent="-317500" lvl="0" marL="457200" rtl="0" algn="ctr">
              <a:lnSpc>
                <a:spcPct val="100000"/>
              </a:lnSpc>
              <a:spcBef>
                <a:spcPts val="0"/>
              </a:spcBef>
              <a:spcAft>
                <a:spcPts val="0"/>
              </a:spcAft>
              <a:buSzPts val="1400"/>
              <a:buChar char="●"/>
              <a:defRPr sz="1400">
                <a:solidFill>
                  <a:schemeClr val="accent5"/>
                </a:solidFill>
              </a:defRPr>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15"/>
          <p:cNvSpPr txBox="1"/>
          <p:nvPr>
            <p:ph idx="2" type="body"/>
          </p:nvPr>
        </p:nvSpPr>
        <p:spPr>
          <a:xfrm>
            <a:off x="4811871" y="3113250"/>
            <a:ext cx="2172000" cy="625800"/>
          </a:xfrm>
          <a:prstGeom prst="rect">
            <a:avLst/>
          </a:prstGeom>
        </p:spPr>
        <p:txBody>
          <a:bodyPr anchorCtr="0" anchor="t" bIns="91425" lIns="91425" spcFirstLastPara="1" rIns="91425" wrap="square" tIns="91425">
            <a:normAutofit/>
          </a:bodyPr>
          <a:lstStyle>
            <a:lvl1pPr indent="-317500" lvl="0" marL="457200" rtl="0" algn="ctr">
              <a:lnSpc>
                <a:spcPct val="100000"/>
              </a:lnSpc>
              <a:spcBef>
                <a:spcPts val="0"/>
              </a:spcBef>
              <a:spcAft>
                <a:spcPts val="0"/>
              </a:spcAft>
              <a:buSzPts val="1400"/>
              <a:buChar char="●"/>
              <a:defRPr sz="1400">
                <a:solidFill>
                  <a:schemeClr val="accent5"/>
                </a:solidFill>
              </a:defRPr>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15"/>
          <p:cNvSpPr txBox="1"/>
          <p:nvPr>
            <p:ph idx="3" type="title"/>
          </p:nvPr>
        </p:nvSpPr>
        <p:spPr>
          <a:xfrm>
            <a:off x="5198121" y="2754725"/>
            <a:ext cx="1399500" cy="283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1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5" name="Google Shape;115;p15"/>
          <p:cNvSpPr txBox="1"/>
          <p:nvPr>
            <p:ph idx="4" type="title"/>
          </p:nvPr>
        </p:nvSpPr>
        <p:spPr>
          <a:xfrm>
            <a:off x="2546375" y="2754725"/>
            <a:ext cx="1399500" cy="283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1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6" name="Google Shape;116;p15"/>
          <p:cNvSpPr/>
          <p:nvPr/>
        </p:nvSpPr>
        <p:spPr>
          <a:xfrm rot="-5400000">
            <a:off x="8231602" y="-503963"/>
            <a:ext cx="494643" cy="1419377"/>
          </a:xfrm>
          <a:custGeom>
            <a:rect b="b" l="l" r="r" t="t"/>
            <a:pathLst>
              <a:path extrusionOk="0" h="12577" w="4383">
                <a:moveTo>
                  <a:pt x="4383" y="0"/>
                </a:moveTo>
                <a:cubicBezTo>
                  <a:pt x="3219" y="1643"/>
                  <a:pt x="2146" y="3378"/>
                  <a:pt x="1165" y="5159"/>
                </a:cubicBezTo>
                <a:cubicBezTo>
                  <a:pt x="503" y="6345"/>
                  <a:pt x="1" y="7624"/>
                  <a:pt x="69" y="8993"/>
                </a:cubicBezTo>
                <a:cubicBezTo>
                  <a:pt x="115" y="10249"/>
                  <a:pt x="594" y="11458"/>
                  <a:pt x="1416" y="12417"/>
                </a:cubicBezTo>
                <a:cubicBezTo>
                  <a:pt x="1461" y="12463"/>
                  <a:pt x="1507" y="12531"/>
                  <a:pt x="1553" y="12577"/>
                </a:cubicBezTo>
                <a:lnTo>
                  <a:pt x="1849" y="12577"/>
                </a:lnTo>
                <a:lnTo>
                  <a:pt x="1827" y="12554"/>
                </a:lnTo>
                <a:cubicBezTo>
                  <a:pt x="936" y="11641"/>
                  <a:pt x="389" y="10454"/>
                  <a:pt x="297" y="9199"/>
                </a:cubicBezTo>
                <a:cubicBezTo>
                  <a:pt x="183" y="7852"/>
                  <a:pt x="617" y="6597"/>
                  <a:pt x="1256" y="5432"/>
                </a:cubicBezTo>
                <a:cubicBezTo>
                  <a:pt x="1918" y="4200"/>
                  <a:pt x="2648" y="2990"/>
                  <a:pt x="3424" y="1803"/>
                </a:cubicBezTo>
                <a:cubicBezTo>
                  <a:pt x="3744" y="1324"/>
                  <a:pt x="4063" y="845"/>
                  <a:pt x="4383" y="388"/>
                </a:cubicBezTo>
                <a:lnTo>
                  <a:pt x="43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5"/>
          <p:cNvSpPr/>
          <p:nvPr/>
        </p:nvSpPr>
        <p:spPr>
          <a:xfrm rot="-5400000">
            <a:off x="7666137" y="-500177"/>
            <a:ext cx="1061401" cy="1983539"/>
          </a:xfrm>
          <a:custGeom>
            <a:rect b="b" l="l" r="r" t="t"/>
            <a:pathLst>
              <a:path extrusionOk="0" h="17576" w="9405">
                <a:moveTo>
                  <a:pt x="9404" y="0"/>
                </a:moveTo>
                <a:cubicBezTo>
                  <a:pt x="8948" y="982"/>
                  <a:pt x="8400" y="1940"/>
                  <a:pt x="7806" y="2853"/>
                </a:cubicBezTo>
                <a:cubicBezTo>
                  <a:pt x="7144" y="3835"/>
                  <a:pt x="6414" y="4794"/>
                  <a:pt x="5661" y="5684"/>
                </a:cubicBezTo>
                <a:cubicBezTo>
                  <a:pt x="4154" y="7487"/>
                  <a:pt x="2579" y="9245"/>
                  <a:pt x="1529" y="11322"/>
                </a:cubicBezTo>
                <a:cubicBezTo>
                  <a:pt x="571" y="13216"/>
                  <a:pt x="0" y="15430"/>
                  <a:pt x="548" y="17530"/>
                </a:cubicBezTo>
                <a:cubicBezTo>
                  <a:pt x="548" y="17553"/>
                  <a:pt x="548" y="17553"/>
                  <a:pt x="548" y="17576"/>
                </a:cubicBezTo>
                <a:lnTo>
                  <a:pt x="776" y="17576"/>
                </a:lnTo>
                <a:cubicBezTo>
                  <a:pt x="228" y="15613"/>
                  <a:pt x="685" y="13490"/>
                  <a:pt x="1575" y="11687"/>
                </a:cubicBezTo>
                <a:cubicBezTo>
                  <a:pt x="2579" y="9587"/>
                  <a:pt x="4132" y="7829"/>
                  <a:pt x="5592" y="6072"/>
                </a:cubicBezTo>
                <a:cubicBezTo>
                  <a:pt x="6346" y="5182"/>
                  <a:pt x="7076" y="4291"/>
                  <a:pt x="7715" y="3333"/>
                </a:cubicBezTo>
                <a:cubicBezTo>
                  <a:pt x="8354" y="2443"/>
                  <a:pt x="8925" y="1484"/>
                  <a:pt x="9404" y="480"/>
                </a:cubicBezTo>
                <a:lnTo>
                  <a:pt x="94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5"/>
          <p:cNvSpPr/>
          <p:nvPr/>
        </p:nvSpPr>
        <p:spPr>
          <a:xfrm rot="-5400000">
            <a:off x="-516423" y="4266686"/>
            <a:ext cx="1331915" cy="504913"/>
          </a:xfrm>
          <a:custGeom>
            <a:rect b="b" l="l" r="r" t="t"/>
            <a:pathLst>
              <a:path extrusionOk="0" h="4474" w="11802">
                <a:moveTo>
                  <a:pt x="11527" y="0"/>
                </a:moveTo>
                <a:cubicBezTo>
                  <a:pt x="11459" y="91"/>
                  <a:pt x="11390" y="183"/>
                  <a:pt x="11299" y="274"/>
                </a:cubicBezTo>
                <a:cubicBezTo>
                  <a:pt x="10295" y="1461"/>
                  <a:pt x="8811" y="2123"/>
                  <a:pt x="7327" y="2534"/>
                </a:cubicBezTo>
                <a:cubicBezTo>
                  <a:pt x="4931" y="3196"/>
                  <a:pt x="2306" y="3264"/>
                  <a:pt x="0" y="4246"/>
                </a:cubicBezTo>
                <a:lnTo>
                  <a:pt x="0" y="4474"/>
                </a:lnTo>
                <a:cubicBezTo>
                  <a:pt x="822" y="4132"/>
                  <a:pt x="1667" y="3880"/>
                  <a:pt x="2557" y="3698"/>
                </a:cubicBezTo>
                <a:cubicBezTo>
                  <a:pt x="4200" y="3355"/>
                  <a:pt x="5889" y="3173"/>
                  <a:pt x="7510" y="2716"/>
                </a:cubicBezTo>
                <a:cubicBezTo>
                  <a:pt x="8925" y="2306"/>
                  <a:pt x="10363" y="1644"/>
                  <a:pt x="11390" y="502"/>
                </a:cubicBezTo>
                <a:cubicBezTo>
                  <a:pt x="11527" y="343"/>
                  <a:pt x="11664" y="183"/>
                  <a:pt x="118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p:nvPr/>
        </p:nvSpPr>
        <p:spPr>
          <a:xfrm rot="-5400000">
            <a:off x="-637460" y="3576296"/>
            <a:ext cx="2140746" cy="1076862"/>
          </a:xfrm>
          <a:custGeom>
            <a:rect b="b" l="l" r="r" t="t"/>
            <a:pathLst>
              <a:path extrusionOk="0" h="9542" w="18969">
                <a:moveTo>
                  <a:pt x="18763" y="0"/>
                </a:moveTo>
                <a:cubicBezTo>
                  <a:pt x="18626" y="388"/>
                  <a:pt x="18489" y="754"/>
                  <a:pt x="18329" y="1119"/>
                </a:cubicBezTo>
                <a:cubicBezTo>
                  <a:pt x="17918" y="2032"/>
                  <a:pt x="17370" y="2899"/>
                  <a:pt x="16709" y="3652"/>
                </a:cubicBezTo>
                <a:cubicBezTo>
                  <a:pt x="15978" y="4428"/>
                  <a:pt x="15111" y="5045"/>
                  <a:pt x="14129" y="5501"/>
                </a:cubicBezTo>
                <a:cubicBezTo>
                  <a:pt x="12075" y="6483"/>
                  <a:pt x="9747" y="6734"/>
                  <a:pt x="7487" y="7008"/>
                </a:cubicBezTo>
                <a:cubicBezTo>
                  <a:pt x="5227" y="7282"/>
                  <a:pt x="2808" y="7578"/>
                  <a:pt x="776" y="8742"/>
                </a:cubicBezTo>
                <a:cubicBezTo>
                  <a:pt x="503" y="8902"/>
                  <a:pt x="229" y="9085"/>
                  <a:pt x="0" y="9267"/>
                </a:cubicBezTo>
                <a:lnTo>
                  <a:pt x="0" y="9541"/>
                </a:lnTo>
                <a:cubicBezTo>
                  <a:pt x="206" y="9382"/>
                  <a:pt x="411" y="9245"/>
                  <a:pt x="617" y="9108"/>
                </a:cubicBezTo>
                <a:cubicBezTo>
                  <a:pt x="2648" y="7852"/>
                  <a:pt x="5068" y="7533"/>
                  <a:pt x="7373" y="7236"/>
                </a:cubicBezTo>
                <a:cubicBezTo>
                  <a:pt x="9610" y="6985"/>
                  <a:pt x="11870" y="6734"/>
                  <a:pt x="13947" y="5844"/>
                </a:cubicBezTo>
                <a:cubicBezTo>
                  <a:pt x="14928" y="5433"/>
                  <a:pt x="15818" y="4839"/>
                  <a:pt x="16572" y="4109"/>
                </a:cubicBezTo>
                <a:cubicBezTo>
                  <a:pt x="17256" y="3401"/>
                  <a:pt x="17850" y="2602"/>
                  <a:pt x="18283" y="1712"/>
                </a:cubicBezTo>
                <a:cubicBezTo>
                  <a:pt x="18557" y="1164"/>
                  <a:pt x="18786" y="594"/>
                  <a:pt x="18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5"/>
          <p:cNvSpPr/>
          <p:nvPr/>
        </p:nvSpPr>
        <p:spPr>
          <a:xfrm rot="-5400000">
            <a:off x="-612970" y="2907855"/>
            <a:ext cx="2787293" cy="1767196"/>
          </a:xfrm>
          <a:custGeom>
            <a:rect b="b" l="l" r="r" t="t"/>
            <a:pathLst>
              <a:path extrusionOk="0" h="15659" w="24698">
                <a:moveTo>
                  <a:pt x="24469" y="0"/>
                </a:moveTo>
                <a:cubicBezTo>
                  <a:pt x="24287" y="1735"/>
                  <a:pt x="23807" y="3447"/>
                  <a:pt x="23031" y="5022"/>
                </a:cubicBezTo>
                <a:cubicBezTo>
                  <a:pt x="21753" y="7510"/>
                  <a:pt x="19676" y="9564"/>
                  <a:pt x="17028" y="10545"/>
                </a:cubicBezTo>
                <a:cubicBezTo>
                  <a:pt x="14129" y="11595"/>
                  <a:pt x="10979" y="11413"/>
                  <a:pt x="7944" y="11801"/>
                </a:cubicBezTo>
                <a:cubicBezTo>
                  <a:pt x="6506" y="11938"/>
                  <a:pt x="5090" y="12303"/>
                  <a:pt x="3744" y="12874"/>
                </a:cubicBezTo>
                <a:cubicBezTo>
                  <a:pt x="2488" y="13421"/>
                  <a:pt x="1347" y="14175"/>
                  <a:pt x="320" y="15088"/>
                </a:cubicBezTo>
                <a:cubicBezTo>
                  <a:pt x="206" y="15179"/>
                  <a:pt x="115" y="15293"/>
                  <a:pt x="0" y="15384"/>
                </a:cubicBezTo>
                <a:lnTo>
                  <a:pt x="0" y="15658"/>
                </a:lnTo>
                <a:lnTo>
                  <a:pt x="115" y="15567"/>
                </a:lnTo>
                <a:cubicBezTo>
                  <a:pt x="1096" y="14608"/>
                  <a:pt x="2237" y="13832"/>
                  <a:pt x="3470" y="13239"/>
                </a:cubicBezTo>
                <a:cubicBezTo>
                  <a:pt x="4794" y="12623"/>
                  <a:pt x="6209" y="12212"/>
                  <a:pt x="7670" y="12029"/>
                </a:cubicBezTo>
                <a:cubicBezTo>
                  <a:pt x="10660" y="11618"/>
                  <a:pt x="13787" y="11824"/>
                  <a:pt x="16709" y="10888"/>
                </a:cubicBezTo>
                <a:cubicBezTo>
                  <a:pt x="19333" y="9998"/>
                  <a:pt x="21525" y="8172"/>
                  <a:pt x="22871" y="5752"/>
                </a:cubicBezTo>
                <a:cubicBezTo>
                  <a:pt x="23853" y="3972"/>
                  <a:pt x="24492" y="2009"/>
                  <a:pt x="24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121" name="Shape 121"/>
        <p:cNvGrpSpPr/>
        <p:nvPr/>
      </p:nvGrpSpPr>
      <p:grpSpPr>
        <a:xfrm>
          <a:off x="0" y="0"/>
          <a:ext cx="0" cy="0"/>
          <a:chOff x="0" y="0"/>
          <a:chExt cx="0" cy="0"/>
        </a:xfrm>
      </p:grpSpPr>
      <p:sp>
        <p:nvSpPr>
          <p:cNvPr id="122" name="Google Shape;122;p16"/>
          <p:cNvSpPr/>
          <p:nvPr/>
        </p:nvSpPr>
        <p:spPr>
          <a:xfrm rot="-6531">
            <a:off x="8120209" y="4085093"/>
            <a:ext cx="1022770" cy="1055478"/>
          </a:xfrm>
          <a:custGeom>
            <a:rect b="b" l="l" r="r" t="t"/>
            <a:pathLst>
              <a:path extrusionOk="0" h="12532" w="12144">
                <a:moveTo>
                  <a:pt x="12143" y="0"/>
                </a:moveTo>
                <a:cubicBezTo>
                  <a:pt x="11116" y="434"/>
                  <a:pt x="10089" y="868"/>
                  <a:pt x="9108" y="1347"/>
                </a:cubicBezTo>
                <a:cubicBezTo>
                  <a:pt x="6711" y="2511"/>
                  <a:pt x="4360" y="3949"/>
                  <a:pt x="2602" y="5981"/>
                </a:cubicBezTo>
                <a:cubicBezTo>
                  <a:pt x="1803" y="6871"/>
                  <a:pt x="1164" y="7898"/>
                  <a:pt x="708" y="9016"/>
                </a:cubicBezTo>
                <a:cubicBezTo>
                  <a:pt x="274" y="10066"/>
                  <a:pt x="46" y="11185"/>
                  <a:pt x="0" y="12326"/>
                </a:cubicBezTo>
                <a:lnTo>
                  <a:pt x="0" y="12531"/>
                </a:lnTo>
                <a:lnTo>
                  <a:pt x="206" y="12531"/>
                </a:lnTo>
                <a:cubicBezTo>
                  <a:pt x="274" y="10317"/>
                  <a:pt x="1073" y="8172"/>
                  <a:pt x="2465" y="6483"/>
                </a:cubicBezTo>
                <a:cubicBezTo>
                  <a:pt x="4155" y="4406"/>
                  <a:pt x="6437" y="2922"/>
                  <a:pt x="8811" y="1735"/>
                </a:cubicBezTo>
                <a:cubicBezTo>
                  <a:pt x="9884" y="1187"/>
                  <a:pt x="11025" y="708"/>
                  <a:pt x="12143" y="229"/>
                </a:cubicBezTo>
                <a:lnTo>
                  <a:pt x="121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rot="-6531">
            <a:off x="8756896" y="4524732"/>
            <a:ext cx="386486" cy="615246"/>
          </a:xfrm>
          <a:custGeom>
            <a:rect b="b" l="l" r="r" t="t"/>
            <a:pathLst>
              <a:path extrusionOk="0" h="7305" w="4589">
                <a:moveTo>
                  <a:pt x="4588" y="0"/>
                </a:moveTo>
                <a:cubicBezTo>
                  <a:pt x="3721" y="480"/>
                  <a:pt x="2922" y="1073"/>
                  <a:pt x="2237" y="1781"/>
                </a:cubicBezTo>
                <a:cubicBezTo>
                  <a:pt x="799" y="3264"/>
                  <a:pt x="0" y="5250"/>
                  <a:pt x="0" y="7304"/>
                </a:cubicBezTo>
                <a:lnTo>
                  <a:pt x="229" y="7304"/>
                </a:lnTo>
                <a:cubicBezTo>
                  <a:pt x="206" y="6506"/>
                  <a:pt x="320" y="5729"/>
                  <a:pt x="571" y="4976"/>
                </a:cubicBezTo>
                <a:cubicBezTo>
                  <a:pt x="1210" y="2922"/>
                  <a:pt x="2740" y="1279"/>
                  <a:pt x="4588" y="251"/>
                </a:cubicBezTo>
                <a:lnTo>
                  <a:pt x="45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p:nvPr/>
        </p:nvSpPr>
        <p:spPr>
          <a:xfrm rot="-6531">
            <a:off x="7079389" y="3230615"/>
            <a:ext cx="2062804" cy="1910928"/>
          </a:xfrm>
          <a:custGeom>
            <a:rect b="b" l="l" r="r" t="t"/>
            <a:pathLst>
              <a:path extrusionOk="0" h="22689" w="24493">
                <a:moveTo>
                  <a:pt x="24492" y="0"/>
                </a:moveTo>
                <a:cubicBezTo>
                  <a:pt x="23054" y="822"/>
                  <a:pt x="21594" y="1552"/>
                  <a:pt x="20087" y="2214"/>
                </a:cubicBezTo>
                <a:cubicBezTo>
                  <a:pt x="18398" y="2967"/>
                  <a:pt x="16709" y="3698"/>
                  <a:pt x="15020" y="4474"/>
                </a:cubicBezTo>
                <a:cubicBezTo>
                  <a:pt x="11984" y="5843"/>
                  <a:pt x="8994" y="7418"/>
                  <a:pt x="6392" y="9541"/>
                </a:cubicBezTo>
                <a:cubicBezTo>
                  <a:pt x="3995" y="11504"/>
                  <a:pt x="1964" y="13969"/>
                  <a:pt x="914" y="16914"/>
                </a:cubicBezTo>
                <a:cubicBezTo>
                  <a:pt x="229" y="18762"/>
                  <a:pt x="1" y="20725"/>
                  <a:pt x="206" y="22688"/>
                </a:cubicBezTo>
                <a:lnTo>
                  <a:pt x="434" y="22688"/>
                </a:lnTo>
                <a:cubicBezTo>
                  <a:pt x="252" y="21045"/>
                  <a:pt x="389" y="19379"/>
                  <a:pt x="845" y="17781"/>
                </a:cubicBezTo>
                <a:cubicBezTo>
                  <a:pt x="1713" y="14745"/>
                  <a:pt x="3676" y="12166"/>
                  <a:pt x="6027" y="10135"/>
                </a:cubicBezTo>
                <a:cubicBezTo>
                  <a:pt x="8515" y="7966"/>
                  <a:pt x="11413" y="6368"/>
                  <a:pt x="14404" y="4999"/>
                </a:cubicBezTo>
                <a:cubicBezTo>
                  <a:pt x="17668" y="3470"/>
                  <a:pt x="21069" y="2169"/>
                  <a:pt x="24241" y="411"/>
                </a:cubicBezTo>
                <a:lnTo>
                  <a:pt x="24492" y="251"/>
                </a:lnTo>
                <a:lnTo>
                  <a:pt x="244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p:nvPr/>
        </p:nvSpPr>
        <p:spPr>
          <a:xfrm rot="-6531">
            <a:off x="7535369" y="3610791"/>
            <a:ext cx="1607173" cy="1530326"/>
          </a:xfrm>
          <a:custGeom>
            <a:rect b="b" l="l" r="r" t="t"/>
            <a:pathLst>
              <a:path extrusionOk="0" h="18170" w="19083">
                <a:moveTo>
                  <a:pt x="19082" y="1"/>
                </a:moveTo>
                <a:cubicBezTo>
                  <a:pt x="18215" y="366"/>
                  <a:pt x="17348" y="708"/>
                  <a:pt x="16480" y="1051"/>
                </a:cubicBezTo>
                <a:cubicBezTo>
                  <a:pt x="14974" y="1667"/>
                  <a:pt x="13467" y="2260"/>
                  <a:pt x="11984" y="2922"/>
                </a:cubicBezTo>
                <a:cubicBezTo>
                  <a:pt x="9313" y="4132"/>
                  <a:pt x="6734" y="5593"/>
                  <a:pt x="4588" y="7601"/>
                </a:cubicBezTo>
                <a:cubicBezTo>
                  <a:pt x="2580" y="9450"/>
                  <a:pt x="982" y="11778"/>
                  <a:pt x="366" y="14472"/>
                </a:cubicBezTo>
                <a:cubicBezTo>
                  <a:pt x="92" y="15681"/>
                  <a:pt x="0" y="16937"/>
                  <a:pt x="137" y="18169"/>
                </a:cubicBezTo>
                <a:lnTo>
                  <a:pt x="343" y="18169"/>
                </a:lnTo>
                <a:cubicBezTo>
                  <a:pt x="229" y="17165"/>
                  <a:pt x="274" y="16138"/>
                  <a:pt x="457" y="15134"/>
                </a:cubicBezTo>
                <a:cubicBezTo>
                  <a:pt x="913" y="12417"/>
                  <a:pt x="2397" y="10021"/>
                  <a:pt x="4337" y="8104"/>
                </a:cubicBezTo>
                <a:cubicBezTo>
                  <a:pt x="6414" y="6049"/>
                  <a:pt x="8971" y="4566"/>
                  <a:pt x="11596" y="3333"/>
                </a:cubicBezTo>
                <a:cubicBezTo>
                  <a:pt x="14061" y="2192"/>
                  <a:pt x="16594" y="1302"/>
                  <a:pt x="19082" y="252"/>
                </a:cubicBezTo>
                <a:lnTo>
                  <a:pt x="190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flipH="1" rot="-5400000">
            <a:off x="8565044" y="-333921"/>
            <a:ext cx="245036" cy="912843"/>
          </a:xfrm>
          <a:custGeom>
            <a:rect b="b" l="l" r="r" t="t"/>
            <a:pathLst>
              <a:path extrusionOk="0" h="8423" w="2261">
                <a:moveTo>
                  <a:pt x="0" y="0"/>
                </a:moveTo>
                <a:lnTo>
                  <a:pt x="0" y="480"/>
                </a:lnTo>
                <a:cubicBezTo>
                  <a:pt x="1119" y="2671"/>
                  <a:pt x="1918" y="5045"/>
                  <a:pt x="1826" y="7533"/>
                </a:cubicBezTo>
                <a:cubicBezTo>
                  <a:pt x="1804" y="7852"/>
                  <a:pt x="1781" y="8126"/>
                  <a:pt x="1735" y="8423"/>
                </a:cubicBezTo>
                <a:lnTo>
                  <a:pt x="1963" y="8423"/>
                </a:lnTo>
                <a:cubicBezTo>
                  <a:pt x="2260" y="5980"/>
                  <a:pt x="1621" y="3470"/>
                  <a:pt x="617" y="1233"/>
                </a:cubicBezTo>
                <a:cubicBezTo>
                  <a:pt x="411" y="822"/>
                  <a:pt x="229" y="411"/>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6"/>
          <p:cNvSpPr/>
          <p:nvPr/>
        </p:nvSpPr>
        <p:spPr>
          <a:xfrm flipH="1" rot="-5400000">
            <a:off x="8121034" y="-406966"/>
            <a:ext cx="616004" cy="1429900"/>
          </a:xfrm>
          <a:custGeom>
            <a:rect b="b" l="l" r="r" t="t"/>
            <a:pathLst>
              <a:path extrusionOk="0" h="13194" w="5684">
                <a:moveTo>
                  <a:pt x="0" y="1"/>
                </a:moveTo>
                <a:lnTo>
                  <a:pt x="0" y="412"/>
                </a:lnTo>
                <a:cubicBezTo>
                  <a:pt x="183" y="686"/>
                  <a:pt x="366" y="959"/>
                  <a:pt x="548" y="1233"/>
                </a:cubicBezTo>
                <a:cubicBezTo>
                  <a:pt x="1438" y="2534"/>
                  <a:pt x="2420" y="3790"/>
                  <a:pt x="3287" y="5136"/>
                </a:cubicBezTo>
                <a:cubicBezTo>
                  <a:pt x="4200" y="6529"/>
                  <a:pt x="4862" y="8104"/>
                  <a:pt x="5204" y="9770"/>
                </a:cubicBezTo>
                <a:cubicBezTo>
                  <a:pt x="5433" y="10888"/>
                  <a:pt x="5478" y="12030"/>
                  <a:pt x="5364" y="13194"/>
                </a:cubicBezTo>
                <a:lnTo>
                  <a:pt x="5593" y="13194"/>
                </a:lnTo>
                <a:cubicBezTo>
                  <a:pt x="5684" y="12304"/>
                  <a:pt x="5661" y="11413"/>
                  <a:pt x="5547" y="10523"/>
                </a:cubicBezTo>
                <a:cubicBezTo>
                  <a:pt x="5319" y="8857"/>
                  <a:pt x="4771" y="7259"/>
                  <a:pt x="3926" y="5798"/>
                </a:cubicBezTo>
                <a:cubicBezTo>
                  <a:pt x="2785" y="3790"/>
                  <a:pt x="1233" y="198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4"/>
              </a:buClr>
              <a:buSzPts val="2800"/>
              <a:buNone/>
              <a:defRPr sz="2646">
                <a:solidFill>
                  <a:schemeClr val="accent4"/>
                </a:solidFill>
              </a:defRPr>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
        <p:nvSpPr>
          <p:cNvPr id="129" name="Google Shape;129;p16"/>
          <p:cNvSpPr txBox="1"/>
          <p:nvPr>
            <p:ph idx="1" type="subTitle"/>
          </p:nvPr>
        </p:nvSpPr>
        <p:spPr>
          <a:xfrm>
            <a:off x="5296450" y="2098200"/>
            <a:ext cx="3135900" cy="1731000"/>
          </a:xfrm>
          <a:prstGeom prst="rect">
            <a:avLst/>
          </a:prstGeom>
        </p:spPr>
        <p:txBody>
          <a:bodyPr anchorCtr="0" anchor="ctr" bIns="91425" lIns="91425" spcFirstLastPara="1" rIns="91425" wrap="square" tIns="91425">
            <a:normAutofit/>
          </a:bodyPr>
          <a:lstStyle>
            <a:lvl1pPr lvl="0" algn="r">
              <a:lnSpc>
                <a:spcPct val="10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3">
    <p:bg>
      <p:bgPr>
        <a:solidFill>
          <a:schemeClr val="lt2"/>
        </a:solidFill>
      </p:bgPr>
    </p:bg>
    <p:spTree>
      <p:nvGrpSpPr>
        <p:cNvPr id="130" name="Shape 130"/>
        <p:cNvGrpSpPr/>
        <p:nvPr/>
      </p:nvGrpSpPr>
      <p:grpSpPr>
        <a:xfrm>
          <a:off x="0" y="0"/>
          <a:ext cx="0" cy="0"/>
          <a:chOff x="0" y="0"/>
          <a:chExt cx="0" cy="0"/>
        </a:xfrm>
      </p:grpSpPr>
      <p:sp>
        <p:nvSpPr>
          <p:cNvPr id="131" name="Google Shape;131;p17"/>
          <p:cNvSpPr/>
          <p:nvPr/>
        </p:nvSpPr>
        <p:spPr>
          <a:xfrm rot="-5400000">
            <a:off x="8231602" y="-503963"/>
            <a:ext cx="494643" cy="1419377"/>
          </a:xfrm>
          <a:custGeom>
            <a:rect b="b" l="l" r="r" t="t"/>
            <a:pathLst>
              <a:path extrusionOk="0" h="12577" w="4383">
                <a:moveTo>
                  <a:pt x="4383" y="0"/>
                </a:moveTo>
                <a:cubicBezTo>
                  <a:pt x="3219" y="1643"/>
                  <a:pt x="2146" y="3378"/>
                  <a:pt x="1165" y="5159"/>
                </a:cubicBezTo>
                <a:cubicBezTo>
                  <a:pt x="503" y="6345"/>
                  <a:pt x="1" y="7624"/>
                  <a:pt x="69" y="8993"/>
                </a:cubicBezTo>
                <a:cubicBezTo>
                  <a:pt x="115" y="10249"/>
                  <a:pt x="594" y="11458"/>
                  <a:pt x="1416" y="12417"/>
                </a:cubicBezTo>
                <a:cubicBezTo>
                  <a:pt x="1461" y="12463"/>
                  <a:pt x="1507" y="12531"/>
                  <a:pt x="1553" y="12577"/>
                </a:cubicBezTo>
                <a:lnTo>
                  <a:pt x="1849" y="12577"/>
                </a:lnTo>
                <a:lnTo>
                  <a:pt x="1827" y="12554"/>
                </a:lnTo>
                <a:cubicBezTo>
                  <a:pt x="936" y="11641"/>
                  <a:pt x="389" y="10454"/>
                  <a:pt x="297" y="9199"/>
                </a:cubicBezTo>
                <a:cubicBezTo>
                  <a:pt x="183" y="7852"/>
                  <a:pt x="617" y="6597"/>
                  <a:pt x="1256" y="5432"/>
                </a:cubicBezTo>
                <a:cubicBezTo>
                  <a:pt x="1918" y="4200"/>
                  <a:pt x="2648" y="2990"/>
                  <a:pt x="3424" y="1803"/>
                </a:cubicBezTo>
                <a:cubicBezTo>
                  <a:pt x="3744" y="1324"/>
                  <a:pt x="4063" y="845"/>
                  <a:pt x="4383" y="388"/>
                </a:cubicBezTo>
                <a:lnTo>
                  <a:pt x="43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rot="-5400000">
            <a:off x="7666137" y="-500177"/>
            <a:ext cx="1061401" cy="1983539"/>
          </a:xfrm>
          <a:custGeom>
            <a:rect b="b" l="l" r="r" t="t"/>
            <a:pathLst>
              <a:path extrusionOk="0" h="17576" w="9405">
                <a:moveTo>
                  <a:pt x="9404" y="0"/>
                </a:moveTo>
                <a:cubicBezTo>
                  <a:pt x="8948" y="982"/>
                  <a:pt x="8400" y="1940"/>
                  <a:pt x="7806" y="2853"/>
                </a:cubicBezTo>
                <a:cubicBezTo>
                  <a:pt x="7144" y="3835"/>
                  <a:pt x="6414" y="4794"/>
                  <a:pt x="5661" y="5684"/>
                </a:cubicBezTo>
                <a:cubicBezTo>
                  <a:pt x="4154" y="7487"/>
                  <a:pt x="2579" y="9245"/>
                  <a:pt x="1529" y="11322"/>
                </a:cubicBezTo>
                <a:cubicBezTo>
                  <a:pt x="571" y="13216"/>
                  <a:pt x="0" y="15430"/>
                  <a:pt x="548" y="17530"/>
                </a:cubicBezTo>
                <a:cubicBezTo>
                  <a:pt x="548" y="17553"/>
                  <a:pt x="548" y="17553"/>
                  <a:pt x="548" y="17576"/>
                </a:cubicBezTo>
                <a:lnTo>
                  <a:pt x="776" y="17576"/>
                </a:lnTo>
                <a:cubicBezTo>
                  <a:pt x="228" y="15613"/>
                  <a:pt x="685" y="13490"/>
                  <a:pt x="1575" y="11687"/>
                </a:cubicBezTo>
                <a:cubicBezTo>
                  <a:pt x="2579" y="9587"/>
                  <a:pt x="4132" y="7829"/>
                  <a:pt x="5592" y="6072"/>
                </a:cubicBezTo>
                <a:cubicBezTo>
                  <a:pt x="6346" y="5182"/>
                  <a:pt x="7076" y="4291"/>
                  <a:pt x="7715" y="3333"/>
                </a:cubicBezTo>
                <a:cubicBezTo>
                  <a:pt x="8354" y="2443"/>
                  <a:pt x="8925" y="1484"/>
                  <a:pt x="9404" y="480"/>
                </a:cubicBezTo>
                <a:lnTo>
                  <a:pt x="94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rot="-5400000">
            <a:off x="-516423" y="4266686"/>
            <a:ext cx="1331915" cy="504913"/>
          </a:xfrm>
          <a:custGeom>
            <a:rect b="b" l="l" r="r" t="t"/>
            <a:pathLst>
              <a:path extrusionOk="0" h="4474" w="11802">
                <a:moveTo>
                  <a:pt x="11527" y="0"/>
                </a:moveTo>
                <a:cubicBezTo>
                  <a:pt x="11459" y="91"/>
                  <a:pt x="11390" y="183"/>
                  <a:pt x="11299" y="274"/>
                </a:cubicBezTo>
                <a:cubicBezTo>
                  <a:pt x="10295" y="1461"/>
                  <a:pt x="8811" y="2123"/>
                  <a:pt x="7327" y="2534"/>
                </a:cubicBezTo>
                <a:cubicBezTo>
                  <a:pt x="4931" y="3196"/>
                  <a:pt x="2306" y="3264"/>
                  <a:pt x="0" y="4246"/>
                </a:cubicBezTo>
                <a:lnTo>
                  <a:pt x="0" y="4474"/>
                </a:lnTo>
                <a:cubicBezTo>
                  <a:pt x="822" y="4132"/>
                  <a:pt x="1667" y="3880"/>
                  <a:pt x="2557" y="3698"/>
                </a:cubicBezTo>
                <a:cubicBezTo>
                  <a:pt x="4200" y="3355"/>
                  <a:pt x="5889" y="3173"/>
                  <a:pt x="7510" y="2716"/>
                </a:cubicBezTo>
                <a:cubicBezTo>
                  <a:pt x="8925" y="2306"/>
                  <a:pt x="10363" y="1644"/>
                  <a:pt x="11390" y="502"/>
                </a:cubicBezTo>
                <a:cubicBezTo>
                  <a:pt x="11527" y="343"/>
                  <a:pt x="11664" y="183"/>
                  <a:pt x="118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rot="-5400000">
            <a:off x="-637460" y="3576296"/>
            <a:ext cx="2140746" cy="1076862"/>
          </a:xfrm>
          <a:custGeom>
            <a:rect b="b" l="l" r="r" t="t"/>
            <a:pathLst>
              <a:path extrusionOk="0" h="9542" w="18969">
                <a:moveTo>
                  <a:pt x="18763" y="0"/>
                </a:moveTo>
                <a:cubicBezTo>
                  <a:pt x="18626" y="388"/>
                  <a:pt x="18489" y="754"/>
                  <a:pt x="18329" y="1119"/>
                </a:cubicBezTo>
                <a:cubicBezTo>
                  <a:pt x="17918" y="2032"/>
                  <a:pt x="17370" y="2899"/>
                  <a:pt x="16709" y="3652"/>
                </a:cubicBezTo>
                <a:cubicBezTo>
                  <a:pt x="15978" y="4428"/>
                  <a:pt x="15111" y="5045"/>
                  <a:pt x="14129" y="5501"/>
                </a:cubicBezTo>
                <a:cubicBezTo>
                  <a:pt x="12075" y="6483"/>
                  <a:pt x="9747" y="6734"/>
                  <a:pt x="7487" y="7008"/>
                </a:cubicBezTo>
                <a:cubicBezTo>
                  <a:pt x="5227" y="7282"/>
                  <a:pt x="2808" y="7578"/>
                  <a:pt x="776" y="8742"/>
                </a:cubicBezTo>
                <a:cubicBezTo>
                  <a:pt x="503" y="8902"/>
                  <a:pt x="229" y="9085"/>
                  <a:pt x="0" y="9267"/>
                </a:cubicBezTo>
                <a:lnTo>
                  <a:pt x="0" y="9541"/>
                </a:lnTo>
                <a:cubicBezTo>
                  <a:pt x="206" y="9382"/>
                  <a:pt x="411" y="9245"/>
                  <a:pt x="617" y="9108"/>
                </a:cubicBezTo>
                <a:cubicBezTo>
                  <a:pt x="2648" y="7852"/>
                  <a:pt x="5068" y="7533"/>
                  <a:pt x="7373" y="7236"/>
                </a:cubicBezTo>
                <a:cubicBezTo>
                  <a:pt x="9610" y="6985"/>
                  <a:pt x="11870" y="6734"/>
                  <a:pt x="13947" y="5844"/>
                </a:cubicBezTo>
                <a:cubicBezTo>
                  <a:pt x="14928" y="5433"/>
                  <a:pt x="15818" y="4839"/>
                  <a:pt x="16572" y="4109"/>
                </a:cubicBezTo>
                <a:cubicBezTo>
                  <a:pt x="17256" y="3401"/>
                  <a:pt x="17850" y="2602"/>
                  <a:pt x="18283" y="1712"/>
                </a:cubicBezTo>
                <a:cubicBezTo>
                  <a:pt x="18557" y="1164"/>
                  <a:pt x="18786" y="594"/>
                  <a:pt x="18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rot="-5400000">
            <a:off x="-612970" y="2907855"/>
            <a:ext cx="2787293" cy="1767196"/>
          </a:xfrm>
          <a:custGeom>
            <a:rect b="b" l="l" r="r" t="t"/>
            <a:pathLst>
              <a:path extrusionOk="0" h="15659" w="24698">
                <a:moveTo>
                  <a:pt x="24469" y="0"/>
                </a:moveTo>
                <a:cubicBezTo>
                  <a:pt x="24287" y="1735"/>
                  <a:pt x="23807" y="3447"/>
                  <a:pt x="23031" y="5022"/>
                </a:cubicBezTo>
                <a:cubicBezTo>
                  <a:pt x="21753" y="7510"/>
                  <a:pt x="19676" y="9564"/>
                  <a:pt x="17028" y="10545"/>
                </a:cubicBezTo>
                <a:cubicBezTo>
                  <a:pt x="14129" y="11595"/>
                  <a:pt x="10979" y="11413"/>
                  <a:pt x="7944" y="11801"/>
                </a:cubicBezTo>
                <a:cubicBezTo>
                  <a:pt x="6506" y="11938"/>
                  <a:pt x="5090" y="12303"/>
                  <a:pt x="3744" y="12874"/>
                </a:cubicBezTo>
                <a:cubicBezTo>
                  <a:pt x="2488" y="13421"/>
                  <a:pt x="1347" y="14175"/>
                  <a:pt x="320" y="15088"/>
                </a:cubicBezTo>
                <a:cubicBezTo>
                  <a:pt x="206" y="15179"/>
                  <a:pt x="115" y="15293"/>
                  <a:pt x="0" y="15384"/>
                </a:cubicBezTo>
                <a:lnTo>
                  <a:pt x="0" y="15658"/>
                </a:lnTo>
                <a:lnTo>
                  <a:pt x="115" y="15567"/>
                </a:lnTo>
                <a:cubicBezTo>
                  <a:pt x="1096" y="14608"/>
                  <a:pt x="2237" y="13832"/>
                  <a:pt x="3470" y="13239"/>
                </a:cubicBezTo>
                <a:cubicBezTo>
                  <a:pt x="4794" y="12623"/>
                  <a:pt x="6209" y="12212"/>
                  <a:pt x="7670" y="12029"/>
                </a:cubicBezTo>
                <a:cubicBezTo>
                  <a:pt x="10660" y="11618"/>
                  <a:pt x="13787" y="11824"/>
                  <a:pt x="16709" y="10888"/>
                </a:cubicBezTo>
                <a:cubicBezTo>
                  <a:pt x="19333" y="9998"/>
                  <a:pt x="21525" y="8172"/>
                  <a:pt x="22871" y="5752"/>
                </a:cubicBezTo>
                <a:cubicBezTo>
                  <a:pt x="23853" y="3972"/>
                  <a:pt x="24492" y="2009"/>
                  <a:pt x="24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4"/>
              </a:buClr>
              <a:buSzPts val="2800"/>
              <a:buNone/>
              <a:defRPr sz="2646">
                <a:solidFill>
                  <a:schemeClr val="accent4"/>
                </a:solidFill>
              </a:defRPr>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bg>
      <p:bgPr>
        <a:solidFill>
          <a:schemeClr val="lt2"/>
        </a:solidFill>
      </p:bgPr>
    </p:bg>
    <p:spTree>
      <p:nvGrpSpPr>
        <p:cNvPr id="137" name="Shape 137"/>
        <p:cNvGrpSpPr/>
        <p:nvPr/>
      </p:nvGrpSpPr>
      <p:grpSpPr>
        <a:xfrm>
          <a:off x="0" y="0"/>
          <a:ext cx="0" cy="0"/>
          <a:chOff x="0" y="0"/>
          <a:chExt cx="0" cy="0"/>
        </a:xfrm>
      </p:grpSpPr>
      <p:sp>
        <p:nvSpPr>
          <p:cNvPr id="138" name="Google Shape;138;p18"/>
          <p:cNvSpPr/>
          <p:nvPr/>
        </p:nvSpPr>
        <p:spPr>
          <a:xfrm flipH="1">
            <a:off x="7442666" y="3369"/>
            <a:ext cx="1728934" cy="655419"/>
          </a:xfrm>
          <a:custGeom>
            <a:rect b="b" l="l" r="r" t="t"/>
            <a:pathLst>
              <a:path extrusionOk="0" h="4474" w="11802">
                <a:moveTo>
                  <a:pt x="11527" y="0"/>
                </a:moveTo>
                <a:cubicBezTo>
                  <a:pt x="11459" y="91"/>
                  <a:pt x="11390" y="183"/>
                  <a:pt x="11299" y="274"/>
                </a:cubicBezTo>
                <a:cubicBezTo>
                  <a:pt x="10295" y="1461"/>
                  <a:pt x="8811" y="2123"/>
                  <a:pt x="7327" y="2534"/>
                </a:cubicBezTo>
                <a:cubicBezTo>
                  <a:pt x="4931" y="3196"/>
                  <a:pt x="2306" y="3264"/>
                  <a:pt x="0" y="4246"/>
                </a:cubicBezTo>
                <a:lnTo>
                  <a:pt x="0" y="4474"/>
                </a:lnTo>
                <a:cubicBezTo>
                  <a:pt x="822" y="4132"/>
                  <a:pt x="1667" y="3880"/>
                  <a:pt x="2557" y="3698"/>
                </a:cubicBezTo>
                <a:cubicBezTo>
                  <a:pt x="4200" y="3355"/>
                  <a:pt x="5889" y="3173"/>
                  <a:pt x="7510" y="2716"/>
                </a:cubicBezTo>
                <a:cubicBezTo>
                  <a:pt x="8925" y="2306"/>
                  <a:pt x="10363" y="1644"/>
                  <a:pt x="11390" y="502"/>
                </a:cubicBezTo>
                <a:cubicBezTo>
                  <a:pt x="11527" y="343"/>
                  <a:pt x="11664" y="183"/>
                  <a:pt x="11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flipH="1">
            <a:off x="6392736" y="0"/>
            <a:ext cx="2778864" cy="1397855"/>
          </a:xfrm>
          <a:custGeom>
            <a:rect b="b" l="l" r="r" t="t"/>
            <a:pathLst>
              <a:path extrusionOk="0" h="9542" w="18969">
                <a:moveTo>
                  <a:pt x="18763" y="0"/>
                </a:moveTo>
                <a:cubicBezTo>
                  <a:pt x="18626" y="388"/>
                  <a:pt x="18489" y="754"/>
                  <a:pt x="18329" y="1119"/>
                </a:cubicBezTo>
                <a:cubicBezTo>
                  <a:pt x="17918" y="2032"/>
                  <a:pt x="17370" y="2899"/>
                  <a:pt x="16709" y="3652"/>
                </a:cubicBezTo>
                <a:cubicBezTo>
                  <a:pt x="15978" y="4428"/>
                  <a:pt x="15111" y="5045"/>
                  <a:pt x="14129" y="5501"/>
                </a:cubicBezTo>
                <a:cubicBezTo>
                  <a:pt x="12075" y="6483"/>
                  <a:pt x="9747" y="6734"/>
                  <a:pt x="7487" y="7008"/>
                </a:cubicBezTo>
                <a:cubicBezTo>
                  <a:pt x="5227" y="7282"/>
                  <a:pt x="2808" y="7578"/>
                  <a:pt x="776" y="8742"/>
                </a:cubicBezTo>
                <a:cubicBezTo>
                  <a:pt x="503" y="8902"/>
                  <a:pt x="229" y="9085"/>
                  <a:pt x="0" y="9267"/>
                </a:cubicBezTo>
                <a:lnTo>
                  <a:pt x="0" y="9541"/>
                </a:lnTo>
                <a:cubicBezTo>
                  <a:pt x="206" y="9382"/>
                  <a:pt x="411" y="9245"/>
                  <a:pt x="617" y="9108"/>
                </a:cubicBezTo>
                <a:cubicBezTo>
                  <a:pt x="2648" y="7852"/>
                  <a:pt x="5068" y="7533"/>
                  <a:pt x="7373" y="7236"/>
                </a:cubicBezTo>
                <a:cubicBezTo>
                  <a:pt x="9610" y="6985"/>
                  <a:pt x="11870" y="6734"/>
                  <a:pt x="13947" y="5844"/>
                </a:cubicBezTo>
                <a:cubicBezTo>
                  <a:pt x="14928" y="5433"/>
                  <a:pt x="15818" y="4839"/>
                  <a:pt x="16572" y="4109"/>
                </a:cubicBezTo>
                <a:cubicBezTo>
                  <a:pt x="17256" y="3401"/>
                  <a:pt x="17850" y="2602"/>
                  <a:pt x="18283" y="1712"/>
                </a:cubicBezTo>
                <a:cubicBezTo>
                  <a:pt x="18557" y="1164"/>
                  <a:pt x="18786" y="594"/>
                  <a:pt x="18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flipH="1">
            <a:off x="9" y="3913209"/>
            <a:ext cx="605059" cy="1246455"/>
          </a:xfrm>
          <a:custGeom>
            <a:rect b="b" l="l" r="r" t="t"/>
            <a:pathLst>
              <a:path extrusionOk="0" h="9359" w="4543">
                <a:moveTo>
                  <a:pt x="4543" y="0"/>
                </a:moveTo>
                <a:cubicBezTo>
                  <a:pt x="2192" y="1849"/>
                  <a:pt x="640" y="4497"/>
                  <a:pt x="160" y="7441"/>
                </a:cubicBezTo>
                <a:cubicBezTo>
                  <a:pt x="46" y="8081"/>
                  <a:pt x="0" y="8720"/>
                  <a:pt x="0" y="9359"/>
                </a:cubicBezTo>
                <a:lnTo>
                  <a:pt x="206" y="9359"/>
                </a:lnTo>
                <a:cubicBezTo>
                  <a:pt x="229" y="7761"/>
                  <a:pt x="548" y="6186"/>
                  <a:pt x="1187" y="4725"/>
                </a:cubicBezTo>
                <a:cubicBezTo>
                  <a:pt x="1941" y="2991"/>
                  <a:pt x="3082" y="1484"/>
                  <a:pt x="4543" y="297"/>
                </a:cubicBezTo>
                <a:lnTo>
                  <a:pt x="45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flipH="1">
            <a:off x="17" y="4284114"/>
            <a:ext cx="322308" cy="878605"/>
          </a:xfrm>
          <a:custGeom>
            <a:rect b="b" l="l" r="r" t="t"/>
            <a:pathLst>
              <a:path extrusionOk="0" h="6597" w="2420">
                <a:moveTo>
                  <a:pt x="2420" y="0"/>
                </a:moveTo>
                <a:cubicBezTo>
                  <a:pt x="1324" y="1210"/>
                  <a:pt x="571" y="2671"/>
                  <a:pt x="228" y="4268"/>
                </a:cubicBezTo>
                <a:cubicBezTo>
                  <a:pt x="46" y="5044"/>
                  <a:pt x="0" y="5821"/>
                  <a:pt x="69" y="6597"/>
                </a:cubicBezTo>
                <a:lnTo>
                  <a:pt x="274" y="6597"/>
                </a:lnTo>
                <a:cubicBezTo>
                  <a:pt x="183" y="5044"/>
                  <a:pt x="480" y="3515"/>
                  <a:pt x="1187" y="2146"/>
                </a:cubicBezTo>
                <a:cubicBezTo>
                  <a:pt x="1529" y="1484"/>
                  <a:pt x="1940" y="867"/>
                  <a:pt x="2420" y="320"/>
                </a:cubicBezTo>
                <a:lnTo>
                  <a:pt x="2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flipH="1">
            <a:off x="-38" y="3293124"/>
            <a:ext cx="2185832" cy="1866553"/>
          </a:xfrm>
          <a:custGeom>
            <a:rect b="b" l="l" r="r" t="t"/>
            <a:pathLst>
              <a:path extrusionOk="0" h="14015" w="16412">
                <a:moveTo>
                  <a:pt x="16412" y="0"/>
                </a:moveTo>
                <a:lnTo>
                  <a:pt x="16343" y="69"/>
                </a:lnTo>
                <a:cubicBezTo>
                  <a:pt x="15544" y="708"/>
                  <a:pt x="14814" y="1484"/>
                  <a:pt x="14220" y="2328"/>
                </a:cubicBezTo>
                <a:cubicBezTo>
                  <a:pt x="13079" y="3903"/>
                  <a:pt x="12257" y="5706"/>
                  <a:pt x="11276" y="7373"/>
                </a:cubicBezTo>
                <a:cubicBezTo>
                  <a:pt x="10294" y="9062"/>
                  <a:pt x="9039" y="10682"/>
                  <a:pt x="7259" y="11618"/>
                </a:cubicBezTo>
                <a:cubicBezTo>
                  <a:pt x="5113" y="12759"/>
                  <a:pt x="2648" y="12988"/>
                  <a:pt x="411" y="13855"/>
                </a:cubicBezTo>
                <a:cubicBezTo>
                  <a:pt x="274" y="13901"/>
                  <a:pt x="114" y="13946"/>
                  <a:pt x="0" y="14015"/>
                </a:cubicBezTo>
                <a:lnTo>
                  <a:pt x="571" y="14015"/>
                </a:lnTo>
                <a:cubicBezTo>
                  <a:pt x="2602" y="13239"/>
                  <a:pt x="4816" y="12965"/>
                  <a:pt x="6825" y="12052"/>
                </a:cubicBezTo>
                <a:cubicBezTo>
                  <a:pt x="7761" y="11641"/>
                  <a:pt x="8628" y="11047"/>
                  <a:pt x="9359" y="10317"/>
                </a:cubicBezTo>
                <a:cubicBezTo>
                  <a:pt x="9998" y="9655"/>
                  <a:pt x="10568" y="8925"/>
                  <a:pt x="11071" y="8126"/>
                </a:cubicBezTo>
                <a:cubicBezTo>
                  <a:pt x="12098" y="6505"/>
                  <a:pt x="12897" y="4748"/>
                  <a:pt x="13947" y="3127"/>
                </a:cubicBezTo>
                <a:cubicBezTo>
                  <a:pt x="14449" y="2283"/>
                  <a:pt x="15088" y="1529"/>
                  <a:pt x="15773" y="845"/>
                </a:cubicBezTo>
                <a:cubicBezTo>
                  <a:pt x="15978" y="639"/>
                  <a:pt x="16183" y="479"/>
                  <a:pt x="16412" y="297"/>
                </a:cubicBezTo>
                <a:lnTo>
                  <a:pt x="16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4"/>
              </a:buClr>
              <a:buSzPts val="2800"/>
              <a:buNone/>
              <a:defRPr sz="2618">
                <a:solidFill>
                  <a:schemeClr val="accent4"/>
                </a:solidFill>
              </a:defRPr>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
        <p:nvSpPr>
          <p:cNvPr id="144" name="Google Shape;144;p18"/>
          <p:cNvSpPr txBox="1"/>
          <p:nvPr>
            <p:ph idx="1" type="subTitle"/>
          </p:nvPr>
        </p:nvSpPr>
        <p:spPr>
          <a:xfrm>
            <a:off x="908200" y="2726875"/>
            <a:ext cx="1969500" cy="454200"/>
          </a:xfrm>
          <a:prstGeom prst="rect">
            <a:avLst/>
          </a:prstGeom>
        </p:spPr>
        <p:txBody>
          <a:bodyPr anchorCtr="0" anchor="t" bIns="91425" lIns="91425" spcFirstLastPara="1" rIns="91425" wrap="square" tIns="91425">
            <a:normAutofit/>
          </a:bodyPr>
          <a:lstStyle>
            <a:lvl1pPr lvl="0" rtl="0" algn="ctr">
              <a:lnSpc>
                <a:spcPct val="80000"/>
              </a:lnSpc>
              <a:spcBef>
                <a:spcPts val="0"/>
              </a:spcBef>
              <a:spcAft>
                <a:spcPts val="0"/>
              </a:spcAft>
              <a:buSzPts val="1800"/>
              <a:buNone/>
              <a:defRPr b="1" sz="1600">
                <a:solidFill>
                  <a:schemeClr val="dk1"/>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5" name="Google Shape;145;p18"/>
          <p:cNvSpPr txBox="1"/>
          <p:nvPr>
            <p:ph idx="2" type="subTitle"/>
          </p:nvPr>
        </p:nvSpPr>
        <p:spPr>
          <a:xfrm>
            <a:off x="857800" y="3200200"/>
            <a:ext cx="2070300" cy="643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400">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6" name="Google Shape;146;p18"/>
          <p:cNvSpPr txBox="1"/>
          <p:nvPr>
            <p:ph idx="3" type="subTitle"/>
          </p:nvPr>
        </p:nvSpPr>
        <p:spPr>
          <a:xfrm>
            <a:off x="3587250" y="2726875"/>
            <a:ext cx="1969500" cy="454200"/>
          </a:xfrm>
          <a:prstGeom prst="rect">
            <a:avLst/>
          </a:prstGeom>
        </p:spPr>
        <p:txBody>
          <a:bodyPr anchorCtr="0" anchor="t" bIns="91425" lIns="91425" spcFirstLastPara="1" rIns="91425" wrap="square" tIns="91425">
            <a:normAutofit/>
          </a:bodyPr>
          <a:lstStyle>
            <a:lvl1pPr lvl="0" rtl="0" algn="ctr">
              <a:lnSpc>
                <a:spcPct val="80000"/>
              </a:lnSpc>
              <a:spcBef>
                <a:spcPts val="0"/>
              </a:spcBef>
              <a:spcAft>
                <a:spcPts val="0"/>
              </a:spcAft>
              <a:buSzPts val="1800"/>
              <a:buNone/>
              <a:defRPr b="1" sz="1600">
                <a:solidFill>
                  <a:schemeClr val="dk1"/>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7" name="Google Shape;147;p18"/>
          <p:cNvSpPr txBox="1"/>
          <p:nvPr>
            <p:ph idx="4" type="subTitle"/>
          </p:nvPr>
        </p:nvSpPr>
        <p:spPr>
          <a:xfrm>
            <a:off x="3536850" y="3200200"/>
            <a:ext cx="2070300" cy="643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400">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8" name="Google Shape;148;p18"/>
          <p:cNvSpPr txBox="1"/>
          <p:nvPr>
            <p:ph idx="5" type="subTitle"/>
          </p:nvPr>
        </p:nvSpPr>
        <p:spPr>
          <a:xfrm>
            <a:off x="6266300" y="2726875"/>
            <a:ext cx="1969500" cy="454200"/>
          </a:xfrm>
          <a:prstGeom prst="rect">
            <a:avLst/>
          </a:prstGeom>
        </p:spPr>
        <p:txBody>
          <a:bodyPr anchorCtr="0" anchor="t" bIns="91425" lIns="91425" spcFirstLastPara="1" rIns="91425" wrap="square" tIns="91425">
            <a:normAutofit/>
          </a:bodyPr>
          <a:lstStyle>
            <a:lvl1pPr lvl="0" rtl="0" algn="ctr">
              <a:lnSpc>
                <a:spcPct val="80000"/>
              </a:lnSpc>
              <a:spcBef>
                <a:spcPts val="0"/>
              </a:spcBef>
              <a:spcAft>
                <a:spcPts val="0"/>
              </a:spcAft>
              <a:buSzPts val="1800"/>
              <a:buNone/>
              <a:defRPr b="1" sz="1600">
                <a:solidFill>
                  <a:schemeClr val="dk1"/>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9" name="Google Shape;149;p18"/>
          <p:cNvSpPr txBox="1"/>
          <p:nvPr>
            <p:ph idx="6" type="subTitle"/>
          </p:nvPr>
        </p:nvSpPr>
        <p:spPr>
          <a:xfrm>
            <a:off x="6215900" y="3200200"/>
            <a:ext cx="2070300" cy="643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400">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solidFill>
          <a:schemeClr val="lt2"/>
        </a:solidFill>
      </p:bgPr>
    </p:bg>
    <p:spTree>
      <p:nvGrpSpPr>
        <p:cNvPr id="150" name="Shape 150"/>
        <p:cNvGrpSpPr/>
        <p:nvPr/>
      </p:nvGrpSpPr>
      <p:grpSpPr>
        <a:xfrm>
          <a:off x="0" y="0"/>
          <a:ext cx="0" cy="0"/>
          <a:chOff x="0" y="0"/>
          <a:chExt cx="0" cy="0"/>
        </a:xfrm>
      </p:grpSpPr>
      <p:sp>
        <p:nvSpPr>
          <p:cNvPr id="151" name="Google Shape;151;p19"/>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4"/>
              </a:buClr>
              <a:buSzPts val="2800"/>
              <a:buNone/>
              <a:defRPr sz="2718">
                <a:solidFill>
                  <a:schemeClr val="accent4"/>
                </a:solidFill>
              </a:defRPr>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
        <p:nvSpPr>
          <p:cNvPr id="152" name="Google Shape;152;p19"/>
          <p:cNvSpPr txBox="1"/>
          <p:nvPr>
            <p:ph idx="1" type="subTitle"/>
          </p:nvPr>
        </p:nvSpPr>
        <p:spPr>
          <a:xfrm>
            <a:off x="2211325" y="1964775"/>
            <a:ext cx="1969500" cy="289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800"/>
              <a:buNone/>
              <a:defRPr b="1" sz="1700">
                <a:solidFill>
                  <a:schemeClr val="dk1"/>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3" name="Google Shape;153;p19"/>
          <p:cNvSpPr txBox="1"/>
          <p:nvPr>
            <p:ph idx="2" type="subTitle"/>
          </p:nvPr>
        </p:nvSpPr>
        <p:spPr>
          <a:xfrm>
            <a:off x="2006272" y="2273750"/>
            <a:ext cx="23796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800"/>
              <a:buNone/>
              <a:defRPr sz="1400">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4" name="Google Shape;154;p19"/>
          <p:cNvSpPr txBox="1"/>
          <p:nvPr>
            <p:ph idx="3" type="subTitle"/>
          </p:nvPr>
        </p:nvSpPr>
        <p:spPr>
          <a:xfrm>
            <a:off x="4963175" y="1964775"/>
            <a:ext cx="1969500" cy="289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800"/>
              <a:buNone/>
              <a:defRPr b="1" sz="1700">
                <a:solidFill>
                  <a:schemeClr val="dk1"/>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5" name="Google Shape;155;p19"/>
          <p:cNvSpPr txBox="1"/>
          <p:nvPr>
            <p:ph idx="4" type="subTitle"/>
          </p:nvPr>
        </p:nvSpPr>
        <p:spPr>
          <a:xfrm>
            <a:off x="4758128" y="2273750"/>
            <a:ext cx="23796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800"/>
              <a:buNone/>
              <a:defRPr sz="1400">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6" name="Google Shape;156;p19"/>
          <p:cNvSpPr txBox="1"/>
          <p:nvPr>
            <p:ph idx="5" type="subTitle"/>
          </p:nvPr>
        </p:nvSpPr>
        <p:spPr>
          <a:xfrm>
            <a:off x="2211325" y="3724300"/>
            <a:ext cx="1969500" cy="289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800"/>
              <a:buNone/>
              <a:defRPr b="1" sz="1700">
                <a:solidFill>
                  <a:schemeClr val="dk1"/>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7" name="Google Shape;157;p19"/>
          <p:cNvSpPr txBox="1"/>
          <p:nvPr>
            <p:ph idx="6" type="subTitle"/>
          </p:nvPr>
        </p:nvSpPr>
        <p:spPr>
          <a:xfrm>
            <a:off x="2006272" y="4033300"/>
            <a:ext cx="23796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800"/>
              <a:buNone/>
              <a:defRPr sz="1400">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8" name="Google Shape;158;p19"/>
          <p:cNvSpPr txBox="1"/>
          <p:nvPr>
            <p:ph idx="7" type="subTitle"/>
          </p:nvPr>
        </p:nvSpPr>
        <p:spPr>
          <a:xfrm>
            <a:off x="4963175" y="3724300"/>
            <a:ext cx="1969500" cy="289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800"/>
              <a:buNone/>
              <a:defRPr b="1" sz="1700">
                <a:solidFill>
                  <a:schemeClr val="dk1"/>
                </a:solidFill>
                <a:latin typeface="Syncopate"/>
                <a:ea typeface="Syncopate"/>
                <a:cs typeface="Syncopate"/>
                <a:sym typeface="Syncopat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9" name="Google Shape;159;p19"/>
          <p:cNvSpPr txBox="1"/>
          <p:nvPr>
            <p:ph idx="8" type="subTitle"/>
          </p:nvPr>
        </p:nvSpPr>
        <p:spPr>
          <a:xfrm>
            <a:off x="4758128" y="4033300"/>
            <a:ext cx="23796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800"/>
              <a:buNone/>
              <a:defRPr sz="1400">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0" name="Google Shape;160;p19"/>
          <p:cNvSpPr/>
          <p:nvPr/>
        </p:nvSpPr>
        <p:spPr>
          <a:xfrm rot="-5400000">
            <a:off x="7864644" y="-20268"/>
            <a:ext cx="1273663" cy="1314356"/>
          </a:xfrm>
          <a:custGeom>
            <a:rect b="b" l="l" r="r" t="t"/>
            <a:pathLst>
              <a:path extrusionOk="0" h="12532" w="12144">
                <a:moveTo>
                  <a:pt x="12143" y="0"/>
                </a:moveTo>
                <a:cubicBezTo>
                  <a:pt x="11116" y="434"/>
                  <a:pt x="10089" y="868"/>
                  <a:pt x="9108" y="1347"/>
                </a:cubicBezTo>
                <a:cubicBezTo>
                  <a:pt x="6711" y="2511"/>
                  <a:pt x="4360" y="3949"/>
                  <a:pt x="2602" y="5981"/>
                </a:cubicBezTo>
                <a:cubicBezTo>
                  <a:pt x="1803" y="6871"/>
                  <a:pt x="1164" y="7898"/>
                  <a:pt x="708" y="9016"/>
                </a:cubicBezTo>
                <a:cubicBezTo>
                  <a:pt x="274" y="10066"/>
                  <a:pt x="46" y="11185"/>
                  <a:pt x="0" y="12326"/>
                </a:cubicBezTo>
                <a:lnTo>
                  <a:pt x="0" y="12531"/>
                </a:lnTo>
                <a:lnTo>
                  <a:pt x="206" y="12531"/>
                </a:lnTo>
                <a:cubicBezTo>
                  <a:pt x="274" y="10317"/>
                  <a:pt x="1073" y="8172"/>
                  <a:pt x="2465" y="6483"/>
                </a:cubicBezTo>
                <a:cubicBezTo>
                  <a:pt x="4155" y="4406"/>
                  <a:pt x="6437" y="2922"/>
                  <a:pt x="8811" y="1735"/>
                </a:cubicBezTo>
                <a:cubicBezTo>
                  <a:pt x="9884" y="1187"/>
                  <a:pt x="11025" y="708"/>
                  <a:pt x="12143" y="229"/>
                </a:cubicBezTo>
                <a:lnTo>
                  <a:pt x="12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rot="-5400000">
            <a:off x="8534922" y="-142333"/>
            <a:ext cx="481294" cy="766148"/>
          </a:xfrm>
          <a:custGeom>
            <a:rect b="b" l="l" r="r" t="t"/>
            <a:pathLst>
              <a:path extrusionOk="0" h="7305" w="4589">
                <a:moveTo>
                  <a:pt x="4588" y="0"/>
                </a:moveTo>
                <a:cubicBezTo>
                  <a:pt x="3721" y="480"/>
                  <a:pt x="2922" y="1073"/>
                  <a:pt x="2237" y="1781"/>
                </a:cubicBezTo>
                <a:cubicBezTo>
                  <a:pt x="799" y="3264"/>
                  <a:pt x="0" y="5250"/>
                  <a:pt x="0" y="7304"/>
                </a:cubicBezTo>
                <a:lnTo>
                  <a:pt x="229" y="7304"/>
                </a:lnTo>
                <a:cubicBezTo>
                  <a:pt x="206" y="6506"/>
                  <a:pt x="320" y="5729"/>
                  <a:pt x="571" y="4976"/>
                </a:cubicBezTo>
                <a:cubicBezTo>
                  <a:pt x="1210" y="2922"/>
                  <a:pt x="2740" y="1279"/>
                  <a:pt x="4588" y="251"/>
                </a:cubicBezTo>
                <a:lnTo>
                  <a:pt x="45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rot="-5400000">
            <a:off x="6684448" y="94655"/>
            <a:ext cx="2568826" cy="2379622"/>
          </a:xfrm>
          <a:custGeom>
            <a:rect b="b" l="l" r="r" t="t"/>
            <a:pathLst>
              <a:path extrusionOk="0" h="22689" w="24493">
                <a:moveTo>
                  <a:pt x="24492" y="0"/>
                </a:moveTo>
                <a:cubicBezTo>
                  <a:pt x="23054" y="822"/>
                  <a:pt x="21594" y="1552"/>
                  <a:pt x="20087" y="2214"/>
                </a:cubicBezTo>
                <a:cubicBezTo>
                  <a:pt x="18398" y="2967"/>
                  <a:pt x="16709" y="3698"/>
                  <a:pt x="15020" y="4474"/>
                </a:cubicBezTo>
                <a:cubicBezTo>
                  <a:pt x="11984" y="5843"/>
                  <a:pt x="8994" y="7418"/>
                  <a:pt x="6392" y="9541"/>
                </a:cubicBezTo>
                <a:cubicBezTo>
                  <a:pt x="3995" y="11504"/>
                  <a:pt x="1964" y="13969"/>
                  <a:pt x="914" y="16914"/>
                </a:cubicBezTo>
                <a:cubicBezTo>
                  <a:pt x="229" y="18762"/>
                  <a:pt x="1" y="20725"/>
                  <a:pt x="206" y="22688"/>
                </a:cubicBezTo>
                <a:lnTo>
                  <a:pt x="434" y="22688"/>
                </a:lnTo>
                <a:cubicBezTo>
                  <a:pt x="252" y="21045"/>
                  <a:pt x="389" y="19379"/>
                  <a:pt x="845" y="17781"/>
                </a:cubicBezTo>
                <a:cubicBezTo>
                  <a:pt x="1713" y="14745"/>
                  <a:pt x="3676" y="12166"/>
                  <a:pt x="6027" y="10135"/>
                </a:cubicBezTo>
                <a:cubicBezTo>
                  <a:pt x="8515" y="7966"/>
                  <a:pt x="11413" y="6368"/>
                  <a:pt x="14404" y="4999"/>
                </a:cubicBezTo>
                <a:cubicBezTo>
                  <a:pt x="17668" y="3470"/>
                  <a:pt x="21069" y="2169"/>
                  <a:pt x="24241" y="411"/>
                </a:cubicBezTo>
                <a:lnTo>
                  <a:pt x="24492" y="251"/>
                </a:lnTo>
                <a:lnTo>
                  <a:pt x="244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rot="-5400000">
            <a:off x="7205117" y="47942"/>
            <a:ext cx="2001425" cy="1905670"/>
          </a:xfrm>
          <a:custGeom>
            <a:rect b="b" l="l" r="r" t="t"/>
            <a:pathLst>
              <a:path extrusionOk="0" h="18170" w="19083">
                <a:moveTo>
                  <a:pt x="19082" y="1"/>
                </a:moveTo>
                <a:cubicBezTo>
                  <a:pt x="18215" y="366"/>
                  <a:pt x="17348" y="708"/>
                  <a:pt x="16480" y="1051"/>
                </a:cubicBezTo>
                <a:cubicBezTo>
                  <a:pt x="14974" y="1667"/>
                  <a:pt x="13467" y="2260"/>
                  <a:pt x="11984" y="2922"/>
                </a:cubicBezTo>
                <a:cubicBezTo>
                  <a:pt x="9313" y="4132"/>
                  <a:pt x="6734" y="5593"/>
                  <a:pt x="4588" y="7601"/>
                </a:cubicBezTo>
                <a:cubicBezTo>
                  <a:pt x="2580" y="9450"/>
                  <a:pt x="982" y="11778"/>
                  <a:pt x="366" y="14472"/>
                </a:cubicBezTo>
                <a:cubicBezTo>
                  <a:pt x="92" y="15681"/>
                  <a:pt x="0" y="16937"/>
                  <a:pt x="137" y="18169"/>
                </a:cubicBezTo>
                <a:lnTo>
                  <a:pt x="343" y="18169"/>
                </a:lnTo>
                <a:cubicBezTo>
                  <a:pt x="229" y="17165"/>
                  <a:pt x="274" y="16138"/>
                  <a:pt x="457" y="15134"/>
                </a:cubicBezTo>
                <a:cubicBezTo>
                  <a:pt x="913" y="12417"/>
                  <a:pt x="2397" y="10021"/>
                  <a:pt x="4337" y="8104"/>
                </a:cubicBezTo>
                <a:cubicBezTo>
                  <a:pt x="6414" y="6049"/>
                  <a:pt x="8971" y="4566"/>
                  <a:pt x="11596" y="3333"/>
                </a:cubicBezTo>
                <a:cubicBezTo>
                  <a:pt x="14061" y="2192"/>
                  <a:pt x="16594" y="1302"/>
                  <a:pt x="19082" y="252"/>
                </a:cubicBezTo>
                <a:lnTo>
                  <a:pt x="190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6">
    <p:bg>
      <p:bgPr>
        <a:solidFill>
          <a:schemeClr val="lt2"/>
        </a:solidFill>
      </p:bgPr>
    </p:bg>
    <p:spTree>
      <p:nvGrpSpPr>
        <p:cNvPr id="164" name="Shape 164"/>
        <p:cNvGrpSpPr/>
        <p:nvPr/>
      </p:nvGrpSpPr>
      <p:grpSpPr>
        <a:xfrm>
          <a:off x="0" y="0"/>
          <a:ext cx="0" cy="0"/>
          <a:chOff x="0" y="0"/>
          <a:chExt cx="0" cy="0"/>
        </a:xfrm>
      </p:grpSpPr>
      <p:sp>
        <p:nvSpPr>
          <p:cNvPr id="165" name="Google Shape;165;p20"/>
          <p:cNvSpPr txBox="1"/>
          <p:nvPr>
            <p:ph type="title"/>
          </p:nvPr>
        </p:nvSpPr>
        <p:spPr>
          <a:xfrm>
            <a:off x="3696175" y="2971800"/>
            <a:ext cx="4725900" cy="508800"/>
          </a:xfrm>
          <a:prstGeom prst="rect">
            <a:avLst/>
          </a:prstGeom>
        </p:spPr>
        <p:txBody>
          <a:bodyPr anchorCtr="0" anchor="t" bIns="91425" lIns="91425" spcFirstLastPara="1" rIns="91425" wrap="square" tIns="91425">
            <a:normAutofit/>
          </a:bodyPr>
          <a:lstStyle>
            <a:lvl1pPr lvl="0" rtl="0" algn="r">
              <a:lnSpc>
                <a:spcPct val="115000"/>
              </a:lnSpc>
              <a:spcBef>
                <a:spcPts val="0"/>
              </a:spcBef>
              <a:spcAft>
                <a:spcPts val="0"/>
              </a:spcAft>
              <a:buClr>
                <a:schemeClr val="accent4"/>
              </a:buClr>
              <a:buSzPts val="2000"/>
              <a:buNone/>
              <a:defRPr sz="1618">
                <a:solidFill>
                  <a:schemeClr val="accent6"/>
                </a:solidFill>
              </a:defRPr>
            </a:lvl1pPr>
            <a:lvl2pPr lvl="1" rtl="0">
              <a:spcBef>
                <a:spcPts val="0"/>
              </a:spcBef>
              <a:spcAft>
                <a:spcPts val="0"/>
              </a:spcAft>
              <a:buClr>
                <a:schemeClr val="accent4"/>
              </a:buClr>
              <a:buSzPts val="2000"/>
              <a:buNone/>
              <a:defRPr sz="2000">
                <a:solidFill>
                  <a:schemeClr val="accent4"/>
                </a:solidFill>
              </a:defRPr>
            </a:lvl2pPr>
            <a:lvl3pPr lvl="2" rtl="0">
              <a:spcBef>
                <a:spcPts val="0"/>
              </a:spcBef>
              <a:spcAft>
                <a:spcPts val="0"/>
              </a:spcAft>
              <a:buClr>
                <a:schemeClr val="accent4"/>
              </a:buClr>
              <a:buSzPts val="2000"/>
              <a:buNone/>
              <a:defRPr sz="2000">
                <a:solidFill>
                  <a:schemeClr val="accent4"/>
                </a:solidFill>
              </a:defRPr>
            </a:lvl3pPr>
            <a:lvl4pPr lvl="3" rtl="0">
              <a:spcBef>
                <a:spcPts val="0"/>
              </a:spcBef>
              <a:spcAft>
                <a:spcPts val="0"/>
              </a:spcAft>
              <a:buClr>
                <a:schemeClr val="accent4"/>
              </a:buClr>
              <a:buSzPts val="2000"/>
              <a:buNone/>
              <a:defRPr sz="2000">
                <a:solidFill>
                  <a:schemeClr val="accent4"/>
                </a:solidFill>
              </a:defRPr>
            </a:lvl4pPr>
            <a:lvl5pPr lvl="4" rtl="0">
              <a:spcBef>
                <a:spcPts val="0"/>
              </a:spcBef>
              <a:spcAft>
                <a:spcPts val="0"/>
              </a:spcAft>
              <a:buClr>
                <a:schemeClr val="accent4"/>
              </a:buClr>
              <a:buSzPts val="2000"/>
              <a:buNone/>
              <a:defRPr sz="2000">
                <a:solidFill>
                  <a:schemeClr val="accent4"/>
                </a:solidFill>
              </a:defRPr>
            </a:lvl5pPr>
            <a:lvl6pPr lvl="5" rtl="0">
              <a:spcBef>
                <a:spcPts val="0"/>
              </a:spcBef>
              <a:spcAft>
                <a:spcPts val="0"/>
              </a:spcAft>
              <a:buClr>
                <a:schemeClr val="accent4"/>
              </a:buClr>
              <a:buSzPts val="2000"/>
              <a:buNone/>
              <a:defRPr sz="2000">
                <a:solidFill>
                  <a:schemeClr val="accent4"/>
                </a:solidFill>
              </a:defRPr>
            </a:lvl6pPr>
            <a:lvl7pPr lvl="6" rtl="0">
              <a:spcBef>
                <a:spcPts val="0"/>
              </a:spcBef>
              <a:spcAft>
                <a:spcPts val="0"/>
              </a:spcAft>
              <a:buClr>
                <a:schemeClr val="accent4"/>
              </a:buClr>
              <a:buSzPts val="2000"/>
              <a:buNone/>
              <a:defRPr sz="2000">
                <a:solidFill>
                  <a:schemeClr val="accent4"/>
                </a:solidFill>
              </a:defRPr>
            </a:lvl7pPr>
            <a:lvl8pPr lvl="7" rtl="0">
              <a:spcBef>
                <a:spcPts val="0"/>
              </a:spcBef>
              <a:spcAft>
                <a:spcPts val="0"/>
              </a:spcAft>
              <a:buClr>
                <a:schemeClr val="accent4"/>
              </a:buClr>
              <a:buSzPts val="2000"/>
              <a:buNone/>
              <a:defRPr sz="2000">
                <a:solidFill>
                  <a:schemeClr val="accent4"/>
                </a:solidFill>
              </a:defRPr>
            </a:lvl8pPr>
            <a:lvl9pPr lvl="8" rtl="0">
              <a:spcBef>
                <a:spcPts val="0"/>
              </a:spcBef>
              <a:spcAft>
                <a:spcPts val="0"/>
              </a:spcAft>
              <a:buClr>
                <a:schemeClr val="accent4"/>
              </a:buClr>
              <a:buSzPts val="2000"/>
              <a:buNone/>
              <a:defRPr sz="2000">
                <a:solidFill>
                  <a:schemeClr val="accent4"/>
                </a:solidFill>
              </a:defRPr>
            </a:lvl9pPr>
          </a:lstStyle>
          <a:p/>
        </p:txBody>
      </p:sp>
      <p:sp>
        <p:nvSpPr>
          <p:cNvPr id="166" name="Google Shape;166;p20"/>
          <p:cNvSpPr txBox="1"/>
          <p:nvPr>
            <p:ph idx="1" type="subTitle"/>
          </p:nvPr>
        </p:nvSpPr>
        <p:spPr>
          <a:xfrm>
            <a:off x="3468900" y="1786725"/>
            <a:ext cx="4953300" cy="9801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2300"/>
              <a:buNone/>
              <a:defRPr sz="2200">
                <a:solidFill>
                  <a:schemeClr val="accent4"/>
                </a:solidFill>
                <a:latin typeface="Barlow"/>
                <a:ea typeface="Barlow"/>
                <a:cs typeface="Barlow"/>
                <a:sym typeface="Barlow"/>
              </a:defRPr>
            </a:lvl1pPr>
            <a:lvl2pPr lvl="1" rtl="0">
              <a:spcBef>
                <a:spcPts val="0"/>
              </a:spcBef>
              <a:spcAft>
                <a:spcPts val="0"/>
              </a:spcAft>
              <a:buSzPts val="1900"/>
              <a:buNone/>
              <a:defRPr sz="1900"/>
            </a:lvl2pPr>
            <a:lvl3pPr lvl="2" rtl="0">
              <a:spcBef>
                <a:spcPts val="0"/>
              </a:spcBef>
              <a:spcAft>
                <a:spcPts val="0"/>
              </a:spcAft>
              <a:buSzPts val="1900"/>
              <a:buNone/>
              <a:defRPr sz="1900"/>
            </a:lvl3pPr>
            <a:lvl4pPr lvl="3" rtl="0">
              <a:spcBef>
                <a:spcPts val="0"/>
              </a:spcBef>
              <a:spcAft>
                <a:spcPts val="0"/>
              </a:spcAft>
              <a:buSzPts val="1900"/>
              <a:buNone/>
              <a:defRPr sz="1900"/>
            </a:lvl4pPr>
            <a:lvl5pPr lvl="4" rtl="0">
              <a:spcBef>
                <a:spcPts val="0"/>
              </a:spcBef>
              <a:spcAft>
                <a:spcPts val="0"/>
              </a:spcAft>
              <a:buSzPts val="1900"/>
              <a:buNone/>
              <a:defRPr sz="1900"/>
            </a:lvl5pPr>
            <a:lvl6pPr lvl="5" rtl="0">
              <a:spcBef>
                <a:spcPts val="0"/>
              </a:spcBef>
              <a:spcAft>
                <a:spcPts val="0"/>
              </a:spcAft>
              <a:buSzPts val="1900"/>
              <a:buNone/>
              <a:defRPr sz="1900"/>
            </a:lvl6pPr>
            <a:lvl7pPr lvl="6" rtl="0">
              <a:spcBef>
                <a:spcPts val="0"/>
              </a:spcBef>
              <a:spcAft>
                <a:spcPts val="0"/>
              </a:spcAft>
              <a:buSzPts val="1900"/>
              <a:buNone/>
              <a:defRPr sz="1900"/>
            </a:lvl7pPr>
            <a:lvl8pPr lvl="7" rtl="0">
              <a:spcBef>
                <a:spcPts val="0"/>
              </a:spcBef>
              <a:spcAft>
                <a:spcPts val="0"/>
              </a:spcAft>
              <a:buSzPts val="1900"/>
              <a:buNone/>
              <a:defRPr sz="1900"/>
            </a:lvl8pPr>
            <a:lvl9pPr lvl="8" rtl="0">
              <a:spcBef>
                <a:spcPts val="0"/>
              </a:spcBef>
              <a:spcAft>
                <a:spcPts val="0"/>
              </a:spcAft>
              <a:buSzPts val="1900"/>
              <a:buNone/>
              <a:defRPr sz="1900"/>
            </a:lvl9pPr>
          </a:lstStyle>
          <a:p/>
        </p:txBody>
      </p:sp>
      <p:sp>
        <p:nvSpPr>
          <p:cNvPr id="167" name="Google Shape;167;p20"/>
          <p:cNvSpPr/>
          <p:nvPr/>
        </p:nvSpPr>
        <p:spPr>
          <a:xfrm flipH="1" rot="-10793469">
            <a:off x="8120209" y="2911"/>
            <a:ext cx="1022770" cy="1055478"/>
          </a:xfrm>
          <a:custGeom>
            <a:rect b="b" l="l" r="r" t="t"/>
            <a:pathLst>
              <a:path extrusionOk="0" h="12532" w="12144">
                <a:moveTo>
                  <a:pt x="12143" y="0"/>
                </a:moveTo>
                <a:cubicBezTo>
                  <a:pt x="11116" y="434"/>
                  <a:pt x="10089" y="868"/>
                  <a:pt x="9108" y="1347"/>
                </a:cubicBezTo>
                <a:cubicBezTo>
                  <a:pt x="6711" y="2511"/>
                  <a:pt x="4360" y="3949"/>
                  <a:pt x="2602" y="5981"/>
                </a:cubicBezTo>
                <a:cubicBezTo>
                  <a:pt x="1803" y="6871"/>
                  <a:pt x="1164" y="7898"/>
                  <a:pt x="708" y="9016"/>
                </a:cubicBezTo>
                <a:cubicBezTo>
                  <a:pt x="274" y="10066"/>
                  <a:pt x="46" y="11185"/>
                  <a:pt x="0" y="12326"/>
                </a:cubicBezTo>
                <a:lnTo>
                  <a:pt x="0" y="12531"/>
                </a:lnTo>
                <a:lnTo>
                  <a:pt x="206" y="12531"/>
                </a:lnTo>
                <a:cubicBezTo>
                  <a:pt x="274" y="10317"/>
                  <a:pt x="1073" y="8172"/>
                  <a:pt x="2465" y="6483"/>
                </a:cubicBezTo>
                <a:cubicBezTo>
                  <a:pt x="4155" y="4406"/>
                  <a:pt x="6437" y="2922"/>
                  <a:pt x="8811" y="1735"/>
                </a:cubicBezTo>
                <a:cubicBezTo>
                  <a:pt x="9884" y="1187"/>
                  <a:pt x="11025" y="708"/>
                  <a:pt x="12143" y="229"/>
                </a:cubicBezTo>
                <a:lnTo>
                  <a:pt x="12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flipH="1" rot="-10793469">
            <a:off x="8756896" y="3504"/>
            <a:ext cx="386486" cy="615246"/>
          </a:xfrm>
          <a:custGeom>
            <a:rect b="b" l="l" r="r" t="t"/>
            <a:pathLst>
              <a:path extrusionOk="0" h="7305" w="4589">
                <a:moveTo>
                  <a:pt x="4588" y="0"/>
                </a:moveTo>
                <a:cubicBezTo>
                  <a:pt x="3721" y="480"/>
                  <a:pt x="2922" y="1073"/>
                  <a:pt x="2237" y="1781"/>
                </a:cubicBezTo>
                <a:cubicBezTo>
                  <a:pt x="799" y="3264"/>
                  <a:pt x="0" y="5250"/>
                  <a:pt x="0" y="7304"/>
                </a:cubicBezTo>
                <a:lnTo>
                  <a:pt x="229" y="7304"/>
                </a:lnTo>
                <a:cubicBezTo>
                  <a:pt x="206" y="6506"/>
                  <a:pt x="320" y="5729"/>
                  <a:pt x="571" y="4976"/>
                </a:cubicBezTo>
                <a:cubicBezTo>
                  <a:pt x="1210" y="2922"/>
                  <a:pt x="2740" y="1279"/>
                  <a:pt x="4588" y="251"/>
                </a:cubicBezTo>
                <a:lnTo>
                  <a:pt x="45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flipH="1" rot="-10793469">
            <a:off x="7079389" y="1940"/>
            <a:ext cx="2062804" cy="1910928"/>
          </a:xfrm>
          <a:custGeom>
            <a:rect b="b" l="l" r="r" t="t"/>
            <a:pathLst>
              <a:path extrusionOk="0" h="22689" w="24493">
                <a:moveTo>
                  <a:pt x="24492" y="0"/>
                </a:moveTo>
                <a:cubicBezTo>
                  <a:pt x="23054" y="822"/>
                  <a:pt x="21594" y="1552"/>
                  <a:pt x="20087" y="2214"/>
                </a:cubicBezTo>
                <a:cubicBezTo>
                  <a:pt x="18398" y="2967"/>
                  <a:pt x="16709" y="3698"/>
                  <a:pt x="15020" y="4474"/>
                </a:cubicBezTo>
                <a:cubicBezTo>
                  <a:pt x="11984" y="5843"/>
                  <a:pt x="8994" y="7418"/>
                  <a:pt x="6392" y="9541"/>
                </a:cubicBezTo>
                <a:cubicBezTo>
                  <a:pt x="3995" y="11504"/>
                  <a:pt x="1964" y="13969"/>
                  <a:pt x="914" y="16914"/>
                </a:cubicBezTo>
                <a:cubicBezTo>
                  <a:pt x="229" y="18762"/>
                  <a:pt x="1" y="20725"/>
                  <a:pt x="206" y="22688"/>
                </a:cubicBezTo>
                <a:lnTo>
                  <a:pt x="434" y="22688"/>
                </a:lnTo>
                <a:cubicBezTo>
                  <a:pt x="252" y="21045"/>
                  <a:pt x="389" y="19379"/>
                  <a:pt x="845" y="17781"/>
                </a:cubicBezTo>
                <a:cubicBezTo>
                  <a:pt x="1713" y="14745"/>
                  <a:pt x="3676" y="12166"/>
                  <a:pt x="6027" y="10135"/>
                </a:cubicBezTo>
                <a:cubicBezTo>
                  <a:pt x="8515" y="7966"/>
                  <a:pt x="11413" y="6368"/>
                  <a:pt x="14404" y="4999"/>
                </a:cubicBezTo>
                <a:cubicBezTo>
                  <a:pt x="17668" y="3470"/>
                  <a:pt x="21069" y="2169"/>
                  <a:pt x="24241" y="411"/>
                </a:cubicBezTo>
                <a:lnTo>
                  <a:pt x="24492" y="251"/>
                </a:lnTo>
                <a:lnTo>
                  <a:pt x="244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flipH="1" rot="-10793469">
            <a:off x="7535369" y="2365"/>
            <a:ext cx="1607173" cy="1530326"/>
          </a:xfrm>
          <a:custGeom>
            <a:rect b="b" l="l" r="r" t="t"/>
            <a:pathLst>
              <a:path extrusionOk="0" h="18170" w="19083">
                <a:moveTo>
                  <a:pt x="19082" y="1"/>
                </a:moveTo>
                <a:cubicBezTo>
                  <a:pt x="18215" y="366"/>
                  <a:pt x="17348" y="708"/>
                  <a:pt x="16480" y="1051"/>
                </a:cubicBezTo>
                <a:cubicBezTo>
                  <a:pt x="14974" y="1667"/>
                  <a:pt x="13467" y="2260"/>
                  <a:pt x="11984" y="2922"/>
                </a:cubicBezTo>
                <a:cubicBezTo>
                  <a:pt x="9313" y="4132"/>
                  <a:pt x="6734" y="5593"/>
                  <a:pt x="4588" y="7601"/>
                </a:cubicBezTo>
                <a:cubicBezTo>
                  <a:pt x="2580" y="9450"/>
                  <a:pt x="982" y="11778"/>
                  <a:pt x="366" y="14472"/>
                </a:cubicBezTo>
                <a:cubicBezTo>
                  <a:pt x="92" y="15681"/>
                  <a:pt x="0" y="16937"/>
                  <a:pt x="137" y="18169"/>
                </a:cubicBezTo>
                <a:lnTo>
                  <a:pt x="343" y="18169"/>
                </a:lnTo>
                <a:cubicBezTo>
                  <a:pt x="229" y="17165"/>
                  <a:pt x="274" y="16138"/>
                  <a:pt x="457" y="15134"/>
                </a:cubicBezTo>
                <a:cubicBezTo>
                  <a:pt x="913" y="12417"/>
                  <a:pt x="2397" y="10021"/>
                  <a:pt x="4337" y="8104"/>
                </a:cubicBezTo>
                <a:cubicBezTo>
                  <a:pt x="6414" y="6049"/>
                  <a:pt x="8971" y="4566"/>
                  <a:pt x="11596" y="3333"/>
                </a:cubicBezTo>
                <a:cubicBezTo>
                  <a:pt x="14061" y="2192"/>
                  <a:pt x="16594" y="1302"/>
                  <a:pt x="19082" y="252"/>
                </a:cubicBezTo>
                <a:lnTo>
                  <a:pt x="190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rot="-5400000">
            <a:off x="8565044" y="4564561"/>
            <a:ext cx="245036" cy="912843"/>
          </a:xfrm>
          <a:custGeom>
            <a:rect b="b" l="l" r="r" t="t"/>
            <a:pathLst>
              <a:path extrusionOk="0" h="8423" w="2261">
                <a:moveTo>
                  <a:pt x="0" y="0"/>
                </a:moveTo>
                <a:lnTo>
                  <a:pt x="0" y="480"/>
                </a:lnTo>
                <a:cubicBezTo>
                  <a:pt x="1119" y="2671"/>
                  <a:pt x="1918" y="5045"/>
                  <a:pt x="1826" y="7533"/>
                </a:cubicBezTo>
                <a:cubicBezTo>
                  <a:pt x="1804" y="7852"/>
                  <a:pt x="1781" y="8126"/>
                  <a:pt x="1735" y="8423"/>
                </a:cubicBezTo>
                <a:lnTo>
                  <a:pt x="1963" y="8423"/>
                </a:lnTo>
                <a:cubicBezTo>
                  <a:pt x="2260" y="5980"/>
                  <a:pt x="1621" y="3470"/>
                  <a:pt x="617" y="1233"/>
                </a:cubicBezTo>
                <a:cubicBezTo>
                  <a:pt x="411" y="822"/>
                  <a:pt x="229" y="411"/>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rot="-5400000">
            <a:off x="8121034" y="4120548"/>
            <a:ext cx="616004" cy="1429900"/>
          </a:xfrm>
          <a:custGeom>
            <a:rect b="b" l="l" r="r" t="t"/>
            <a:pathLst>
              <a:path extrusionOk="0" h="13194" w="5684">
                <a:moveTo>
                  <a:pt x="0" y="1"/>
                </a:moveTo>
                <a:lnTo>
                  <a:pt x="0" y="412"/>
                </a:lnTo>
                <a:cubicBezTo>
                  <a:pt x="183" y="686"/>
                  <a:pt x="366" y="959"/>
                  <a:pt x="548" y="1233"/>
                </a:cubicBezTo>
                <a:cubicBezTo>
                  <a:pt x="1438" y="2534"/>
                  <a:pt x="2420" y="3790"/>
                  <a:pt x="3287" y="5136"/>
                </a:cubicBezTo>
                <a:cubicBezTo>
                  <a:pt x="4200" y="6529"/>
                  <a:pt x="4862" y="8104"/>
                  <a:pt x="5204" y="9770"/>
                </a:cubicBezTo>
                <a:cubicBezTo>
                  <a:pt x="5433" y="10888"/>
                  <a:pt x="5478" y="12030"/>
                  <a:pt x="5364" y="13194"/>
                </a:cubicBezTo>
                <a:lnTo>
                  <a:pt x="5593" y="13194"/>
                </a:lnTo>
                <a:cubicBezTo>
                  <a:pt x="5684" y="12304"/>
                  <a:pt x="5661" y="11413"/>
                  <a:pt x="5547" y="10523"/>
                </a:cubicBezTo>
                <a:cubicBezTo>
                  <a:pt x="5319" y="8857"/>
                  <a:pt x="4771" y="7259"/>
                  <a:pt x="3926" y="5798"/>
                </a:cubicBezTo>
                <a:cubicBezTo>
                  <a:pt x="2785" y="3790"/>
                  <a:pt x="1233" y="1987"/>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711600" y="2142400"/>
            <a:ext cx="5099100" cy="8418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5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11600" y="1027000"/>
            <a:ext cx="2893800" cy="11154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7200">
                <a:solidFill>
                  <a:schemeClr val="dk2"/>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8" name="Google Shape;18;p3"/>
          <p:cNvSpPr txBox="1"/>
          <p:nvPr>
            <p:ph idx="1" type="subTitle"/>
          </p:nvPr>
        </p:nvSpPr>
        <p:spPr>
          <a:xfrm>
            <a:off x="711600" y="2984200"/>
            <a:ext cx="4929000" cy="541500"/>
          </a:xfrm>
          <a:prstGeom prst="rect">
            <a:avLst/>
          </a:prstGeom>
        </p:spPr>
        <p:txBody>
          <a:bodyPr anchorCtr="0" anchor="b"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p:nvPr/>
        </p:nvSpPr>
        <p:spPr>
          <a:xfrm flipH="1" rot="10800000">
            <a:off x="7" y="4635991"/>
            <a:ext cx="1331915" cy="504913"/>
          </a:xfrm>
          <a:custGeom>
            <a:rect b="b" l="l" r="r" t="t"/>
            <a:pathLst>
              <a:path extrusionOk="0" h="4474" w="11802">
                <a:moveTo>
                  <a:pt x="11527" y="0"/>
                </a:moveTo>
                <a:cubicBezTo>
                  <a:pt x="11459" y="91"/>
                  <a:pt x="11390" y="183"/>
                  <a:pt x="11299" y="274"/>
                </a:cubicBezTo>
                <a:cubicBezTo>
                  <a:pt x="10295" y="1461"/>
                  <a:pt x="8811" y="2123"/>
                  <a:pt x="7327" y="2534"/>
                </a:cubicBezTo>
                <a:cubicBezTo>
                  <a:pt x="4931" y="3196"/>
                  <a:pt x="2306" y="3264"/>
                  <a:pt x="0" y="4246"/>
                </a:cubicBezTo>
                <a:lnTo>
                  <a:pt x="0" y="4474"/>
                </a:lnTo>
                <a:cubicBezTo>
                  <a:pt x="822" y="4132"/>
                  <a:pt x="1667" y="3880"/>
                  <a:pt x="2557" y="3698"/>
                </a:cubicBezTo>
                <a:cubicBezTo>
                  <a:pt x="4200" y="3355"/>
                  <a:pt x="5889" y="3173"/>
                  <a:pt x="7510" y="2716"/>
                </a:cubicBezTo>
                <a:cubicBezTo>
                  <a:pt x="8925" y="2306"/>
                  <a:pt x="10363" y="1644"/>
                  <a:pt x="11390" y="502"/>
                </a:cubicBezTo>
                <a:cubicBezTo>
                  <a:pt x="11527" y="343"/>
                  <a:pt x="11664" y="183"/>
                  <a:pt x="118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flipH="1" rot="10800000">
            <a:off x="7" y="4066637"/>
            <a:ext cx="2140746" cy="1076862"/>
          </a:xfrm>
          <a:custGeom>
            <a:rect b="b" l="l" r="r" t="t"/>
            <a:pathLst>
              <a:path extrusionOk="0" h="9542" w="18969">
                <a:moveTo>
                  <a:pt x="18763" y="0"/>
                </a:moveTo>
                <a:cubicBezTo>
                  <a:pt x="18626" y="388"/>
                  <a:pt x="18489" y="754"/>
                  <a:pt x="18329" y="1119"/>
                </a:cubicBezTo>
                <a:cubicBezTo>
                  <a:pt x="17918" y="2032"/>
                  <a:pt x="17370" y="2899"/>
                  <a:pt x="16709" y="3652"/>
                </a:cubicBezTo>
                <a:cubicBezTo>
                  <a:pt x="15978" y="4428"/>
                  <a:pt x="15111" y="5045"/>
                  <a:pt x="14129" y="5501"/>
                </a:cubicBezTo>
                <a:cubicBezTo>
                  <a:pt x="12075" y="6483"/>
                  <a:pt x="9747" y="6734"/>
                  <a:pt x="7487" y="7008"/>
                </a:cubicBezTo>
                <a:cubicBezTo>
                  <a:pt x="5227" y="7282"/>
                  <a:pt x="2808" y="7578"/>
                  <a:pt x="776" y="8742"/>
                </a:cubicBezTo>
                <a:cubicBezTo>
                  <a:pt x="503" y="8902"/>
                  <a:pt x="229" y="9085"/>
                  <a:pt x="0" y="9267"/>
                </a:cubicBezTo>
                <a:lnTo>
                  <a:pt x="0" y="9541"/>
                </a:lnTo>
                <a:cubicBezTo>
                  <a:pt x="206" y="9382"/>
                  <a:pt x="411" y="9245"/>
                  <a:pt x="617" y="9108"/>
                </a:cubicBezTo>
                <a:cubicBezTo>
                  <a:pt x="2648" y="7852"/>
                  <a:pt x="5068" y="7533"/>
                  <a:pt x="7373" y="7236"/>
                </a:cubicBezTo>
                <a:cubicBezTo>
                  <a:pt x="9610" y="6985"/>
                  <a:pt x="11870" y="6734"/>
                  <a:pt x="13947" y="5844"/>
                </a:cubicBezTo>
                <a:cubicBezTo>
                  <a:pt x="14928" y="5433"/>
                  <a:pt x="15818" y="4839"/>
                  <a:pt x="16572" y="4109"/>
                </a:cubicBezTo>
                <a:cubicBezTo>
                  <a:pt x="17256" y="3401"/>
                  <a:pt x="17850" y="2602"/>
                  <a:pt x="18283" y="1712"/>
                </a:cubicBezTo>
                <a:cubicBezTo>
                  <a:pt x="18557" y="1164"/>
                  <a:pt x="18786" y="594"/>
                  <a:pt x="18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flipH="1" rot="10800000">
            <a:off x="7" y="3373708"/>
            <a:ext cx="2787293" cy="1767196"/>
          </a:xfrm>
          <a:custGeom>
            <a:rect b="b" l="l" r="r" t="t"/>
            <a:pathLst>
              <a:path extrusionOk="0" h="15659" w="24698">
                <a:moveTo>
                  <a:pt x="24469" y="0"/>
                </a:moveTo>
                <a:cubicBezTo>
                  <a:pt x="24287" y="1735"/>
                  <a:pt x="23807" y="3447"/>
                  <a:pt x="23031" y="5022"/>
                </a:cubicBezTo>
                <a:cubicBezTo>
                  <a:pt x="21753" y="7510"/>
                  <a:pt x="19676" y="9564"/>
                  <a:pt x="17028" y="10545"/>
                </a:cubicBezTo>
                <a:cubicBezTo>
                  <a:pt x="14129" y="11595"/>
                  <a:pt x="10979" y="11413"/>
                  <a:pt x="7944" y="11801"/>
                </a:cubicBezTo>
                <a:cubicBezTo>
                  <a:pt x="6506" y="11938"/>
                  <a:pt x="5090" y="12303"/>
                  <a:pt x="3744" y="12874"/>
                </a:cubicBezTo>
                <a:cubicBezTo>
                  <a:pt x="2488" y="13421"/>
                  <a:pt x="1347" y="14175"/>
                  <a:pt x="320" y="15088"/>
                </a:cubicBezTo>
                <a:cubicBezTo>
                  <a:pt x="206" y="15179"/>
                  <a:pt x="115" y="15293"/>
                  <a:pt x="0" y="15384"/>
                </a:cubicBezTo>
                <a:lnTo>
                  <a:pt x="0" y="15658"/>
                </a:lnTo>
                <a:lnTo>
                  <a:pt x="115" y="15567"/>
                </a:lnTo>
                <a:cubicBezTo>
                  <a:pt x="1096" y="14608"/>
                  <a:pt x="2237" y="13832"/>
                  <a:pt x="3470" y="13239"/>
                </a:cubicBezTo>
                <a:cubicBezTo>
                  <a:pt x="4794" y="12623"/>
                  <a:pt x="6209" y="12212"/>
                  <a:pt x="7670" y="12029"/>
                </a:cubicBezTo>
                <a:cubicBezTo>
                  <a:pt x="10660" y="11618"/>
                  <a:pt x="13787" y="11824"/>
                  <a:pt x="16709" y="10888"/>
                </a:cubicBezTo>
                <a:cubicBezTo>
                  <a:pt x="19333" y="9998"/>
                  <a:pt x="21525" y="8172"/>
                  <a:pt x="22871" y="5752"/>
                </a:cubicBezTo>
                <a:cubicBezTo>
                  <a:pt x="23853" y="3972"/>
                  <a:pt x="24492" y="2009"/>
                  <a:pt x="24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7506074" y="-315416"/>
            <a:ext cx="1348014" cy="1978834"/>
          </a:xfrm>
          <a:custGeom>
            <a:rect b="b" l="l" r="r" t="t"/>
            <a:pathLst>
              <a:path extrusionOk="0" h="12532" w="12144">
                <a:moveTo>
                  <a:pt x="12143" y="0"/>
                </a:moveTo>
                <a:cubicBezTo>
                  <a:pt x="11116" y="434"/>
                  <a:pt x="10089" y="868"/>
                  <a:pt x="9108" y="1347"/>
                </a:cubicBezTo>
                <a:cubicBezTo>
                  <a:pt x="6711" y="2511"/>
                  <a:pt x="4360" y="3949"/>
                  <a:pt x="2602" y="5981"/>
                </a:cubicBezTo>
                <a:cubicBezTo>
                  <a:pt x="1803" y="6871"/>
                  <a:pt x="1164" y="7898"/>
                  <a:pt x="708" y="9016"/>
                </a:cubicBezTo>
                <a:cubicBezTo>
                  <a:pt x="274" y="10066"/>
                  <a:pt x="46" y="11185"/>
                  <a:pt x="0" y="12326"/>
                </a:cubicBezTo>
                <a:lnTo>
                  <a:pt x="0" y="12531"/>
                </a:lnTo>
                <a:lnTo>
                  <a:pt x="206" y="12531"/>
                </a:lnTo>
                <a:cubicBezTo>
                  <a:pt x="274" y="10317"/>
                  <a:pt x="1073" y="8172"/>
                  <a:pt x="2465" y="6483"/>
                </a:cubicBezTo>
                <a:cubicBezTo>
                  <a:pt x="4155" y="4406"/>
                  <a:pt x="6437" y="2922"/>
                  <a:pt x="8811" y="1735"/>
                </a:cubicBezTo>
                <a:cubicBezTo>
                  <a:pt x="9884" y="1187"/>
                  <a:pt x="11025" y="708"/>
                  <a:pt x="12143" y="229"/>
                </a:cubicBezTo>
                <a:lnTo>
                  <a:pt x="121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8338066" y="-322047"/>
            <a:ext cx="509390" cy="1153478"/>
          </a:xfrm>
          <a:custGeom>
            <a:rect b="b" l="l" r="r" t="t"/>
            <a:pathLst>
              <a:path extrusionOk="0" h="7305" w="4589">
                <a:moveTo>
                  <a:pt x="4588" y="0"/>
                </a:moveTo>
                <a:cubicBezTo>
                  <a:pt x="3721" y="480"/>
                  <a:pt x="2922" y="1073"/>
                  <a:pt x="2237" y="1781"/>
                </a:cubicBezTo>
                <a:cubicBezTo>
                  <a:pt x="799" y="3264"/>
                  <a:pt x="0" y="5250"/>
                  <a:pt x="0" y="7304"/>
                </a:cubicBezTo>
                <a:lnTo>
                  <a:pt x="229" y="7304"/>
                </a:lnTo>
                <a:cubicBezTo>
                  <a:pt x="206" y="6506"/>
                  <a:pt x="320" y="5729"/>
                  <a:pt x="571" y="4976"/>
                </a:cubicBezTo>
                <a:cubicBezTo>
                  <a:pt x="1210" y="2922"/>
                  <a:pt x="2740" y="1279"/>
                  <a:pt x="4588" y="251"/>
                </a:cubicBezTo>
                <a:lnTo>
                  <a:pt x="45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7">
    <p:spTree>
      <p:nvGrpSpPr>
        <p:cNvPr id="173" name="Shape 173"/>
        <p:cNvGrpSpPr/>
        <p:nvPr/>
      </p:nvGrpSpPr>
      <p:grpSpPr>
        <a:xfrm>
          <a:off x="0" y="0"/>
          <a:ext cx="0" cy="0"/>
          <a:chOff x="0" y="0"/>
          <a:chExt cx="0" cy="0"/>
        </a:xfrm>
      </p:grpSpPr>
      <p:sp>
        <p:nvSpPr>
          <p:cNvPr id="174" name="Google Shape;174;p21"/>
          <p:cNvSpPr/>
          <p:nvPr/>
        </p:nvSpPr>
        <p:spPr>
          <a:xfrm flipH="1">
            <a:off x="9" y="3913209"/>
            <a:ext cx="605059" cy="1246455"/>
          </a:xfrm>
          <a:custGeom>
            <a:rect b="b" l="l" r="r" t="t"/>
            <a:pathLst>
              <a:path extrusionOk="0" h="9359" w="4543">
                <a:moveTo>
                  <a:pt x="4543" y="0"/>
                </a:moveTo>
                <a:cubicBezTo>
                  <a:pt x="2192" y="1849"/>
                  <a:pt x="640" y="4497"/>
                  <a:pt x="160" y="7441"/>
                </a:cubicBezTo>
                <a:cubicBezTo>
                  <a:pt x="46" y="8081"/>
                  <a:pt x="0" y="8720"/>
                  <a:pt x="0" y="9359"/>
                </a:cubicBezTo>
                <a:lnTo>
                  <a:pt x="206" y="9359"/>
                </a:lnTo>
                <a:cubicBezTo>
                  <a:pt x="229" y="7761"/>
                  <a:pt x="548" y="6186"/>
                  <a:pt x="1187" y="4725"/>
                </a:cubicBezTo>
                <a:cubicBezTo>
                  <a:pt x="1941" y="2991"/>
                  <a:pt x="3082" y="1484"/>
                  <a:pt x="4543" y="297"/>
                </a:cubicBezTo>
                <a:lnTo>
                  <a:pt x="45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flipH="1">
            <a:off x="17" y="4284114"/>
            <a:ext cx="322308" cy="878605"/>
          </a:xfrm>
          <a:custGeom>
            <a:rect b="b" l="l" r="r" t="t"/>
            <a:pathLst>
              <a:path extrusionOk="0" h="6597" w="2420">
                <a:moveTo>
                  <a:pt x="2420" y="0"/>
                </a:moveTo>
                <a:cubicBezTo>
                  <a:pt x="1324" y="1210"/>
                  <a:pt x="571" y="2671"/>
                  <a:pt x="228" y="4268"/>
                </a:cubicBezTo>
                <a:cubicBezTo>
                  <a:pt x="46" y="5044"/>
                  <a:pt x="0" y="5821"/>
                  <a:pt x="69" y="6597"/>
                </a:cubicBezTo>
                <a:lnTo>
                  <a:pt x="274" y="6597"/>
                </a:lnTo>
                <a:cubicBezTo>
                  <a:pt x="183" y="5044"/>
                  <a:pt x="480" y="3515"/>
                  <a:pt x="1187" y="2146"/>
                </a:cubicBezTo>
                <a:cubicBezTo>
                  <a:pt x="1529" y="1484"/>
                  <a:pt x="1940" y="867"/>
                  <a:pt x="2420" y="320"/>
                </a:cubicBezTo>
                <a:lnTo>
                  <a:pt x="2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flipH="1">
            <a:off x="-38" y="3293124"/>
            <a:ext cx="2185832" cy="1866553"/>
          </a:xfrm>
          <a:custGeom>
            <a:rect b="b" l="l" r="r" t="t"/>
            <a:pathLst>
              <a:path extrusionOk="0" h="14015" w="16412">
                <a:moveTo>
                  <a:pt x="16412" y="0"/>
                </a:moveTo>
                <a:lnTo>
                  <a:pt x="16343" y="69"/>
                </a:lnTo>
                <a:cubicBezTo>
                  <a:pt x="15544" y="708"/>
                  <a:pt x="14814" y="1484"/>
                  <a:pt x="14220" y="2328"/>
                </a:cubicBezTo>
                <a:cubicBezTo>
                  <a:pt x="13079" y="3903"/>
                  <a:pt x="12257" y="5706"/>
                  <a:pt x="11276" y="7373"/>
                </a:cubicBezTo>
                <a:cubicBezTo>
                  <a:pt x="10294" y="9062"/>
                  <a:pt x="9039" y="10682"/>
                  <a:pt x="7259" y="11618"/>
                </a:cubicBezTo>
                <a:cubicBezTo>
                  <a:pt x="5113" y="12759"/>
                  <a:pt x="2648" y="12988"/>
                  <a:pt x="411" y="13855"/>
                </a:cubicBezTo>
                <a:cubicBezTo>
                  <a:pt x="274" y="13901"/>
                  <a:pt x="114" y="13946"/>
                  <a:pt x="0" y="14015"/>
                </a:cubicBezTo>
                <a:lnTo>
                  <a:pt x="571" y="14015"/>
                </a:lnTo>
                <a:cubicBezTo>
                  <a:pt x="2602" y="13239"/>
                  <a:pt x="4816" y="12965"/>
                  <a:pt x="6825" y="12052"/>
                </a:cubicBezTo>
                <a:cubicBezTo>
                  <a:pt x="7761" y="11641"/>
                  <a:pt x="8628" y="11047"/>
                  <a:pt x="9359" y="10317"/>
                </a:cubicBezTo>
                <a:cubicBezTo>
                  <a:pt x="9998" y="9655"/>
                  <a:pt x="10568" y="8925"/>
                  <a:pt x="11071" y="8126"/>
                </a:cubicBezTo>
                <a:cubicBezTo>
                  <a:pt x="12098" y="6505"/>
                  <a:pt x="12897" y="4748"/>
                  <a:pt x="13947" y="3127"/>
                </a:cubicBezTo>
                <a:cubicBezTo>
                  <a:pt x="14449" y="2283"/>
                  <a:pt x="15088" y="1529"/>
                  <a:pt x="15773" y="845"/>
                </a:cubicBezTo>
                <a:cubicBezTo>
                  <a:pt x="15978" y="639"/>
                  <a:pt x="16183" y="479"/>
                  <a:pt x="16412" y="297"/>
                </a:cubicBezTo>
                <a:lnTo>
                  <a:pt x="16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4"/>
              </a:buClr>
              <a:buSzPts val="2800"/>
              <a:buNone/>
              <a:defRPr sz="2600">
                <a:solidFill>
                  <a:schemeClr val="accent4"/>
                </a:solidFill>
              </a:defRPr>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178" name="Shape 178"/>
        <p:cNvGrpSpPr/>
        <p:nvPr/>
      </p:nvGrpSpPr>
      <p:grpSpPr>
        <a:xfrm>
          <a:off x="0" y="0"/>
          <a:ext cx="0" cy="0"/>
          <a:chOff x="0" y="0"/>
          <a:chExt cx="0" cy="0"/>
        </a:xfrm>
      </p:grpSpPr>
      <p:sp>
        <p:nvSpPr>
          <p:cNvPr id="179" name="Google Shape;179;p22"/>
          <p:cNvSpPr txBox="1"/>
          <p:nvPr/>
        </p:nvSpPr>
        <p:spPr>
          <a:xfrm>
            <a:off x="711600" y="445025"/>
            <a:ext cx="7720800" cy="5727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t/>
            </a:r>
            <a:endParaRPr sz="3318">
              <a:solidFill>
                <a:srgbClr val="698A8A"/>
              </a:solidFill>
              <a:latin typeface="Spicy Rice"/>
              <a:ea typeface="Spicy Rice"/>
              <a:cs typeface="Spicy Rice"/>
              <a:sym typeface="Spicy Rice"/>
            </a:endParaRPr>
          </a:p>
        </p:txBody>
      </p:sp>
      <p:sp>
        <p:nvSpPr>
          <p:cNvPr id="180" name="Google Shape;180;p22"/>
          <p:cNvSpPr/>
          <p:nvPr/>
        </p:nvSpPr>
        <p:spPr>
          <a:xfrm rot="-5400000">
            <a:off x="7512449" y="-315416"/>
            <a:ext cx="1348014" cy="1978834"/>
          </a:xfrm>
          <a:custGeom>
            <a:rect b="b" l="l" r="r" t="t"/>
            <a:pathLst>
              <a:path extrusionOk="0" h="12532" w="12144">
                <a:moveTo>
                  <a:pt x="12143" y="0"/>
                </a:moveTo>
                <a:cubicBezTo>
                  <a:pt x="11116" y="434"/>
                  <a:pt x="10089" y="868"/>
                  <a:pt x="9108" y="1347"/>
                </a:cubicBezTo>
                <a:cubicBezTo>
                  <a:pt x="6711" y="2511"/>
                  <a:pt x="4360" y="3949"/>
                  <a:pt x="2602" y="5981"/>
                </a:cubicBezTo>
                <a:cubicBezTo>
                  <a:pt x="1803" y="6871"/>
                  <a:pt x="1164" y="7898"/>
                  <a:pt x="708" y="9016"/>
                </a:cubicBezTo>
                <a:cubicBezTo>
                  <a:pt x="274" y="10066"/>
                  <a:pt x="46" y="11185"/>
                  <a:pt x="0" y="12326"/>
                </a:cubicBezTo>
                <a:lnTo>
                  <a:pt x="0" y="12531"/>
                </a:lnTo>
                <a:lnTo>
                  <a:pt x="206" y="12531"/>
                </a:lnTo>
                <a:cubicBezTo>
                  <a:pt x="274" y="10317"/>
                  <a:pt x="1073" y="8172"/>
                  <a:pt x="2465" y="6483"/>
                </a:cubicBezTo>
                <a:cubicBezTo>
                  <a:pt x="4155" y="4406"/>
                  <a:pt x="6437" y="2922"/>
                  <a:pt x="8811" y="1735"/>
                </a:cubicBezTo>
                <a:cubicBezTo>
                  <a:pt x="9884" y="1187"/>
                  <a:pt x="11025" y="708"/>
                  <a:pt x="12143" y="229"/>
                </a:cubicBezTo>
                <a:lnTo>
                  <a:pt x="1214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2"/>
          <p:cNvSpPr/>
          <p:nvPr/>
        </p:nvSpPr>
        <p:spPr>
          <a:xfrm rot="-5400000">
            <a:off x="8344441" y="-322047"/>
            <a:ext cx="509390" cy="1153478"/>
          </a:xfrm>
          <a:custGeom>
            <a:rect b="b" l="l" r="r" t="t"/>
            <a:pathLst>
              <a:path extrusionOk="0" h="7305" w="4589">
                <a:moveTo>
                  <a:pt x="4588" y="0"/>
                </a:moveTo>
                <a:cubicBezTo>
                  <a:pt x="3721" y="480"/>
                  <a:pt x="2922" y="1073"/>
                  <a:pt x="2237" y="1781"/>
                </a:cubicBezTo>
                <a:cubicBezTo>
                  <a:pt x="799" y="3264"/>
                  <a:pt x="0" y="5250"/>
                  <a:pt x="0" y="7304"/>
                </a:cubicBezTo>
                <a:lnTo>
                  <a:pt x="229" y="7304"/>
                </a:lnTo>
                <a:cubicBezTo>
                  <a:pt x="206" y="6506"/>
                  <a:pt x="320" y="5729"/>
                  <a:pt x="571" y="4976"/>
                </a:cubicBezTo>
                <a:cubicBezTo>
                  <a:pt x="1210" y="2922"/>
                  <a:pt x="2740" y="1279"/>
                  <a:pt x="4588" y="251"/>
                </a:cubicBezTo>
                <a:lnTo>
                  <a:pt x="458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4"/>
              </a:buClr>
              <a:buSzPts val="2800"/>
              <a:buNone/>
              <a:defRPr sz="2600">
                <a:solidFill>
                  <a:schemeClr val="accent4"/>
                </a:solidFill>
              </a:defRPr>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8_1">
    <p:spTree>
      <p:nvGrpSpPr>
        <p:cNvPr id="183" name="Shape 183"/>
        <p:cNvGrpSpPr/>
        <p:nvPr/>
      </p:nvGrpSpPr>
      <p:grpSpPr>
        <a:xfrm>
          <a:off x="0" y="0"/>
          <a:ext cx="0" cy="0"/>
          <a:chOff x="0" y="0"/>
          <a:chExt cx="0" cy="0"/>
        </a:xfrm>
      </p:grpSpPr>
      <p:sp>
        <p:nvSpPr>
          <p:cNvPr id="184" name="Google Shape;184;p23"/>
          <p:cNvSpPr/>
          <p:nvPr/>
        </p:nvSpPr>
        <p:spPr>
          <a:xfrm flipH="1" rot="5400000">
            <a:off x="540171" y="4352343"/>
            <a:ext cx="250982" cy="1331318"/>
          </a:xfrm>
          <a:custGeom>
            <a:rect b="b" l="l" r="r" t="t"/>
            <a:pathLst>
              <a:path extrusionOk="0" h="8423" w="2261">
                <a:moveTo>
                  <a:pt x="0" y="0"/>
                </a:moveTo>
                <a:lnTo>
                  <a:pt x="0" y="480"/>
                </a:lnTo>
                <a:cubicBezTo>
                  <a:pt x="1119" y="2671"/>
                  <a:pt x="1918" y="5045"/>
                  <a:pt x="1826" y="7533"/>
                </a:cubicBezTo>
                <a:cubicBezTo>
                  <a:pt x="1804" y="7852"/>
                  <a:pt x="1781" y="8126"/>
                  <a:pt x="1735" y="8423"/>
                </a:cubicBezTo>
                <a:lnTo>
                  <a:pt x="1963" y="8423"/>
                </a:lnTo>
                <a:cubicBezTo>
                  <a:pt x="2260" y="5980"/>
                  <a:pt x="1621" y="3470"/>
                  <a:pt x="617" y="1233"/>
                </a:cubicBezTo>
                <a:cubicBezTo>
                  <a:pt x="411" y="822"/>
                  <a:pt x="229" y="411"/>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flipH="1" rot="5400000">
            <a:off x="727231" y="3785311"/>
            <a:ext cx="630952" cy="2085411"/>
          </a:xfrm>
          <a:custGeom>
            <a:rect b="b" l="l" r="r" t="t"/>
            <a:pathLst>
              <a:path extrusionOk="0" h="13194" w="5684">
                <a:moveTo>
                  <a:pt x="0" y="1"/>
                </a:moveTo>
                <a:lnTo>
                  <a:pt x="0" y="412"/>
                </a:lnTo>
                <a:cubicBezTo>
                  <a:pt x="183" y="686"/>
                  <a:pt x="366" y="959"/>
                  <a:pt x="548" y="1233"/>
                </a:cubicBezTo>
                <a:cubicBezTo>
                  <a:pt x="1438" y="2534"/>
                  <a:pt x="2420" y="3790"/>
                  <a:pt x="3287" y="5136"/>
                </a:cubicBezTo>
                <a:cubicBezTo>
                  <a:pt x="4200" y="6529"/>
                  <a:pt x="4862" y="8104"/>
                  <a:pt x="5204" y="9770"/>
                </a:cubicBezTo>
                <a:cubicBezTo>
                  <a:pt x="5433" y="10888"/>
                  <a:pt x="5478" y="12030"/>
                  <a:pt x="5364" y="13194"/>
                </a:cubicBezTo>
                <a:lnTo>
                  <a:pt x="5593" y="13194"/>
                </a:lnTo>
                <a:cubicBezTo>
                  <a:pt x="5684" y="12304"/>
                  <a:pt x="5661" y="11413"/>
                  <a:pt x="5547" y="10523"/>
                </a:cubicBezTo>
                <a:cubicBezTo>
                  <a:pt x="5319" y="8857"/>
                  <a:pt x="4771" y="7259"/>
                  <a:pt x="3926" y="5798"/>
                </a:cubicBezTo>
                <a:cubicBezTo>
                  <a:pt x="2785" y="3790"/>
                  <a:pt x="1233" y="1987"/>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flipH="1" rot="5400000">
            <a:off x="7749751" y="214352"/>
            <a:ext cx="1636880" cy="1213249"/>
          </a:xfrm>
          <a:custGeom>
            <a:rect b="b" l="l" r="r" t="t"/>
            <a:pathLst>
              <a:path extrusionOk="0" h="7676" w="14746">
                <a:moveTo>
                  <a:pt x="1" y="1"/>
                </a:moveTo>
                <a:cubicBezTo>
                  <a:pt x="777" y="1713"/>
                  <a:pt x="1735" y="3356"/>
                  <a:pt x="3219" y="4543"/>
                </a:cubicBezTo>
                <a:cubicBezTo>
                  <a:pt x="4360" y="5411"/>
                  <a:pt x="5684" y="6073"/>
                  <a:pt x="7077" y="6461"/>
                </a:cubicBezTo>
                <a:cubicBezTo>
                  <a:pt x="8606" y="6940"/>
                  <a:pt x="10181" y="7282"/>
                  <a:pt x="11779" y="7510"/>
                </a:cubicBezTo>
                <a:cubicBezTo>
                  <a:pt x="12601" y="7625"/>
                  <a:pt x="13423" y="7676"/>
                  <a:pt x="14259" y="7676"/>
                </a:cubicBezTo>
                <a:cubicBezTo>
                  <a:pt x="14421" y="7676"/>
                  <a:pt x="14583" y="7674"/>
                  <a:pt x="14746" y="7670"/>
                </a:cubicBezTo>
                <a:lnTo>
                  <a:pt x="14746" y="7465"/>
                </a:lnTo>
                <a:cubicBezTo>
                  <a:pt x="14550" y="7472"/>
                  <a:pt x="14354" y="7476"/>
                  <a:pt x="14158" y="7476"/>
                </a:cubicBezTo>
                <a:cubicBezTo>
                  <a:pt x="11978" y="7476"/>
                  <a:pt x="9789" y="7024"/>
                  <a:pt x="7716" y="6438"/>
                </a:cubicBezTo>
                <a:cubicBezTo>
                  <a:pt x="6323" y="6073"/>
                  <a:pt x="4999" y="5502"/>
                  <a:pt x="3790" y="4726"/>
                </a:cubicBezTo>
                <a:cubicBezTo>
                  <a:pt x="2671" y="3904"/>
                  <a:pt x="1735" y="2854"/>
                  <a:pt x="1073" y="1644"/>
                </a:cubicBezTo>
                <a:cubicBezTo>
                  <a:pt x="754" y="1119"/>
                  <a:pt x="480" y="572"/>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p:nvPr/>
        </p:nvSpPr>
        <p:spPr>
          <a:xfrm flipH="1" rot="5400000">
            <a:off x="8350992" y="73196"/>
            <a:ext cx="897031" cy="750615"/>
          </a:xfrm>
          <a:custGeom>
            <a:rect b="b" l="l" r="r" t="t"/>
            <a:pathLst>
              <a:path extrusionOk="0" h="4749" w="8081">
                <a:moveTo>
                  <a:pt x="1" y="1"/>
                </a:moveTo>
                <a:cubicBezTo>
                  <a:pt x="137" y="298"/>
                  <a:pt x="297" y="572"/>
                  <a:pt x="457" y="846"/>
                </a:cubicBezTo>
                <a:cubicBezTo>
                  <a:pt x="1735" y="2831"/>
                  <a:pt x="4063" y="3790"/>
                  <a:pt x="6277" y="4361"/>
                </a:cubicBezTo>
                <a:cubicBezTo>
                  <a:pt x="6871" y="4498"/>
                  <a:pt x="7464" y="4635"/>
                  <a:pt x="8081" y="4749"/>
                </a:cubicBezTo>
                <a:lnTo>
                  <a:pt x="8081" y="4543"/>
                </a:lnTo>
                <a:cubicBezTo>
                  <a:pt x="6460" y="4201"/>
                  <a:pt x="4839" y="3836"/>
                  <a:pt x="3379" y="3105"/>
                </a:cubicBezTo>
                <a:cubicBezTo>
                  <a:pt x="2329" y="2603"/>
                  <a:pt x="1439" y="1850"/>
                  <a:pt x="754" y="914"/>
                </a:cubicBezTo>
                <a:cubicBezTo>
                  <a:pt x="571" y="617"/>
                  <a:pt x="389" y="321"/>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txBox="1"/>
          <p:nvPr/>
        </p:nvSpPr>
        <p:spPr>
          <a:xfrm>
            <a:off x="711600" y="445025"/>
            <a:ext cx="7720800" cy="5727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ctr">
              <a:spcBef>
                <a:spcPts val="0"/>
              </a:spcBef>
              <a:spcAft>
                <a:spcPts val="0"/>
              </a:spcAft>
              <a:buNone/>
            </a:pPr>
            <a:r>
              <a:t/>
            </a:r>
            <a:endParaRPr sz="3318">
              <a:solidFill>
                <a:srgbClr val="698A8A"/>
              </a:solidFill>
              <a:latin typeface="Spicy Rice"/>
              <a:ea typeface="Spicy Rice"/>
              <a:cs typeface="Spicy Rice"/>
              <a:sym typeface="Spicy Rice"/>
            </a:endParaRPr>
          </a:p>
        </p:txBody>
      </p:sp>
      <p:sp>
        <p:nvSpPr>
          <p:cNvPr id="189" name="Google Shape;189;p23"/>
          <p:cNvSpPr txBox="1"/>
          <p:nvPr/>
        </p:nvSpPr>
        <p:spPr>
          <a:xfrm>
            <a:off x="711600" y="445025"/>
            <a:ext cx="7720800" cy="5727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t/>
            </a:r>
            <a:endParaRPr sz="3318">
              <a:solidFill>
                <a:srgbClr val="698A8A"/>
              </a:solidFill>
              <a:latin typeface="Spicy Rice"/>
              <a:ea typeface="Spicy Rice"/>
              <a:cs typeface="Spicy Rice"/>
              <a:sym typeface="Spicy Rice"/>
            </a:endParaRPr>
          </a:p>
        </p:txBody>
      </p:sp>
      <p:sp>
        <p:nvSpPr>
          <p:cNvPr id="190" name="Google Shape;190;p23"/>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4"/>
              </a:buClr>
              <a:buSzPts val="2800"/>
              <a:buNone/>
              <a:defRPr sz="2600">
                <a:solidFill>
                  <a:schemeClr val="accent4"/>
                </a:solidFill>
              </a:defRPr>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bg>
      <p:bgPr>
        <a:solidFill>
          <a:schemeClr val="lt2"/>
        </a:solidFill>
      </p:bgPr>
    </p:bg>
    <p:spTree>
      <p:nvGrpSpPr>
        <p:cNvPr id="191" name="Shape 191"/>
        <p:cNvGrpSpPr/>
        <p:nvPr/>
      </p:nvGrpSpPr>
      <p:grpSpPr>
        <a:xfrm>
          <a:off x="0" y="0"/>
          <a:ext cx="0" cy="0"/>
          <a:chOff x="0" y="0"/>
          <a:chExt cx="0" cy="0"/>
        </a:xfrm>
      </p:grpSpPr>
      <p:sp>
        <p:nvSpPr>
          <p:cNvPr id="192" name="Google Shape;192;p24"/>
          <p:cNvSpPr txBox="1"/>
          <p:nvPr>
            <p:ph type="title"/>
          </p:nvPr>
        </p:nvSpPr>
        <p:spPr>
          <a:xfrm>
            <a:off x="711600" y="588500"/>
            <a:ext cx="7720800" cy="8481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accent4"/>
              </a:buClr>
              <a:buSzPts val="2800"/>
              <a:buNone/>
              <a:defRPr sz="5400">
                <a:solidFill>
                  <a:schemeClr val="accent4"/>
                </a:solidFill>
              </a:defRPr>
            </a:lvl1pPr>
            <a:lvl2pPr lvl="1" rtl="0">
              <a:spcBef>
                <a:spcPts val="0"/>
              </a:spcBef>
              <a:spcAft>
                <a:spcPts val="0"/>
              </a:spcAft>
              <a:buClr>
                <a:schemeClr val="accent4"/>
              </a:buClr>
              <a:buSzPts val="2800"/>
              <a:buNone/>
              <a:defRPr>
                <a:solidFill>
                  <a:schemeClr val="accent4"/>
                </a:solidFill>
              </a:defRPr>
            </a:lvl2pPr>
            <a:lvl3pPr lvl="2" rtl="0">
              <a:spcBef>
                <a:spcPts val="0"/>
              </a:spcBef>
              <a:spcAft>
                <a:spcPts val="0"/>
              </a:spcAft>
              <a:buClr>
                <a:schemeClr val="accent4"/>
              </a:buClr>
              <a:buSzPts val="2800"/>
              <a:buNone/>
              <a:defRPr>
                <a:solidFill>
                  <a:schemeClr val="accent4"/>
                </a:solidFill>
              </a:defRPr>
            </a:lvl3pPr>
            <a:lvl4pPr lvl="3" rtl="0">
              <a:spcBef>
                <a:spcPts val="0"/>
              </a:spcBef>
              <a:spcAft>
                <a:spcPts val="0"/>
              </a:spcAft>
              <a:buClr>
                <a:schemeClr val="accent4"/>
              </a:buClr>
              <a:buSzPts val="2800"/>
              <a:buNone/>
              <a:defRPr>
                <a:solidFill>
                  <a:schemeClr val="accent4"/>
                </a:solidFill>
              </a:defRPr>
            </a:lvl4pPr>
            <a:lvl5pPr lvl="4" rtl="0">
              <a:spcBef>
                <a:spcPts val="0"/>
              </a:spcBef>
              <a:spcAft>
                <a:spcPts val="0"/>
              </a:spcAft>
              <a:buClr>
                <a:schemeClr val="accent4"/>
              </a:buClr>
              <a:buSzPts val="2800"/>
              <a:buNone/>
              <a:defRPr>
                <a:solidFill>
                  <a:schemeClr val="accent4"/>
                </a:solidFill>
              </a:defRPr>
            </a:lvl5pPr>
            <a:lvl6pPr lvl="5" rtl="0">
              <a:spcBef>
                <a:spcPts val="0"/>
              </a:spcBef>
              <a:spcAft>
                <a:spcPts val="0"/>
              </a:spcAft>
              <a:buClr>
                <a:schemeClr val="accent4"/>
              </a:buClr>
              <a:buSzPts val="2800"/>
              <a:buNone/>
              <a:defRPr>
                <a:solidFill>
                  <a:schemeClr val="accent4"/>
                </a:solidFill>
              </a:defRPr>
            </a:lvl6pPr>
            <a:lvl7pPr lvl="6" rtl="0">
              <a:spcBef>
                <a:spcPts val="0"/>
              </a:spcBef>
              <a:spcAft>
                <a:spcPts val="0"/>
              </a:spcAft>
              <a:buClr>
                <a:schemeClr val="accent4"/>
              </a:buClr>
              <a:buSzPts val="2800"/>
              <a:buNone/>
              <a:defRPr>
                <a:solidFill>
                  <a:schemeClr val="accent4"/>
                </a:solidFill>
              </a:defRPr>
            </a:lvl7pPr>
            <a:lvl8pPr lvl="7" rtl="0">
              <a:spcBef>
                <a:spcPts val="0"/>
              </a:spcBef>
              <a:spcAft>
                <a:spcPts val="0"/>
              </a:spcAft>
              <a:buClr>
                <a:schemeClr val="accent4"/>
              </a:buClr>
              <a:buSzPts val="2800"/>
              <a:buNone/>
              <a:defRPr>
                <a:solidFill>
                  <a:schemeClr val="accent4"/>
                </a:solidFill>
              </a:defRPr>
            </a:lvl8pPr>
            <a:lvl9pPr lvl="8" rtl="0">
              <a:spcBef>
                <a:spcPts val="0"/>
              </a:spcBef>
              <a:spcAft>
                <a:spcPts val="0"/>
              </a:spcAft>
              <a:buClr>
                <a:schemeClr val="accent4"/>
              </a:buClr>
              <a:buSzPts val="2800"/>
              <a:buNone/>
              <a:defRPr>
                <a:solidFill>
                  <a:schemeClr val="accent4"/>
                </a:solidFill>
              </a:defRPr>
            </a:lvl9pPr>
          </a:lstStyle>
          <a:p/>
        </p:txBody>
      </p:sp>
      <p:sp>
        <p:nvSpPr>
          <p:cNvPr id="193" name="Google Shape;193;p24"/>
          <p:cNvSpPr txBox="1"/>
          <p:nvPr/>
        </p:nvSpPr>
        <p:spPr>
          <a:xfrm>
            <a:off x="711600" y="3485800"/>
            <a:ext cx="3482100" cy="841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a:solidFill>
                  <a:schemeClr val="dk1"/>
                </a:solidFill>
                <a:latin typeface="Barlow"/>
                <a:ea typeface="Barlow"/>
                <a:cs typeface="Barlow"/>
                <a:sym typeface="Barlow"/>
              </a:rPr>
              <a:t>CREDITS</a:t>
            </a:r>
            <a:r>
              <a:rPr lang="en">
                <a:solidFill>
                  <a:schemeClr val="dk1"/>
                </a:solidFill>
                <a:latin typeface="Barlow"/>
                <a:ea typeface="Barlow"/>
                <a:cs typeface="Barlow"/>
                <a:sym typeface="Barlow"/>
              </a:rPr>
              <a:t>: This presentation template was created by </a:t>
            </a:r>
            <a:r>
              <a:rPr b="1" lang="en">
                <a:solidFill>
                  <a:schemeClr val="dk1"/>
                </a:solidFill>
                <a:uFill>
                  <a:noFill/>
                </a:uFill>
                <a:latin typeface="Barlow"/>
                <a:ea typeface="Barlow"/>
                <a:cs typeface="Barlow"/>
                <a:sym typeface="Barlow"/>
                <a:hlinkClick r:id="rId2">
                  <a:extLst>
                    <a:ext uri="{A12FA001-AC4F-418D-AE19-62706E023703}">
                      <ahyp:hlinkClr val="tx"/>
                    </a:ext>
                  </a:extLst>
                </a:hlinkClick>
              </a:rPr>
              <a:t>Slidesgo</a:t>
            </a:r>
            <a:r>
              <a:rPr lang="en">
                <a:solidFill>
                  <a:schemeClr val="dk1"/>
                </a:solidFill>
                <a:latin typeface="Barlow"/>
                <a:ea typeface="Barlow"/>
                <a:cs typeface="Barlow"/>
                <a:sym typeface="Barlow"/>
              </a:rPr>
              <a:t>, including icons by </a:t>
            </a:r>
            <a:r>
              <a:rPr b="1" lang="en">
                <a:solidFill>
                  <a:schemeClr val="dk1"/>
                </a:solidFill>
                <a:uFill>
                  <a:noFill/>
                </a:uFill>
                <a:latin typeface="Barlow"/>
                <a:ea typeface="Barlow"/>
                <a:cs typeface="Barlow"/>
                <a:sym typeface="Barlow"/>
                <a:hlinkClick r:id="rId3">
                  <a:extLst>
                    <a:ext uri="{A12FA001-AC4F-418D-AE19-62706E023703}">
                      <ahyp:hlinkClr val="tx"/>
                    </a:ext>
                  </a:extLst>
                </a:hlinkClick>
              </a:rPr>
              <a:t>Flaticon</a:t>
            </a:r>
            <a:r>
              <a:rPr lang="en">
                <a:solidFill>
                  <a:schemeClr val="dk1"/>
                </a:solidFill>
                <a:latin typeface="Barlow"/>
                <a:ea typeface="Barlow"/>
                <a:cs typeface="Barlow"/>
                <a:sym typeface="Barlow"/>
              </a:rPr>
              <a:t>, infographics &amp; images by </a:t>
            </a:r>
            <a:r>
              <a:rPr b="1" lang="en">
                <a:solidFill>
                  <a:schemeClr val="dk1"/>
                </a:solidFill>
                <a:uFill>
                  <a:noFill/>
                </a:uFill>
                <a:latin typeface="Barlow"/>
                <a:ea typeface="Barlow"/>
                <a:cs typeface="Barlow"/>
                <a:sym typeface="Barlow"/>
                <a:hlinkClick r:id="rId4">
                  <a:extLst>
                    <a:ext uri="{A12FA001-AC4F-418D-AE19-62706E023703}">
                      <ahyp:hlinkClr val="tx"/>
                    </a:ext>
                  </a:extLst>
                </a:hlinkClick>
              </a:rPr>
              <a:t>Freepik</a:t>
            </a:r>
            <a:endParaRPr b="1">
              <a:solidFill>
                <a:schemeClr val="dk1"/>
              </a:solidFill>
              <a:latin typeface="Barlow"/>
              <a:ea typeface="Barlow"/>
              <a:cs typeface="Barlow"/>
              <a:sym typeface="Barlow"/>
            </a:endParaRPr>
          </a:p>
        </p:txBody>
      </p:sp>
      <p:sp>
        <p:nvSpPr>
          <p:cNvPr id="194" name="Google Shape;194;p24"/>
          <p:cNvSpPr/>
          <p:nvPr/>
        </p:nvSpPr>
        <p:spPr>
          <a:xfrm flipH="1" rot="-10793469">
            <a:off x="8120209" y="2911"/>
            <a:ext cx="1022770" cy="1055478"/>
          </a:xfrm>
          <a:custGeom>
            <a:rect b="b" l="l" r="r" t="t"/>
            <a:pathLst>
              <a:path extrusionOk="0" h="12532" w="12144">
                <a:moveTo>
                  <a:pt x="12143" y="0"/>
                </a:moveTo>
                <a:cubicBezTo>
                  <a:pt x="11116" y="434"/>
                  <a:pt x="10089" y="868"/>
                  <a:pt x="9108" y="1347"/>
                </a:cubicBezTo>
                <a:cubicBezTo>
                  <a:pt x="6711" y="2511"/>
                  <a:pt x="4360" y="3949"/>
                  <a:pt x="2602" y="5981"/>
                </a:cubicBezTo>
                <a:cubicBezTo>
                  <a:pt x="1803" y="6871"/>
                  <a:pt x="1164" y="7898"/>
                  <a:pt x="708" y="9016"/>
                </a:cubicBezTo>
                <a:cubicBezTo>
                  <a:pt x="274" y="10066"/>
                  <a:pt x="46" y="11185"/>
                  <a:pt x="0" y="12326"/>
                </a:cubicBezTo>
                <a:lnTo>
                  <a:pt x="0" y="12531"/>
                </a:lnTo>
                <a:lnTo>
                  <a:pt x="206" y="12531"/>
                </a:lnTo>
                <a:cubicBezTo>
                  <a:pt x="274" y="10317"/>
                  <a:pt x="1073" y="8172"/>
                  <a:pt x="2465" y="6483"/>
                </a:cubicBezTo>
                <a:cubicBezTo>
                  <a:pt x="4155" y="4406"/>
                  <a:pt x="6437" y="2922"/>
                  <a:pt x="8811" y="1735"/>
                </a:cubicBezTo>
                <a:cubicBezTo>
                  <a:pt x="9884" y="1187"/>
                  <a:pt x="11025" y="708"/>
                  <a:pt x="12143" y="229"/>
                </a:cubicBezTo>
                <a:lnTo>
                  <a:pt x="12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4"/>
          <p:cNvSpPr/>
          <p:nvPr/>
        </p:nvSpPr>
        <p:spPr>
          <a:xfrm flipH="1" rot="-10793469">
            <a:off x="8756896" y="3504"/>
            <a:ext cx="386486" cy="615246"/>
          </a:xfrm>
          <a:custGeom>
            <a:rect b="b" l="l" r="r" t="t"/>
            <a:pathLst>
              <a:path extrusionOk="0" h="7305" w="4589">
                <a:moveTo>
                  <a:pt x="4588" y="0"/>
                </a:moveTo>
                <a:cubicBezTo>
                  <a:pt x="3721" y="480"/>
                  <a:pt x="2922" y="1073"/>
                  <a:pt x="2237" y="1781"/>
                </a:cubicBezTo>
                <a:cubicBezTo>
                  <a:pt x="799" y="3264"/>
                  <a:pt x="0" y="5250"/>
                  <a:pt x="0" y="7304"/>
                </a:cubicBezTo>
                <a:lnTo>
                  <a:pt x="229" y="7304"/>
                </a:lnTo>
                <a:cubicBezTo>
                  <a:pt x="206" y="6506"/>
                  <a:pt x="320" y="5729"/>
                  <a:pt x="571" y="4976"/>
                </a:cubicBezTo>
                <a:cubicBezTo>
                  <a:pt x="1210" y="2922"/>
                  <a:pt x="2740" y="1279"/>
                  <a:pt x="4588" y="251"/>
                </a:cubicBezTo>
                <a:lnTo>
                  <a:pt x="45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4"/>
          <p:cNvSpPr/>
          <p:nvPr/>
        </p:nvSpPr>
        <p:spPr>
          <a:xfrm flipH="1" rot="-10793469">
            <a:off x="7079389" y="1940"/>
            <a:ext cx="2062804" cy="1910928"/>
          </a:xfrm>
          <a:custGeom>
            <a:rect b="b" l="l" r="r" t="t"/>
            <a:pathLst>
              <a:path extrusionOk="0" h="22689" w="24493">
                <a:moveTo>
                  <a:pt x="24492" y="0"/>
                </a:moveTo>
                <a:cubicBezTo>
                  <a:pt x="23054" y="822"/>
                  <a:pt x="21594" y="1552"/>
                  <a:pt x="20087" y="2214"/>
                </a:cubicBezTo>
                <a:cubicBezTo>
                  <a:pt x="18398" y="2967"/>
                  <a:pt x="16709" y="3698"/>
                  <a:pt x="15020" y="4474"/>
                </a:cubicBezTo>
                <a:cubicBezTo>
                  <a:pt x="11984" y="5843"/>
                  <a:pt x="8994" y="7418"/>
                  <a:pt x="6392" y="9541"/>
                </a:cubicBezTo>
                <a:cubicBezTo>
                  <a:pt x="3995" y="11504"/>
                  <a:pt x="1964" y="13969"/>
                  <a:pt x="914" y="16914"/>
                </a:cubicBezTo>
                <a:cubicBezTo>
                  <a:pt x="229" y="18762"/>
                  <a:pt x="1" y="20725"/>
                  <a:pt x="206" y="22688"/>
                </a:cubicBezTo>
                <a:lnTo>
                  <a:pt x="434" y="22688"/>
                </a:lnTo>
                <a:cubicBezTo>
                  <a:pt x="252" y="21045"/>
                  <a:pt x="389" y="19379"/>
                  <a:pt x="845" y="17781"/>
                </a:cubicBezTo>
                <a:cubicBezTo>
                  <a:pt x="1713" y="14745"/>
                  <a:pt x="3676" y="12166"/>
                  <a:pt x="6027" y="10135"/>
                </a:cubicBezTo>
                <a:cubicBezTo>
                  <a:pt x="8515" y="7966"/>
                  <a:pt x="11413" y="6368"/>
                  <a:pt x="14404" y="4999"/>
                </a:cubicBezTo>
                <a:cubicBezTo>
                  <a:pt x="17668" y="3470"/>
                  <a:pt x="21069" y="2169"/>
                  <a:pt x="24241" y="411"/>
                </a:cubicBezTo>
                <a:lnTo>
                  <a:pt x="24492" y="251"/>
                </a:lnTo>
                <a:lnTo>
                  <a:pt x="244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4"/>
          <p:cNvSpPr/>
          <p:nvPr/>
        </p:nvSpPr>
        <p:spPr>
          <a:xfrm flipH="1" rot="-10793469">
            <a:off x="7535369" y="2365"/>
            <a:ext cx="1607173" cy="1530326"/>
          </a:xfrm>
          <a:custGeom>
            <a:rect b="b" l="l" r="r" t="t"/>
            <a:pathLst>
              <a:path extrusionOk="0" h="18170" w="19083">
                <a:moveTo>
                  <a:pt x="19082" y="1"/>
                </a:moveTo>
                <a:cubicBezTo>
                  <a:pt x="18215" y="366"/>
                  <a:pt x="17348" y="708"/>
                  <a:pt x="16480" y="1051"/>
                </a:cubicBezTo>
                <a:cubicBezTo>
                  <a:pt x="14974" y="1667"/>
                  <a:pt x="13467" y="2260"/>
                  <a:pt x="11984" y="2922"/>
                </a:cubicBezTo>
                <a:cubicBezTo>
                  <a:pt x="9313" y="4132"/>
                  <a:pt x="6734" y="5593"/>
                  <a:pt x="4588" y="7601"/>
                </a:cubicBezTo>
                <a:cubicBezTo>
                  <a:pt x="2580" y="9450"/>
                  <a:pt x="982" y="11778"/>
                  <a:pt x="366" y="14472"/>
                </a:cubicBezTo>
                <a:cubicBezTo>
                  <a:pt x="92" y="15681"/>
                  <a:pt x="0" y="16937"/>
                  <a:pt x="137" y="18169"/>
                </a:cubicBezTo>
                <a:lnTo>
                  <a:pt x="343" y="18169"/>
                </a:lnTo>
                <a:cubicBezTo>
                  <a:pt x="229" y="17165"/>
                  <a:pt x="274" y="16138"/>
                  <a:pt x="457" y="15134"/>
                </a:cubicBezTo>
                <a:cubicBezTo>
                  <a:pt x="913" y="12417"/>
                  <a:pt x="2397" y="10021"/>
                  <a:pt x="4337" y="8104"/>
                </a:cubicBezTo>
                <a:cubicBezTo>
                  <a:pt x="6414" y="6049"/>
                  <a:pt x="8971" y="4566"/>
                  <a:pt x="11596" y="3333"/>
                </a:cubicBezTo>
                <a:cubicBezTo>
                  <a:pt x="14061" y="2192"/>
                  <a:pt x="16594" y="1302"/>
                  <a:pt x="19082" y="252"/>
                </a:cubicBezTo>
                <a:lnTo>
                  <a:pt x="190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4"/>
          <p:cNvSpPr/>
          <p:nvPr/>
        </p:nvSpPr>
        <p:spPr>
          <a:xfrm rot="-5400000">
            <a:off x="8565044" y="4564561"/>
            <a:ext cx="245036" cy="912843"/>
          </a:xfrm>
          <a:custGeom>
            <a:rect b="b" l="l" r="r" t="t"/>
            <a:pathLst>
              <a:path extrusionOk="0" h="8423" w="2261">
                <a:moveTo>
                  <a:pt x="0" y="0"/>
                </a:moveTo>
                <a:lnTo>
                  <a:pt x="0" y="480"/>
                </a:lnTo>
                <a:cubicBezTo>
                  <a:pt x="1119" y="2671"/>
                  <a:pt x="1918" y="5045"/>
                  <a:pt x="1826" y="7533"/>
                </a:cubicBezTo>
                <a:cubicBezTo>
                  <a:pt x="1804" y="7852"/>
                  <a:pt x="1781" y="8126"/>
                  <a:pt x="1735" y="8423"/>
                </a:cubicBezTo>
                <a:lnTo>
                  <a:pt x="1963" y="8423"/>
                </a:lnTo>
                <a:cubicBezTo>
                  <a:pt x="2260" y="5980"/>
                  <a:pt x="1621" y="3470"/>
                  <a:pt x="617" y="1233"/>
                </a:cubicBezTo>
                <a:cubicBezTo>
                  <a:pt x="411" y="822"/>
                  <a:pt x="229" y="411"/>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4"/>
          <p:cNvSpPr/>
          <p:nvPr/>
        </p:nvSpPr>
        <p:spPr>
          <a:xfrm rot="-5400000">
            <a:off x="8121034" y="4120548"/>
            <a:ext cx="616004" cy="1429900"/>
          </a:xfrm>
          <a:custGeom>
            <a:rect b="b" l="l" r="r" t="t"/>
            <a:pathLst>
              <a:path extrusionOk="0" h="13194" w="5684">
                <a:moveTo>
                  <a:pt x="0" y="1"/>
                </a:moveTo>
                <a:lnTo>
                  <a:pt x="0" y="412"/>
                </a:lnTo>
                <a:cubicBezTo>
                  <a:pt x="183" y="686"/>
                  <a:pt x="366" y="959"/>
                  <a:pt x="548" y="1233"/>
                </a:cubicBezTo>
                <a:cubicBezTo>
                  <a:pt x="1438" y="2534"/>
                  <a:pt x="2420" y="3790"/>
                  <a:pt x="3287" y="5136"/>
                </a:cubicBezTo>
                <a:cubicBezTo>
                  <a:pt x="4200" y="6529"/>
                  <a:pt x="4862" y="8104"/>
                  <a:pt x="5204" y="9770"/>
                </a:cubicBezTo>
                <a:cubicBezTo>
                  <a:pt x="5433" y="10888"/>
                  <a:pt x="5478" y="12030"/>
                  <a:pt x="5364" y="13194"/>
                </a:cubicBezTo>
                <a:lnTo>
                  <a:pt x="5593" y="13194"/>
                </a:lnTo>
                <a:cubicBezTo>
                  <a:pt x="5684" y="12304"/>
                  <a:pt x="5661" y="11413"/>
                  <a:pt x="5547" y="10523"/>
                </a:cubicBezTo>
                <a:cubicBezTo>
                  <a:pt x="5319" y="8857"/>
                  <a:pt x="4771" y="7259"/>
                  <a:pt x="3926" y="5798"/>
                </a:cubicBezTo>
                <a:cubicBezTo>
                  <a:pt x="2785" y="3790"/>
                  <a:pt x="1233" y="1987"/>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4"/>
          <p:cNvSpPr txBox="1"/>
          <p:nvPr>
            <p:ph idx="1" type="subTitle"/>
          </p:nvPr>
        </p:nvSpPr>
        <p:spPr>
          <a:xfrm>
            <a:off x="711600" y="1480800"/>
            <a:ext cx="3250500" cy="1000800"/>
          </a:xfrm>
          <a:prstGeom prst="rect">
            <a:avLst/>
          </a:prstGeom>
        </p:spPr>
        <p:txBody>
          <a:bodyPr anchorCtr="0" anchor="ctr" bIns="91425" lIns="91425" spcFirstLastPara="1" rIns="91425" wrap="square" tIns="91425">
            <a:normAutofit/>
          </a:bodyPr>
          <a:lstStyle>
            <a:lvl1pPr lvl="0">
              <a:lnSpc>
                <a:spcPct val="100000"/>
              </a:lnSpc>
              <a:spcBef>
                <a:spcPts val="0"/>
              </a:spcBef>
              <a:spcAft>
                <a:spcPts val="0"/>
              </a:spcAft>
              <a:buSzPts val="18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04" name="Shape 20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sp>
        <p:nvSpPr>
          <p:cNvPr id="25" name="Google Shape;25;p4"/>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accent4"/>
              </a:buClr>
              <a:buSzPts val="2800"/>
              <a:buNone/>
              <a:defRPr sz="2620">
                <a:solidFill>
                  <a:schemeClr val="accent4"/>
                </a:solidFill>
              </a:defRPr>
            </a:lvl1pPr>
            <a:lvl2pPr lvl="1">
              <a:spcBef>
                <a:spcPts val="0"/>
              </a:spcBef>
              <a:spcAft>
                <a:spcPts val="0"/>
              </a:spcAft>
              <a:buClr>
                <a:schemeClr val="accent4"/>
              </a:buClr>
              <a:buSzPts val="2800"/>
              <a:buNone/>
              <a:defRPr>
                <a:solidFill>
                  <a:schemeClr val="accent4"/>
                </a:solidFill>
              </a:defRPr>
            </a:lvl2pPr>
            <a:lvl3pPr lvl="2">
              <a:spcBef>
                <a:spcPts val="0"/>
              </a:spcBef>
              <a:spcAft>
                <a:spcPts val="0"/>
              </a:spcAft>
              <a:buClr>
                <a:schemeClr val="accent4"/>
              </a:buClr>
              <a:buSzPts val="2800"/>
              <a:buNone/>
              <a:defRPr>
                <a:solidFill>
                  <a:schemeClr val="accent4"/>
                </a:solidFill>
              </a:defRPr>
            </a:lvl3pPr>
            <a:lvl4pPr lvl="3">
              <a:spcBef>
                <a:spcPts val="0"/>
              </a:spcBef>
              <a:spcAft>
                <a:spcPts val="0"/>
              </a:spcAft>
              <a:buClr>
                <a:schemeClr val="accent4"/>
              </a:buClr>
              <a:buSzPts val="2800"/>
              <a:buNone/>
              <a:defRPr>
                <a:solidFill>
                  <a:schemeClr val="accent4"/>
                </a:solidFill>
              </a:defRPr>
            </a:lvl4pPr>
            <a:lvl5pPr lvl="4">
              <a:spcBef>
                <a:spcPts val="0"/>
              </a:spcBef>
              <a:spcAft>
                <a:spcPts val="0"/>
              </a:spcAft>
              <a:buClr>
                <a:schemeClr val="accent4"/>
              </a:buClr>
              <a:buSzPts val="2800"/>
              <a:buNone/>
              <a:defRPr>
                <a:solidFill>
                  <a:schemeClr val="accent4"/>
                </a:solidFill>
              </a:defRPr>
            </a:lvl5pPr>
            <a:lvl6pPr lvl="5">
              <a:spcBef>
                <a:spcPts val="0"/>
              </a:spcBef>
              <a:spcAft>
                <a:spcPts val="0"/>
              </a:spcAft>
              <a:buClr>
                <a:schemeClr val="accent4"/>
              </a:buClr>
              <a:buSzPts val="2800"/>
              <a:buNone/>
              <a:defRPr>
                <a:solidFill>
                  <a:schemeClr val="accent4"/>
                </a:solidFill>
              </a:defRPr>
            </a:lvl6pPr>
            <a:lvl7pPr lvl="6">
              <a:spcBef>
                <a:spcPts val="0"/>
              </a:spcBef>
              <a:spcAft>
                <a:spcPts val="0"/>
              </a:spcAft>
              <a:buClr>
                <a:schemeClr val="accent4"/>
              </a:buClr>
              <a:buSzPts val="2800"/>
              <a:buNone/>
              <a:defRPr>
                <a:solidFill>
                  <a:schemeClr val="accent4"/>
                </a:solidFill>
              </a:defRPr>
            </a:lvl7pPr>
            <a:lvl8pPr lvl="7">
              <a:spcBef>
                <a:spcPts val="0"/>
              </a:spcBef>
              <a:spcAft>
                <a:spcPts val="0"/>
              </a:spcAft>
              <a:buClr>
                <a:schemeClr val="accent4"/>
              </a:buClr>
              <a:buSzPts val="2800"/>
              <a:buNone/>
              <a:defRPr>
                <a:solidFill>
                  <a:schemeClr val="accent4"/>
                </a:solidFill>
              </a:defRPr>
            </a:lvl8pPr>
            <a:lvl9pPr lvl="8">
              <a:spcBef>
                <a:spcPts val="0"/>
              </a:spcBef>
              <a:spcAft>
                <a:spcPts val="0"/>
              </a:spcAft>
              <a:buClr>
                <a:schemeClr val="accent4"/>
              </a:buClr>
              <a:buSzPts val="2800"/>
              <a:buNone/>
              <a:defRPr>
                <a:solidFill>
                  <a:schemeClr val="accent4"/>
                </a:solidFill>
              </a:defRPr>
            </a:lvl9pPr>
          </a:lstStyle>
          <a:p/>
        </p:txBody>
      </p:sp>
      <p:sp>
        <p:nvSpPr>
          <p:cNvPr id="26" name="Google Shape;26;p4"/>
          <p:cNvSpPr txBox="1"/>
          <p:nvPr>
            <p:ph idx="1" type="body"/>
          </p:nvPr>
        </p:nvSpPr>
        <p:spPr>
          <a:xfrm>
            <a:off x="711600" y="1181250"/>
            <a:ext cx="7720800" cy="3424800"/>
          </a:xfrm>
          <a:prstGeom prst="rect">
            <a:avLst/>
          </a:prstGeom>
        </p:spPr>
        <p:txBody>
          <a:bodyPr anchorCtr="0" anchor="t" bIns="91425" lIns="91425" spcFirstLastPara="1" rIns="91425" wrap="square" tIns="91425">
            <a:normAutofit/>
          </a:bodyPr>
          <a:lstStyle>
            <a:lvl1pPr indent="-304800" lvl="0" marL="457200" rtl="0">
              <a:lnSpc>
                <a:spcPct val="100000"/>
              </a:lnSpc>
              <a:spcBef>
                <a:spcPts val="0"/>
              </a:spcBef>
              <a:spcAft>
                <a:spcPts val="0"/>
              </a:spcAft>
              <a:buClr>
                <a:srgbClr val="434343"/>
              </a:buClr>
              <a:buSzPts val="1200"/>
              <a:buFont typeface="Livvic"/>
              <a:buAutoNum type="arabicPeriod"/>
              <a:defRPr sz="1200"/>
            </a:lvl1pPr>
            <a:lvl2pPr indent="-304800" lvl="1" marL="914400" rtl="0">
              <a:spcBef>
                <a:spcPts val="0"/>
              </a:spcBef>
              <a:spcAft>
                <a:spcPts val="0"/>
              </a:spcAft>
              <a:buClr>
                <a:srgbClr val="434343"/>
              </a:buClr>
              <a:buSzPts val="1200"/>
              <a:buFont typeface="Roboto Condensed Light"/>
              <a:buAutoNum type="alphaLcPeriod"/>
              <a:defRPr sz="1200"/>
            </a:lvl2pPr>
            <a:lvl3pPr indent="-304800" lvl="2" marL="1371600" rtl="0">
              <a:spcBef>
                <a:spcPts val="0"/>
              </a:spcBef>
              <a:spcAft>
                <a:spcPts val="0"/>
              </a:spcAft>
              <a:buClr>
                <a:srgbClr val="434343"/>
              </a:buClr>
              <a:buSzPts val="1200"/>
              <a:buFont typeface="Roboto Condensed Light"/>
              <a:buAutoNum type="romanLcPeriod"/>
              <a:defRPr sz="1200"/>
            </a:lvl3pPr>
            <a:lvl4pPr indent="-304800" lvl="3" marL="1828800" rtl="0">
              <a:spcBef>
                <a:spcPts val="0"/>
              </a:spcBef>
              <a:spcAft>
                <a:spcPts val="0"/>
              </a:spcAft>
              <a:buClr>
                <a:srgbClr val="434343"/>
              </a:buClr>
              <a:buSzPts val="1200"/>
              <a:buFont typeface="Roboto Condensed Light"/>
              <a:buAutoNum type="arabicPeriod"/>
              <a:defRPr sz="1200"/>
            </a:lvl4pPr>
            <a:lvl5pPr indent="-304800" lvl="4" marL="2286000" rtl="0">
              <a:spcBef>
                <a:spcPts val="0"/>
              </a:spcBef>
              <a:spcAft>
                <a:spcPts val="0"/>
              </a:spcAft>
              <a:buClr>
                <a:srgbClr val="434343"/>
              </a:buClr>
              <a:buSzPts val="1200"/>
              <a:buFont typeface="Roboto Condensed Light"/>
              <a:buAutoNum type="alphaLcPeriod"/>
              <a:defRPr sz="1200"/>
            </a:lvl5pPr>
            <a:lvl6pPr indent="-304800" lvl="5" marL="2743200" rtl="0">
              <a:spcBef>
                <a:spcPts val="0"/>
              </a:spcBef>
              <a:spcAft>
                <a:spcPts val="0"/>
              </a:spcAft>
              <a:buClr>
                <a:srgbClr val="434343"/>
              </a:buClr>
              <a:buSzPts val="1200"/>
              <a:buFont typeface="Roboto Condensed Light"/>
              <a:buAutoNum type="romanLcPeriod"/>
              <a:defRPr sz="1200"/>
            </a:lvl6pPr>
            <a:lvl7pPr indent="-304800" lvl="6" marL="3200400" rtl="0">
              <a:spcBef>
                <a:spcPts val="0"/>
              </a:spcBef>
              <a:spcAft>
                <a:spcPts val="0"/>
              </a:spcAft>
              <a:buClr>
                <a:srgbClr val="434343"/>
              </a:buClr>
              <a:buSzPts val="1200"/>
              <a:buFont typeface="Roboto Condensed Light"/>
              <a:buAutoNum type="arabicPeriod"/>
              <a:defRPr sz="1200"/>
            </a:lvl7pPr>
            <a:lvl8pPr indent="-304800" lvl="7" marL="3657600" rtl="0">
              <a:spcBef>
                <a:spcPts val="0"/>
              </a:spcBef>
              <a:spcAft>
                <a:spcPts val="0"/>
              </a:spcAft>
              <a:buClr>
                <a:srgbClr val="434343"/>
              </a:buClr>
              <a:buSzPts val="1200"/>
              <a:buFont typeface="Roboto Condensed Light"/>
              <a:buAutoNum type="alphaLcPeriod"/>
              <a:defRPr sz="1200"/>
            </a:lvl8pPr>
            <a:lvl9pPr indent="-304800" lvl="8" marL="4114800" rtl="0">
              <a:spcBef>
                <a:spcPts val="0"/>
              </a:spcBef>
              <a:spcAft>
                <a:spcPts val="0"/>
              </a:spcAft>
              <a:buClr>
                <a:srgbClr val="434343"/>
              </a:buClr>
              <a:buSzPts val="1200"/>
              <a:buFont typeface="Roboto Condensed Light"/>
              <a:buAutoNum type="romanLcPeriod"/>
              <a:defRPr sz="1200"/>
            </a:lvl9pPr>
          </a:lstStyle>
          <a:p/>
        </p:txBody>
      </p:sp>
      <p:sp>
        <p:nvSpPr>
          <p:cNvPr id="27" name="Google Shape;27;p4"/>
          <p:cNvSpPr/>
          <p:nvPr/>
        </p:nvSpPr>
        <p:spPr>
          <a:xfrm rot="-5400000">
            <a:off x="7506074" y="-315416"/>
            <a:ext cx="1348014" cy="1978834"/>
          </a:xfrm>
          <a:custGeom>
            <a:rect b="b" l="l" r="r" t="t"/>
            <a:pathLst>
              <a:path extrusionOk="0" h="12532" w="12144">
                <a:moveTo>
                  <a:pt x="12143" y="0"/>
                </a:moveTo>
                <a:cubicBezTo>
                  <a:pt x="11116" y="434"/>
                  <a:pt x="10089" y="868"/>
                  <a:pt x="9108" y="1347"/>
                </a:cubicBezTo>
                <a:cubicBezTo>
                  <a:pt x="6711" y="2511"/>
                  <a:pt x="4360" y="3949"/>
                  <a:pt x="2602" y="5981"/>
                </a:cubicBezTo>
                <a:cubicBezTo>
                  <a:pt x="1803" y="6871"/>
                  <a:pt x="1164" y="7898"/>
                  <a:pt x="708" y="9016"/>
                </a:cubicBezTo>
                <a:cubicBezTo>
                  <a:pt x="274" y="10066"/>
                  <a:pt x="46" y="11185"/>
                  <a:pt x="0" y="12326"/>
                </a:cubicBezTo>
                <a:lnTo>
                  <a:pt x="0" y="12531"/>
                </a:lnTo>
                <a:lnTo>
                  <a:pt x="206" y="12531"/>
                </a:lnTo>
                <a:cubicBezTo>
                  <a:pt x="274" y="10317"/>
                  <a:pt x="1073" y="8172"/>
                  <a:pt x="2465" y="6483"/>
                </a:cubicBezTo>
                <a:cubicBezTo>
                  <a:pt x="4155" y="4406"/>
                  <a:pt x="6437" y="2922"/>
                  <a:pt x="8811" y="1735"/>
                </a:cubicBezTo>
                <a:cubicBezTo>
                  <a:pt x="9884" y="1187"/>
                  <a:pt x="11025" y="708"/>
                  <a:pt x="12143" y="229"/>
                </a:cubicBezTo>
                <a:lnTo>
                  <a:pt x="12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rot="-5400000">
            <a:off x="8338066" y="-322047"/>
            <a:ext cx="509390" cy="1153478"/>
          </a:xfrm>
          <a:custGeom>
            <a:rect b="b" l="l" r="r" t="t"/>
            <a:pathLst>
              <a:path extrusionOk="0" h="7305" w="4589">
                <a:moveTo>
                  <a:pt x="4588" y="0"/>
                </a:moveTo>
                <a:cubicBezTo>
                  <a:pt x="3721" y="480"/>
                  <a:pt x="2922" y="1073"/>
                  <a:pt x="2237" y="1781"/>
                </a:cubicBezTo>
                <a:cubicBezTo>
                  <a:pt x="799" y="3264"/>
                  <a:pt x="0" y="5250"/>
                  <a:pt x="0" y="7304"/>
                </a:cubicBezTo>
                <a:lnTo>
                  <a:pt x="229" y="7304"/>
                </a:lnTo>
                <a:cubicBezTo>
                  <a:pt x="206" y="6506"/>
                  <a:pt x="320" y="5729"/>
                  <a:pt x="571" y="4976"/>
                </a:cubicBezTo>
                <a:cubicBezTo>
                  <a:pt x="1210" y="2922"/>
                  <a:pt x="2740" y="1279"/>
                  <a:pt x="4588" y="251"/>
                </a:cubicBezTo>
                <a:lnTo>
                  <a:pt x="45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2"/>
        </a:solidFill>
      </p:bgPr>
    </p:bg>
    <p:spTree>
      <p:nvGrpSpPr>
        <p:cNvPr id="29" name="Shape 29"/>
        <p:cNvGrpSpPr/>
        <p:nvPr/>
      </p:nvGrpSpPr>
      <p:grpSpPr>
        <a:xfrm>
          <a:off x="0" y="0"/>
          <a:ext cx="0" cy="0"/>
          <a:chOff x="0" y="0"/>
          <a:chExt cx="0" cy="0"/>
        </a:xfrm>
      </p:grpSpPr>
      <p:sp>
        <p:nvSpPr>
          <p:cNvPr id="30" name="Google Shape;30;p5"/>
          <p:cNvSpPr txBox="1"/>
          <p:nvPr>
            <p:ph type="title"/>
          </p:nvPr>
        </p:nvSpPr>
        <p:spPr>
          <a:xfrm>
            <a:off x="711600" y="445025"/>
            <a:ext cx="77208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sz="2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 name="Google Shape;31;p5"/>
          <p:cNvSpPr txBox="1"/>
          <p:nvPr>
            <p:ph idx="1" type="body"/>
          </p:nvPr>
        </p:nvSpPr>
        <p:spPr>
          <a:xfrm>
            <a:off x="3737332" y="1832588"/>
            <a:ext cx="2650200" cy="453900"/>
          </a:xfrm>
          <a:prstGeom prst="rect">
            <a:avLst/>
          </a:prstGeom>
        </p:spPr>
        <p:txBody>
          <a:bodyPr anchorCtr="0" anchor="ctr" bIns="91425" lIns="91425" spcFirstLastPara="1" rIns="91425" wrap="square" tIns="91425">
            <a:normAutofit/>
          </a:bodyPr>
          <a:lstStyle>
            <a:lvl1pPr indent="-317500" lvl="0" marL="457200">
              <a:lnSpc>
                <a:spcPct val="100000"/>
              </a:lnSpc>
              <a:spcBef>
                <a:spcPts val="0"/>
              </a:spcBef>
              <a:spcAft>
                <a:spcPts val="0"/>
              </a:spcAft>
              <a:buSzPts val="1400"/>
              <a:buChar char="●"/>
              <a:defRPr sz="1400">
                <a:solidFill>
                  <a:schemeClr val="dk1"/>
                </a:solidFill>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5"/>
          <p:cNvSpPr txBox="1"/>
          <p:nvPr>
            <p:ph idx="2" type="body"/>
          </p:nvPr>
        </p:nvSpPr>
        <p:spPr>
          <a:xfrm>
            <a:off x="2747232" y="3802225"/>
            <a:ext cx="2650200" cy="453900"/>
          </a:xfrm>
          <a:prstGeom prst="rect">
            <a:avLst/>
          </a:prstGeom>
        </p:spPr>
        <p:txBody>
          <a:bodyPr anchorCtr="0" anchor="ctr" bIns="91425" lIns="91425" spcFirstLastPara="1" rIns="91425" wrap="square" tIns="91425">
            <a:normAutofit/>
          </a:bodyPr>
          <a:lstStyle>
            <a:lvl1pPr indent="-317500" lvl="0" marL="457200" algn="r">
              <a:lnSpc>
                <a:spcPct val="100000"/>
              </a:lnSpc>
              <a:spcBef>
                <a:spcPts val="0"/>
              </a:spcBef>
              <a:spcAft>
                <a:spcPts val="0"/>
              </a:spcAft>
              <a:buSzPts val="1400"/>
              <a:buChar char="●"/>
              <a:defRPr sz="1400">
                <a:solidFill>
                  <a:schemeClr val="dk1"/>
                </a:solidFill>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3" type="title"/>
          </p:nvPr>
        </p:nvSpPr>
        <p:spPr>
          <a:xfrm>
            <a:off x="2848032" y="3487875"/>
            <a:ext cx="2549400" cy="315000"/>
          </a:xfrm>
          <a:prstGeom prst="rect">
            <a:avLst/>
          </a:prstGeom>
        </p:spPr>
        <p:txBody>
          <a:bodyPr anchorCtr="0" anchor="ctr" bIns="91425" lIns="91425" spcFirstLastPara="1" rIns="91425" wrap="square" tIns="91425">
            <a:normAutofit/>
          </a:bodyPr>
          <a:lstStyle>
            <a:lvl1pPr lvl="0" algn="r">
              <a:spcBef>
                <a:spcPts val="0"/>
              </a:spcBef>
              <a:spcAft>
                <a:spcPts val="0"/>
              </a:spcAft>
              <a:buSzPts val="2800"/>
              <a:buNone/>
              <a:defRPr sz="1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 name="Google Shape;34;p5"/>
          <p:cNvSpPr txBox="1"/>
          <p:nvPr>
            <p:ph idx="4" type="title"/>
          </p:nvPr>
        </p:nvSpPr>
        <p:spPr>
          <a:xfrm>
            <a:off x="3737332" y="1517600"/>
            <a:ext cx="2549400" cy="3150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sz="1622"/>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 name="Google Shape;35;p5"/>
          <p:cNvSpPr/>
          <p:nvPr/>
        </p:nvSpPr>
        <p:spPr>
          <a:xfrm rot="-5400000">
            <a:off x="8231602" y="-503963"/>
            <a:ext cx="494643" cy="1419377"/>
          </a:xfrm>
          <a:custGeom>
            <a:rect b="b" l="l" r="r" t="t"/>
            <a:pathLst>
              <a:path extrusionOk="0" h="12577" w="4383">
                <a:moveTo>
                  <a:pt x="4383" y="0"/>
                </a:moveTo>
                <a:cubicBezTo>
                  <a:pt x="3219" y="1643"/>
                  <a:pt x="2146" y="3378"/>
                  <a:pt x="1165" y="5159"/>
                </a:cubicBezTo>
                <a:cubicBezTo>
                  <a:pt x="503" y="6345"/>
                  <a:pt x="1" y="7624"/>
                  <a:pt x="69" y="8993"/>
                </a:cubicBezTo>
                <a:cubicBezTo>
                  <a:pt x="115" y="10249"/>
                  <a:pt x="594" y="11458"/>
                  <a:pt x="1416" y="12417"/>
                </a:cubicBezTo>
                <a:cubicBezTo>
                  <a:pt x="1461" y="12463"/>
                  <a:pt x="1507" y="12531"/>
                  <a:pt x="1553" y="12577"/>
                </a:cubicBezTo>
                <a:lnTo>
                  <a:pt x="1849" y="12577"/>
                </a:lnTo>
                <a:lnTo>
                  <a:pt x="1827" y="12554"/>
                </a:lnTo>
                <a:cubicBezTo>
                  <a:pt x="936" y="11641"/>
                  <a:pt x="389" y="10454"/>
                  <a:pt x="297" y="9199"/>
                </a:cubicBezTo>
                <a:cubicBezTo>
                  <a:pt x="183" y="7852"/>
                  <a:pt x="617" y="6597"/>
                  <a:pt x="1256" y="5432"/>
                </a:cubicBezTo>
                <a:cubicBezTo>
                  <a:pt x="1918" y="4200"/>
                  <a:pt x="2648" y="2990"/>
                  <a:pt x="3424" y="1803"/>
                </a:cubicBezTo>
                <a:cubicBezTo>
                  <a:pt x="3744" y="1324"/>
                  <a:pt x="4063" y="845"/>
                  <a:pt x="4383" y="388"/>
                </a:cubicBezTo>
                <a:lnTo>
                  <a:pt x="43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rot="-5400000">
            <a:off x="7666137" y="-500177"/>
            <a:ext cx="1061401" cy="1983539"/>
          </a:xfrm>
          <a:custGeom>
            <a:rect b="b" l="l" r="r" t="t"/>
            <a:pathLst>
              <a:path extrusionOk="0" h="17576" w="9405">
                <a:moveTo>
                  <a:pt x="9404" y="0"/>
                </a:moveTo>
                <a:cubicBezTo>
                  <a:pt x="8948" y="982"/>
                  <a:pt x="8400" y="1940"/>
                  <a:pt x="7806" y="2853"/>
                </a:cubicBezTo>
                <a:cubicBezTo>
                  <a:pt x="7144" y="3835"/>
                  <a:pt x="6414" y="4794"/>
                  <a:pt x="5661" y="5684"/>
                </a:cubicBezTo>
                <a:cubicBezTo>
                  <a:pt x="4154" y="7487"/>
                  <a:pt x="2579" y="9245"/>
                  <a:pt x="1529" y="11322"/>
                </a:cubicBezTo>
                <a:cubicBezTo>
                  <a:pt x="571" y="13216"/>
                  <a:pt x="0" y="15430"/>
                  <a:pt x="548" y="17530"/>
                </a:cubicBezTo>
                <a:cubicBezTo>
                  <a:pt x="548" y="17553"/>
                  <a:pt x="548" y="17553"/>
                  <a:pt x="548" y="17576"/>
                </a:cubicBezTo>
                <a:lnTo>
                  <a:pt x="776" y="17576"/>
                </a:lnTo>
                <a:cubicBezTo>
                  <a:pt x="228" y="15613"/>
                  <a:pt x="685" y="13490"/>
                  <a:pt x="1575" y="11687"/>
                </a:cubicBezTo>
                <a:cubicBezTo>
                  <a:pt x="2579" y="9587"/>
                  <a:pt x="4132" y="7829"/>
                  <a:pt x="5592" y="6072"/>
                </a:cubicBezTo>
                <a:cubicBezTo>
                  <a:pt x="6346" y="5182"/>
                  <a:pt x="7076" y="4291"/>
                  <a:pt x="7715" y="3333"/>
                </a:cubicBezTo>
                <a:cubicBezTo>
                  <a:pt x="8354" y="2443"/>
                  <a:pt x="8925" y="1484"/>
                  <a:pt x="9404" y="480"/>
                </a:cubicBezTo>
                <a:lnTo>
                  <a:pt x="94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rot="-5400000">
            <a:off x="-516423" y="4266686"/>
            <a:ext cx="1331915" cy="504913"/>
          </a:xfrm>
          <a:custGeom>
            <a:rect b="b" l="l" r="r" t="t"/>
            <a:pathLst>
              <a:path extrusionOk="0" h="4474" w="11802">
                <a:moveTo>
                  <a:pt x="11527" y="0"/>
                </a:moveTo>
                <a:cubicBezTo>
                  <a:pt x="11459" y="91"/>
                  <a:pt x="11390" y="183"/>
                  <a:pt x="11299" y="274"/>
                </a:cubicBezTo>
                <a:cubicBezTo>
                  <a:pt x="10295" y="1461"/>
                  <a:pt x="8811" y="2123"/>
                  <a:pt x="7327" y="2534"/>
                </a:cubicBezTo>
                <a:cubicBezTo>
                  <a:pt x="4931" y="3196"/>
                  <a:pt x="2306" y="3264"/>
                  <a:pt x="0" y="4246"/>
                </a:cubicBezTo>
                <a:lnTo>
                  <a:pt x="0" y="4474"/>
                </a:lnTo>
                <a:cubicBezTo>
                  <a:pt x="822" y="4132"/>
                  <a:pt x="1667" y="3880"/>
                  <a:pt x="2557" y="3698"/>
                </a:cubicBezTo>
                <a:cubicBezTo>
                  <a:pt x="4200" y="3355"/>
                  <a:pt x="5889" y="3173"/>
                  <a:pt x="7510" y="2716"/>
                </a:cubicBezTo>
                <a:cubicBezTo>
                  <a:pt x="8925" y="2306"/>
                  <a:pt x="10363" y="1644"/>
                  <a:pt x="11390" y="502"/>
                </a:cubicBezTo>
                <a:cubicBezTo>
                  <a:pt x="11527" y="343"/>
                  <a:pt x="11664" y="183"/>
                  <a:pt x="118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rot="-5400000">
            <a:off x="-637460" y="3576296"/>
            <a:ext cx="2140746" cy="1076862"/>
          </a:xfrm>
          <a:custGeom>
            <a:rect b="b" l="l" r="r" t="t"/>
            <a:pathLst>
              <a:path extrusionOk="0" h="9542" w="18969">
                <a:moveTo>
                  <a:pt x="18763" y="0"/>
                </a:moveTo>
                <a:cubicBezTo>
                  <a:pt x="18626" y="388"/>
                  <a:pt x="18489" y="754"/>
                  <a:pt x="18329" y="1119"/>
                </a:cubicBezTo>
                <a:cubicBezTo>
                  <a:pt x="17918" y="2032"/>
                  <a:pt x="17370" y="2899"/>
                  <a:pt x="16709" y="3652"/>
                </a:cubicBezTo>
                <a:cubicBezTo>
                  <a:pt x="15978" y="4428"/>
                  <a:pt x="15111" y="5045"/>
                  <a:pt x="14129" y="5501"/>
                </a:cubicBezTo>
                <a:cubicBezTo>
                  <a:pt x="12075" y="6483"/>
                  <a:pt x="9747" y="6734"/>
                  <a:pt x="7487" y="7008"/>
                </a:cubicBezTo>
                <a:cubicBezTo>
                  <a:pt x="5227" y="7282"/>
                  <a:pt x="2808" y="7578"/>
                  <a:pt x="776" y="8742"/>
                </a:cubicBezTo>
                <a:cubicBezTo>
                  <a:pt x="503" y="8902"/>
                  <a:pt x="229" y="9085"/>
                  <a:pt x="0" y="9267"/>
                </a:cubicBezTo>
                <a:lnTo>
                  <a:pt x="0" y="9541"/>
                </a:lnTo>
                <a:cubicBezTo>
                  <a:pt x="206" y="9382"/>
                  <a:pt x="411" y="9245"/>
                  <a:pt x="617" y="9108"/>
                </a:cubicBezTo>
                <a:cubicBezTo>
                  <a:pt x="2648" y="7852"/>
                  <a:pt x="5068" y="7533"/>
                  <a:pt x="7373" y="7236"/>
                </a:cubicBezTo>
                <a:cubicBezTo>
                  <a:pt x="9610" y="6985"/>
                  <a:pt x="11870" y="6734"/>
                  <a:pt x="13947" y="5844"/>
                </a:cubicBezTo>
                <a:cubicBezTo>
                  <a:pt x="14928" y="5433"/>
                  <a:pt x="15818" y="4839"/>
                  <a:pt x="16572" y="4109"/>
                </a:cubicBezTo>
                <a:cubicBezTo>
                  <a:pt x="17256" y="3401"/>
                  <a:pt x="17850" y="2602"/>
                  <a:pt x="18283" y="1712"/>
                </a:cubicBezTo>
                <a:cubicBezTo>
                  <a:pt x="18557" y="1164"/>
                  <a:pt x="18786" y="594"/>
                  <a:pt x="18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rot="-5400000">
            <a:off x="-612970" y="2907855"/>
            <a:ext cx="2787293" cy="1767196"/>
          </a:xfrm>
          <a:custGeom>
            <a:rect b="b" l="l" r="r" t="t"/>
            <a:pathLst>
              <a:path extrusionOk="0" h="15659" w="24698">
                <a:moveTo>
                  <a:pt x="24469" y="0"/>
                </a:moveTo>
                <a:cubicBezTo>
                  <a:pt x="24287" y="1735"/>
                  <a:pt x="23807" y="3447"/>
                  <a:pt x="23031" y="5022"/>
                </a:cubicBezTo>
                <a:cubicBezTo>
                  <a:pt x="21753" y="7510"/>
                  <a:pt x="19676" y="9564"/>
                  <a:pt x="17028" y="10545"/>
                </a:cubicBezTo>
                <a:cubicBezTo>
                  <a:pt x="14129" y="11595"/>
                  <a:pt x="10979" y="11413"/>
                  <a:pt x="7944" y="11801"/>
                </a:cubicBezTo>
                <a:cubicBezTo>
                  <a:pt x="6506" y="11938"/>
                  <a:pt x="5090" y="12303"/>
                  <a:pt x="3744" y="12874"/>
                </a:cubicBezTo>
                <a:cubicBezTo>
                  <a:pt x="2488" y="13421"/>
                  <a:pt x="1347" y="14175"/>
                  <a:pt x="320" y="15088"/>
                </a:cubicBezTo>
                <a:cubicBezTo>
                  <a:pt x="206" y="15179"/>
                  <a:pt x="115" y="15293"/>
                  <a:pt x="0" y="15384"/>
                </a:cubicBezTo>
                <a:lnTo>
                  <a:pt x="0" y="15658"/>
                </a:lnTo>
                <a:lnTo>
                  <a:pt x="115" y="15567"/>
                </a:lnTo>
                <a:cubicBezTo>
                  <a:pt x="1096" y="14608"/>
                  <a:pt x="2237" y="13832"/>
                  <a:pt x="3470" y="13239"/>
                </a:cubicBezTo>
                <a:cubicBezTo>
                  <a:pt x="4794" y="12623"/>
                  <a:pt x="6209" y="12212"/>
                  <a:pt x="7670" y="12029"/>
                </a:cubicBezTo>
                <a:cubicBezTo>
                  <a:pt x="10660" y="11618"/>
                  <a:pt x="13787" y="11824"/>
                  <a:pt x="16709" y="10888"/>
                </a:cubicBezTo>
                <a:cubicBezTo>
                  <a:pt x="19333" y="9998"/>
                  <a:pt x="21525" y="8172"/>
                  <a:pt x="22871" y="5752"/>
                </a:cubicBezTo>
                <a:cubicBezTo>
                  <a:pt x="23853" y="3972"/>
                  <a:pt x="24492" y="2009"/>
                  <a:pt x="24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txBox="1"/>
          <p:nvPr>
            <p:ph type="title"/>
          </p:nvPr>
        </p:nvSpPr>
        <p:spPr>
          <a:xfrm>
            <a:off x="711725" y="445025"/>
            <a:ext cx="77205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sz="2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2" name="Google Shape;42;p6"/>
          <p:cNvSpPr/>
          <p:nvPr/>
        </p:nvSpPr>
        <p:spPr>
          <a:xfrm flipH="1" rot="5400000">
            <a:off x="552984" y="4186799"/>
            <a:ext cx="416467" cy="1547931"/>
          </a:xfrm>
          <a:custGeom>
            <a:rect b="b" l="l" r="r" t="t"/>
            <a:pathLst>
              <a:path extrusionOk="0" h="8400" w="2260">
                <a:moveTo>
                  <a:pt x="0" y="0"/>
                </a:moveTo>
                <a:lnTo>
                  <a:pt x="0" y="479"/>
                </a:lnTo>
                <a:cubicBezTo>
                  <a:pt x="1119" y="2671"/>
                  <a:pt x="1918" y="5044"/>
                  <a:pt x="1826" y="7532"/>
                </a:cubicBezTo>
                <a:cubicBezTo>
                  <a:pt x="1803" y="7829"/>
                  <a:pt x="1781" y="8103"/>
                  <a:pt x="1735" y="8400"/>
                </a:cubicBezTo>
                <a:lnTo>
                  <a:pt x="1963" y="8400"/>
                </a:lnTo>
                <a:cubicBezTo>
                  <a:pt x="2260" y="5957"/>
                  <a:pt x="1621" y="3447"/>
                  <a:pt x="617" y="1210"/>
                </a:cubicBezTo>
                <a:cubicBezTo>
                  <a:pt x="411" y="799"/>
                  <a:pt x="206" y="38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flipH="1" rot="5400000">
            <a:off x="679216" y="3429602"/>
            <a:ext cx="1043195" cy="2427119"/>
          </a:xfrm>
          <a:custGeom>
            <a:rect b="b" l="l" r="r" t="t"/>
            <a:pathLst>
              <a:path extrusionOk="0" h="13171" w="5661">
                <a:moveTo>
                  <a:pt x="0" y="1"/>
                </a:moveTo>
                <a:lnTo>
                  <a:pt x="0" y="389"/>
                </a:lnTo>
                <a:cubicBezTo>
                  <a:pt x="183" y="663"/>
                  <a:pt x="365" y="936"/>
                  <a:pt x="548" y="1210"/>
                </a:cubicBezTo>
                <a:cubicBezTo>
                  <a:pt x="1438" y="2534"/>
                  <a:pt x="2420" y="3790"/>
                  <a:pt x="3264" y="5113"/>
                </a:cubicBezTo>
                <a:cubicBezTo>
                  <a:pt x="4200" y="6529"/>
                  <a:pt x="4839" y="8104"/>
                  <a:pt x="5204" y="9747"/>
                </a:cubicBezTo>
                <a:cubicBezTo>
                  <a:pt x="5410" y="10865"/>
                  <a:pt x="5478" y="12029"/>
                  <a:pt x="5364" y="13171"/>
                </a:cubicBezTo>
                <a:lnTo>
                  <a:pt x="5592" y="13171"/>
                </a:lnTo>
                <a:cubicBezTo>
                  <a:pt x="5661" y="12281"/>
                  <a:pt x="5638" y="11390"/>
                  <a:pt x="5547" y="10523"/>
                </a:cubicBezTo>
                <a:cubicBezTo>
                  <a:pt x="5318" y="8857"/>
                  <a:pt x="4771" y="7236"/>
                  <a:pt x="3926" y="5798"/>
                </a:cubicBezTo>
                <a:cubicBezTo>
                  <a:pt x="2785" y="3767"/>
                  <a:pt x="1210" y="198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flipH="1" rot="-5400000">
            <a:off x="7659096" y="3671351"/>
            <a:ext cx="774082" cy="2221224"/>
          </a:xfrm>
          <a:custGeom>
            <a:rect b="b" l="l" r="r" t="t"/>
            <a:pathLst>
              <a:path extrusionOk="0" h="12577" w="4383">
                <a:moveTo>
                  <a:pt x="4383" y="0"/>
                </a:moveTo>
                <a:cubicBezTo>
                  <a:pt x="3219" y="1643"/>
                  <a:pt x="2146" y="3378"/>
                  <a:pt x="1165" y="5159"/>
                </a:cubicBezTo>
                <a:cubicBezTo>
                  <a:pt x="503" y="6345"/>
                  <a:pt x="1" y="7624"/>
                  <a:pt x="69" y="8993"/>
                </a:cubicBezTo>
                <a:cubicBezTo>
                  <a:pt x="115" y="10249"/>
                  <a:pt x="594" y="11458"/>
                  <a:pt x="1416" y="12417"/>
                </a:cubicBezTo>
                <a:cubicBezTo>
                  <a:pt x="1461" y="12463"/>
                  <a:pt x="1507" y="12531"/>
                  <a:pt x="1553" y="12577"/>
                </a:cubicBezTo>
                <a:lnTo>
                  <a:pt x="1849" y="12577"/>
                </a:lnTo>
                <a:lnTo>
                  <a:pt x="1827" y="12554"/>
                </a:lnTo>
                <a:cubicBezTo>
                  <a:pt x="936" y="11641"/>
                  <a:pt x="389" y="10454"/>
                  <a:pt x="297" y="9199"/>
                </a:cubicBezTo>
                <a:cubicBezTo>
                  <a:pt x="183" y="7852"/>
                  <a:pt x="617" y="6597"/>
                  <a:pt x="1256" y="5432"/>
                </a:cubicBezTo>
                <a:cubicBezTo>
                  <a:pt x="1918" y="4200"/>
                  <a:pt x="2648" y="2990"/>
                  <a:pt x="3424" y="1803"/>
                </a:cubicBezTo>
                <a:cubicBezTo>
                  <a:pt x="3744" y="1324"/>
                  <a:pt x="4063" y="845"/>
                  <a:pt x="4383" y="388"/>
                </a:cubicBezTo>
                <a:lnTo>
                  <a:pt x="4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flipH="1" rot="-5400000">
            <a:off x="6774191" y="2782560"/>
            <a:ext cx="1661017" cy="3104097"/>
          </a:xfrm>
          <a:custGeom>
            <a:rect b="b" l="l" r="r" t="t"/>
            <a:pathLst>
              <a:path extrusionOk="0" h="17576" w="9405">
                <a:moveTo>
                  <a:pt x="9404" y="0"/>
                </a:moveTo>
                <a:cubicBezTo>
                  <a:pt x="8948" y="982"/>
                  <a:pt x="8400" y="1940"/>
                  <a:pt x="7806" y="2853"/>
                </a:cubicBezTo>
                <a:cubicBezTo>
                  <a:pt x="7144" y="3835"/>
                  <a:pt x="6414" y="4794"/>
                  <a:pt x="5661" y="5684"/>
                </a:cubicBezTo>
                <a:cubicBezTo>
                  <a:pt x="4154" y="7487"/>
                  <a:pt x="2579" y="9245"/>
                  <a:pt x="1529" y="11322"/>
                </a:cubicBezTo>
                <a:cubicBezTo>
                  <a:pt x="571" y="13216"/>
                  <a:pt x="0" y="15430"/>
                  <a:pt x="548" y="17530"/>
                </a:cubicBezTo>
                <a:cubicBezTo>
                  <a:pt x="548" y="17553"/>
                  <a:pt x="548" y="17553"/>
                  <a:pt x="548" y="17576"/>
                </a:cubicBezTo>
                <a:lnTo>
                  <a:pt x="776" y="17576"/>
                </a:lnTo>
                <a:cubicBezTo>
                  <a:pt x="228" y="15613"/>
                  <a:pt x="685" y="13490"/>
                  <a:pt x="1575" y="11687"/>
                </a:cubicBezTo>
                <a:cubicBezTo>
                  <a:pt x="2579" y="9587"/>
                  <a:pt x="4132" y="7829"/>
                  <a:pt x="5592" y="6072"/>
                </a:cubicBezTo>
                <a:cubicBezTo>
                  <a:pt x="6346" y="5182"/>
                  <a:pt x="7076" y="4291"/>
                  <a:pt x="7715" y="3333"/>
                </a:cubicBezTo>
                <a:cubicBezTo>
                  <a:pt x="8354" y="2443"/>
                  <a:pt x="8925" y="1484"/>
                  <a:pt x="9404" y="480"/>
                </a:cubicBezTo>
                <a:lnTo>
                  <a:pt x="9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2765105" y="1729375"/>
            <a:ext cx="3613800" cy="5061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6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2950655" y="2292850"/>
            <a:ext cx="3242700" cy="1297500"/>
          </a:xfrm>
          <a:prstGeom prst="rect">
            <a:avLst/>
          </a:prstGeom>
        </p:spPr>
        <p:txBody>
          <a:bodyPr anchorCtr="0" anchor="t" bIns="91425" lIns="91425" spcFirstLastPara="1" rIns="91425" wrap="square" tIns="91425">
            <a:normAutofit/>
          </a:bodyPr>
          <a:lstStyle>
            <a:lvl1pPr indent="-304800" lvl="0" marL="457200" algn="ctr">
              <a:lnSpc>
                <a:spcPct val="100000"/>
              </a:lnSpc>
              <a:spcBef>
                <a:spcPts val="0"/>
              </a:spcBef>
              <a:spcAft>
                <a:spcPts val="0"/>
              </a:spcAft>
              <a:buSzPts val="1200"/>
              <a:buChar char="●"/>
              <a:defRPr sz="1400">
                <a:solidFill>
                  <a:schemeClr val="dk1"/>
                </a:solidFill>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p:nvPr/>
        </p:nvSpPr>
        <p:spPr>
          <a:xfrm rot="-5400000">
            <a:off x="8231602" y="-503963"/>
            <a:ext cx="494643" cy="1419377"/>
          </a:xfrm>
          <a:custGeom>
            <a:rect b="b" l="l" r="r" t="t"/>
            <a:pathLst>
              <a:path extrusionOk="0" h="12577" w="4383">
                <a:moveTo>
                  <a:pt x="4383" y="0"/>
                </a:moveTo>
                <a:cubicBezTo>
                  <a:pt x="3219" y="1643"/>
                  <a:pt x="2146" y="3378"/>
                  <a:pt x="1165" y="5159"/>
                </a:cubicBezTo>
                <a:cubicBezTo>
                  <a:pt x="503" y="6345"/>
                  <a:pt x="1" y="7624"/>
                  <a:pt x="69" y="8993"/>
                </a:cubicBezTo>
                <a:cubicBezTo>
                  <a:pt x="115" y="10249"/>
                  <a:pt x="594" y="11458"/>
                  <a:pt x="1416" y="12417"/>
                </a:cubicBezTo>
                <a:cubicBezTo>
                  <a:pt x="1461" y="12463"/>
                  <a:pt x="1507" y="12531"/>
                  <a:pt x="1553" y="12577"/>
                </a:cubicBezTo>
                <a:lnTo>
                  <a:pt x="1849" y="12577"/>
                </a:lnTo>
                <a:lnTo>
                  <a:pt x="1827" y="12554"/>
                </a:lnTo>
                <a:cubicBezTo>
                  <a:pt x="936" y="11641"/>
                  <a:pt x="389" y="10454"/>
                  <a:pt x="297" y="9199"/>
                </a:cubicBezTo>
                <a:cubicBezTo>
                  <a:pt x="183" y="7852"/>
                  <a:pt x="617" y="6597"/>
                  <a:pt x="1256" y="5432"/>
                </a:cubicBezTo>
                <a:cubicBezTo>
                  <a:pt x="1918" y="4200"/>
                  <a:pt x="2648" y="2990"/>
                  <a:pt x="3424" y="1803"/>
                </a:cubicBezTo>
                <a:cubicBezTo>
                  <a:pt x="3744" y="1324"/>
                  <a:pt x="4063" y="845"/>
                  <a:pt x="4383" y="388"/>
                </a:cubicBezTo>
                <a:lnTo>
                  <a:pt x="43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rot="-5400000">
            <a:off x="7666137" y="-500177"/>
            <a:ext cx="1061401" cy="1983539"/>
          </a:xfrm>
          <a:custGeom>
            <a:rect b="b" l="l" r="r" t="t"/>
            <a:pathLst>
              <a:path extrusionOk="0" h="17576" w="9405">
                <a:moveTo>
                  <a:pt x="9404" y="0"/>
                </a:moveTo>
                <a:cubicBezTo>
                  <a:pt x="8948" y="982"/>
                  <a:pt x="8400" y="1940"/>
                  <a:pt x="7806" y="2853"/>
                </a:cubicBezTo>
                <a:cubicBezTo>
                  <a:pt x="7144" y="3835"/>
                  <a:pt x="6414" y="4794"/>
                  <a:pt x="5661" y="5684"/>
                </a:cubicBezTo>
                <a:cubicBezTo>
                  <a:pt x="4154" y="7487"/>
                  <a:pt x="2579" y="9245"/>
                  <a:pt x="1529" y="11322"/>
                </a:cubicBezTo>
                <a:cubicBezTo>
                  <a:pt x="571" y="13216"/>
                  <a:pt x="0" y="15430"/>
                  <a:pt x="548" y="17530"/>
                </a:cubicBezTo>
                <a:cubicBezTo>
                  <a:pt x="548" y="17553"/>
                  <a:pt x="548" y="17553"/>
                  <a:pt x="548" y="17576"/>
                </a:cubicBezTo>
                <a:lnTo>
                  <a:pt x="776" y="17576"/>
                </a:lnTo>
                <a:cubicBezTo>
                  <a:pt x="228" y="15613"/>
                  <a:pt x="685" y="13490"/>
                  <a:pt x="1575" y="11687"/>
                </a:cubicBezTo>
                <a:cubicBezTo>
                  <a:pt x="2579" y="9587"/>
                  <a:pt x="4132" y="7829"/>
                  <a:pt x="5592" y="6072"/>
                </a:cubicBezTo>
                <a:cubicBezTo>
                  <a:pt x="6346" y="5182"/>
                  <a:pt x="7076" y="4291"/>
                  <a:pt x="7715" y="3333"/>
                </a:cubicBezTo>
                <a:cubicBezTo>
                  <a:pt x="8354" y="2443"/>
                  <a:pt x="8925" y="1484"/>
                  <a:pt x="9404" y="480"/>
                </a:cubicBezTo>
                <a:lnTo>
                  <a:pt x="94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516423" y="4266686"/>
            <a:ext cx="1331915" cy="504913"/>
          </a:xfrm>
          <a:custGeom>
            <a:rect b="b" l="l" r="r" t="t"/>
            <a:pathLst>
              <a:path extrusionOk="0" h="4474" w="11802">
                <a:moveTo>
                  <a:pt x="11527" y="0"/>
                </a:moveTo>
                <a:cubicBezTo>
                  <a:pt x="11459" y="91"/>
                  <a:pt x="11390" y="183"/>
                  <a:pt x="11299" y="274"/>
                </a:cubicBezTo>
                <a:cubicBezTo>
                  <a:pt x="10295" y="1461"/>
                  <a:pt x="8811" y="2123"/>
                  <a:pt x="7327" y="2534"/>
                </a:cubicBezTo>
                <a:cubicBezTo>
                  <a:pt x="4931" y="3196"/>
                  <a:pt x="2306" y="3264"/>
                  <a:pt x="0" y="4246"/>
                </a:cubicBezTo>
                <a:lnTo>
                  <a:pt x="0" y="4474"/>
                </a:lnTo>
                <a:cubicBezTo>
                  <a:pt x="822" y="4132"/>
                  <a:pt x="1667" y="3880"/>
                  <a:pt x="2557" y="3698"/>
                </a:cubicBezTo>
                <a:cubicBezTo>
                  <a:pt x="4200" y="3355"/>
                  <a:pt x="5889" y="3173"/>
                  <a:pt x="7510" y="2716"/>
                </a:cubicBezTo>
                <a:cubicBezTo>
                  <a:pt x="8925" y="2306"/>
                  <a:pt x="10363" y="1644"/>
                  <a:pt x="11390" y="502"/>
                </a:cubicBezTo>
                <a:cubicBezTo>
                  <a:pt x="11527" y="343"/>
                  <a:pt x="11664" y="183"/>
                  <a:pt x="118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7"/>
          <p:cNvSpPr/>
          <p:nvPr/>
        </p:nvSpPr>
        <p:spPr>
          <a:xfrm rot="-5400000">
            <a:off x="-637460" y="3576296"/>
            <a:ext cx="2140746" cy="1076862"/>
          </a:xfrm>
          <a:custGeom>
            <a:rect b="b" l="l" r="r" t="t"/>
            <a:pathLst>
              <a:path extrusionOk="0" h="9542" w="18969">
                <a:moveTo>
                  <a:pt x="18763" y="0"/>
                </a:moveTo>
                <a:cubicBezTo>
                  <a:pt x="18626" y="388"/>
                  <a:pt x="18489" y="754"/>
                  <a:pt x="18329" y="1119"/>
                </a:cubicBezTo>
                <a:cubicBezTo>
                  <a:pt x="17918" y="2032"/>
                  <a:pt x="17370" y="2899"/>
                  <a:pt x="16709" y="3652"/>
                </a:cubicBezTo>
                <a:cubicBezTo>
                  <a:pt x="15978" y="4428"/>
                  <a:pt x="15111" y="5045"/>
                  <a:pt x="14129" y="5501"/>
                </a:cubicBezTo>
                <a:cubicBezTo>
                  <a:pt x="12075" y="6483"/>
                  <a:pt x="9747" y="6734"/>
                  <a:pt x="7487" y="7008"/>
                </a:cubicBezTo>
                <a:cubicBezTo>
                  <a:pt x="5227" y="7282"/>
                  <a:pt x="2808" y="7578"/>
                  <a:pt x="776" y="8742"/>
                </a:cubicBezTo>
                <a:cubicBezTo>
                  <a:pt x="503" y="8902"/>
                  <a:pt x="229" y="9085"/>
                  <a:pt x="0" y="9267"/>
                </a:cubicBezTo>
                <a:lnTo>
                  <a:pt x="0" y="9541"/>
                </a:lnTo>
                <a:cubicBezTo>
                  <a:pt x="206" y="9382"/>
                  <a:pt x="411" y="9245"/>
                  <a:pt x="617" y="9108"/>
                </a:cubicBezTo>
                <a:cubicBezTo>
                  <a:pt x="2648" y="7852"/>
                  <a:pt x="5068" y="7533"/>
                  <a:pt x="7373" y="7236"/>
                </a:cubicBezTo>
                <a:cubicBezTo>
                  <a:pt x="9610" y="6985"/>
                  <a:pt x="11870" y="6734"/>
                  <a:pt x="13947" y="5844"/>
                </a:cubicBezTo>
                <a:cubicBezTo>
                  <a:pt x="14928" y="5433"/>
                  <a:pt x="15818" y="4839"/>
                  <a:pt x="16572" y="4109"/>
                </a:cubicBezTo>
                <a:cubicBezTo>
                  <a:pt x="17256" y="3401"/>
                  <a:pt x="17850" y="2602"/>
                  <a:pt x="18283" y="1712"/>
                </a:cubicBezTo>
                <a:cubicBezTo>
                  <a:pt x="18557" y="1164"/>
                  <a:pt x="18786" y="594"/>
                  <a:pt x="18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7"/>
          <p:cNvSpPr/>
          <p:nvPr/>
        </p:nvSpPr>
        <p:spPr>
          <a:xfrm rot="-5400000">
            <a:off x="-612970" y="2907855"/>
            <a:ext cx="2787293" cy="1767196"/>
          </a:xfrm>
          <a:custGeom>
            <a:rect b="b" l="l" r="r" t="t"/>
            <a:pathLst>
              <a:path extrusionOk="0" h="15659" w="24698">
                <a:moveTo>
                  <a:pt x="24469" y="0"/>
                </a:moveTo>
                <a:cubicBezTo>
                  <a:pt x="24287" y="1735"/>
                  <a:pt x="23807" y="3447"/>
                  <a:pt x="23031" y="5022"/>
                </a:cubicBezTo>
                <a:cubicBezTo>
                  <a:pt x="21753" y="7510"/>
                  <a:pt x="19676" y="9564"/>
                  <a:pt x="17028" y="10545"/>
                </a:cubicBezTo>
                <a:cubicBezTo>
                  <a:pt x="14129" y="11595"/>
                  <a:pt x="10979" y="11413"/>
                  <a:pt x="7944" y="11801"/>
                </a:cubicBezTo>
                <a:cubicBezTo>
                  <a:pt x="6506" y="11938"/>
                  <a:pt x="5090" y="12303"/>
                  <a:pt x="3744" y="12874"/>
                </a:cubicBezTo>
                <a:cubicBezTo>
                  <a:pt x="2488" y="13421"/>
                  <a:pt x="1347" y="14175"/>
                  <a:pt x="320" y="15088"/>
                </a:cubicBezTo>
                <a:cubicBezTo>
                  <a:pt x="206" y="15179"/>
                  <a:pt x="115" y="15293"/>
                  <a:pt x="0" y="15384"/>
                </a:cubicBezTo>
                <a:lnTo>
                  <a:pt x="0" y="15658"/>
                </a:lnTo>
                <a:lnTo>
                  <a:pt x="115" y="15567"/>
                </a:lnTo>
                <a:cubicBezTo>
                  <a:pt x="1096" y="14608"/>
                  <a:pt x="2237" y="13832"/>
                  <a:pt x="3470" y="13239"/>
                </a:cubicBezTo>
                <a:cubicBezTo>
                  <a:pt x="4794" y="12623"/>
                  <a:pt x="6209" y="12212"/>
                  <a:pt x="7670" y="12029"/>
                </a:cubicBezTo>
                <a:cubicBezTo>
                  <a:pt x="10660" y="11618"/>
                  <a:pt x="13787" y="11824"/>
                  <a:pt x="16709" y="10888"/>
                </a:cubicBezTo>
                <a:cubicBezTo>
                  <a:pt x="19333" y="9998"/>
                  <a:pt x="21525" y="8172"/>
                  <a:pt x="22871" y="5752"/>
                </a:cubicBezTo>
                <a:cubicBezTo>
                  <a:pt x="23853" y="3972"/>
                  <a:pt x="24492" y="2009"/>
                  <a:pt x="24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4" name="Shape 54"/>
        <p:cNvGrpSpPr/>
        <p:nvPr/>
      </p:nvGrpSpPr>
      <p:grpSpPr>
        <a:xfrm>
          <a:off x="0" y="0"/>
          <a:ext cx="0" cy="0"/>
          <a:chOff x="0" y="0"/>
          <a:chExt cx="0" cy="0"/>
        </a:xfrm>
      </p:grpSpPr>
      <p:sp>
        <p:nvSpPr>
          <p:cNvPr id="55" name="Google Shape;55;p8"/>
          <p:cNvSpPr txBox="1"/>
          <p:nvPr>
            <p:ph type="title"/>
          </p:nvPr>
        </p:nvSpPr>
        <p:spPr>
          <a:xfrm>
            <a:off x="711600" y="888050"/>
            <a:ext cx="7720800" cy="2071500"/>
          </a:xfrm>
          <a:prstGeom prst="rect">
            <a:avLst/>
          </a:prstGeom>
        </p:spPr>
        <p:txBody>
          <a:bodyPr anchorCtr="0" anchor="ctr" bIns="91425" lIns="91425" spcFirstLastPara="1" rIns="91425" wrap="square" tIns="91425">
            <a:normAutofit/>
          </a:bodyPr>
          <a:lstStyle>
            <a:lvl1pPr lvl="0" algn="ctr">
              <a:lnSpc>
                <a:spcPct val="90000"/>
              </a:lnSpc>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6" name="Google Shape;56;p8"/>
          <p:cNvSpPr/>
          <p:nvPr/>
        </p:nvSpPr>
        <p:spPr>
          <a:xfrm flipH="1" rot="5400000">
            <a:off x="552984" y="4186799"/>
            <a:ext cx="416467" cy="1547931"/>
          </a:xfrm>
          <a:custGeom>
            <a:rect b="b" l="l" r="r" t="t"/>
            <a:pathLst>
              <a:path extrusionOk="0" h="8400" w="2260">
                <a:moveTo>
                  <a:pt x="0" y="0"/>
                </a:moveTo>
                <a:lnTo>
                  <a:pt x="0" y="479"/>
                </a:lnTo>
                <a:cubicBezTo>
                  <a:pt x="1119" y="2671"/>
                  <a:pt x="1918" y="5044"/>
                  <a:pt x="1826" y="7532"/>
                </a:cubicBezTo>
                <a:cubicBezTo>
                  <a:pt x="1803" y="7829"/>
                  <a:pt x="1781" y="8103"/>
                  <a:pt x="1735" y="8400"/>
                </a:cubicBezTo>
                <a:lnTo>
                  <a:pt x="1963" y="8400"/>
                </a:lnTo>
                <a:cubicBezTo>
                  <a:pt x="2260" y="5957"/>
                  <a:pt x="1621" y="3447"/>
                  <a:pt x="617" y="1210"/>
                </a:cubicBezTo>
                <a:cubicBezTo>
                  <a:pt x="411" y="799"/>
                  <a:pt x="206" y="38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flipH="1" rot="5400000">
            <a:off x="679216" y="3429602"/>
            <a:ext cx="1043195" cy="2427119"/>
          </a:xfrm>
          <a:custGeom>
            <a:rect b="b" l="l" r="r" t="t"/>
            <a:pathLst>
              <a:path extrusionOk="0" h="13171" w="5661">
                <a:moveTo>
                  <a:pt x="0" y="1"/>
                </a:moveTo>
                <a:lnTo>
                  <a:pt x="0" y="389"/>
                </a:lnTo>
                <a:cubicBezTo>
                  <a:pt x="183" y="663"/>
                  <a:pt x="365" y="936"/>
                  <a:pt x="548" y="1210"/>
                </a:cubicBezTo>
                <a:cubicBezTo>
                  <a:pt x="1438" y="2534"/>
                  <a:pt x="2420" y="3790"/>
                  <a:pt x="3264" y="5113"/>
                </a:cubicBezTo>
                <a:cubicBezTo>
                  <a:pt x="4200" y="6529"/>
                  <a:pt x="4839" y="8104"/>
                  <a:pt x="5204" y="9747"/>
                </a:cubicBezTo>
                <a:cubicBezTo>
                  <a:pt x="5410" y="10865"/>
                  <a:pt x="5478" y="12029"/>
                  <a:pt x="5364" y="13171"/>
                </a:cubicBezTo>
                <a:lnTo>
                  <a:pt x="5592" y="13171"/>
                </a:lnTo>
                <a:cubicBezTo>
                  <a:pt x="5661" y="12281"/>
                  <a:pt x="5638" y="11390"/>
                  <a:pt x="5547" y="10523"/>
                </a:cubicBezTo>
                <a:cubicBezTo>
                  <a:pt x="5318" y="8857"/>
                  <a:pt x="4771" y="7236"/>
                  <a:pt x="3926" y="5798"/>
                </a:cubicBezTo>
                <a:cubicBezTo>
                  <a:pt x="2785" y="3767"/>
                  <a:pt x="1210" y="198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flipH="1" rot="-5400000">
            <a:off x="7659096" y="3671351"/>
            <a:ext cx="774082" cy="2221224"/>
          </a:xfrm>
          <a:custGeom>
            <a:rect b="b" l="l" r="r" t="t"/>
            <a:pathLst>
              <a:path extrusionOk="0" h="12577" w="4383">
                <a:moveTo>
                  <a:pt x="4383" y="0"/>
                </a:moveTo>
                <a:cubicBezTo>
                  <a:pt x="3219" y="1643"/>
                  <a:pt x="2146" y="3378"/>
                  <a:pt x="1165" y="5159"/>
                </a:cubicBezTo>
                <a:cubicBezTo>
                  <a:pt x="503" y="6345"/>
                  <a:pt x="1" y="7624"/>
                  <a:pt x="69" y="8993"/>
                </a:cubicBezTo>
                <a:cubicBezTo>
                  <a:pt x="115" y="10249"/>
                  <a:pt x="594" y="11458"/>
                  <a:pt x="1416" y="12417"/>
                </a:cubicBezTo>
                <a:cubicBezTo>
                  <a:pt x="1461" y="12463"/>
                  <a:pt x="1507" y="12531"/>
                  <a:pt x="1553" y="12577"/>
                </a:cubicBezTo>
                <a:lnTo>
                  <a:pt x="1849" y="12577"/>
                </a:lnTo>
                <a:lnTo>
                  <a:pt x="1827" y="12554"/>
                </a:lnTo>
                <a:cubicBezTo>
                  <a:pt x="936" y="11641"/>
                  <a:pt x="389" y="10454"/>
                  <a:pt x="297" y="9199"/>
                </a:cubicBezTo>
                <a:cubicBezTo>
                  <a:pt x="183" y="7852"/>
                  <a:pt x="617" y="6597"/>
                  <a:pt x="1256" y="5432"/>
                </a:cubicBezTo>
                <a:cubicBezTo>
                  <a:pt x="1918" y="4200"/>
                  <a:pt x="2648" y="2990"/>
                  <a:pt x="3424" y="1803"/>
                </a:cubicBezTo>
                <a:cubicBezTo>
                  <a:pt x="3744" y="1324"/>
                  <a:pt x="4063" y="845"/>
                  <a:pt x="4383" y="388"/>
                </a:cubicBezTo>
                <a:lnTo>
                  <a:pt x="4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8"/>
          <p:cNvSpPr/>
          <p:nvPr/>
        </p:nvSpPr>
        <p:spPr>
          <a:xfrm flipH="1" rot="-5400000">
            <a:off x="6774191" y="2782560"/>
            <a:ext cx="1661017" cy="3104097"/>
          </a:xfrm>
          <a:custGeom>
            <a:rect b="b" l="l" r="r" t="t"/>
            <a:pathLst>
              <a:path extrusionOk="0" h="17576" w="9405">
                <a:moveTo>
                  <a:pt x="9404" y="0"/>
                </a:moveTo>
                <a:cubicBezTo>
                  <a:pt x="8948" y="982"/>
                  <a:pt x="8400" y="1940"/>
                  <a:pt x="7806" y="2853"/>
                </a:cubicBezTo>
                <a:cubicBezTo>
                  <a:pt x="7144" y="3835"/>
                  <a:pt x="6414" y="4794"/>
                  <a:pt x="5661" y="5684"/>
                </a:cubicBezTo>
                <a:cubicBezTo>
                  <a:pt x="4154" y="7487"/>
                  <a:pt x="2579" y="9245"/>
                  <a:pt x="1529" y="11322"/>
                </a:cubicBezTo>
                <a:cubicBezTo>
                  <a:pt x="571" y="13216"/>
                  <a:pt x="0" y="15430"/>
                  <a:pt x="548" y="17530"/>
                </a:cubicBezTo>
                <a:cubicBezTo>
                  <a:pt x="548" y="17553"/>
                  <a:pt x="548" y="17553"/>
                  <a:pt x="548" y="17576"/>
                </a:cubicBezTo>
                <a:lnTo>
                  <a:pt x="776" y="17576"/>
                </a:lnTo>
                <a:cubicBezTo>
                  <a:pt x="228" y="15613"/>
                  <a:pt x="685" y="13490"/>
                  <a:pt x="1575" y="11687"/>
                </a:cubicBezTo>
                <a:cubicBezTo>
                  <a:pt x="2579" y="9587"/>
                  <a:pt x="4132" y="7829"/>
                  <a:pt x="5592" y="6072"/>
                </a:cubicBezTo>
                <a:cubicBezTo>
                  <a:pt x="6346" y="5182"/>
                  <a:pt x="7076" y="4291"/>
                  <a:pt x="7715" y="3333"/>
                </a:cubicBezTo>
                <a:cubicBezTo>
                  <a:pt x="8354" y="2443"/>
                  <a:pt x="8925" y="1484"/>
                  <a:pt x="9404" y="480"/>
                </a:cubicBezTo>
                <a:lnTo>
                  <a:pt x="9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0" name="Shape 60"/>
        <p:cNvGrpSpPr/>
        <p:nvPr/>
      </p:nvGrpSpPr>
      <p:grpSpPr>
        <a:xfrm>
          <a:off x="0" y="0"/>
          <a:ext cx="0" cy="0"/>
          <a:chOff x="0" y="0"/>
          <a:chExt cx="0" cy="0"/>
        </a:xfrm>
      </p:grpSpPr>
      <p:sp>
        <p:nvSpPr>
          <p:cNvPr id="61" name="Google Shape;61;p9"/>
          <p:cNvSpPr txBox="1"/>
          <p:nvPr>
            <p:ph type="title"/>
          </p:nvPr>
        </p:nvSpPr>
        <p:spPr>
          <a:xfrm>
            <a:off x="711600" y="888975"/>
            <a:ext cx="6105900" cy="14151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2" name="Google Shape;62;p9"/>
          <p:cNvSpPr txBox="1"/>
          <p:nvPr>
            <p:ph idx="1" type="subTitle"/>
          </p:nvPr>
        </p:nvSpPr>
        <p:spPr>
          <a:xfrm>
            <a:off x="711600" y="2598300"/>
            <a:ext cx="3860400" cy="414900"/>
          </a:xfrm>
          <a:prstGeom prst="rect">
            <a:avLst/>
          </a:prstGeom>
        </p:spPr>
        <p:txBody>
          <a:bodyPr anchorCtr="0" anchor="t" bIns="91425" lIns="91425" spcFirstLastPara="1" rIns="91425" wrap="square" tIns="91425">
            <a:normAutofit/>
          </a:bodyPr>
          <a:lstStyle>
            <a:lvl1pPr lvl="0">
              <a:lnSpc>
                <a:spcPct val="9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3" name="Google Shape;63;p9"/>
          <p:cNvSpPr txBox="1"/>
          <p:nvPr>
            <p:ph idx="2" type="body"/>
          </p:nvPr>
        </p:nvSpPr>
        <p:spPr>
          <a:xfrm>
            <a:off x="711600" y="3199400"/>
            <a:ext cx="3860400" cy="14151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Questrial"/>
              <a:buChar char="●"/>
              <a:defRPr sz="1400"/>
            </a:lvl1pPr>
            <a:lvl2pPr indent="-317500" lvl="1" marL="914400">
              <a:spcBef>
                <a:spcPts val="0"/>
              </a:spcBef>
              <a:spcAft>
                <a:spcPts val="0"/>
              </a:spcAft>
              <a:buClr>
                <a:srgbClr val="000000"/>
              </a:buClr>
              <a:buSzPts val="1400"/>
              <a:buFont typeface="Questrial"/>
              <a:buChar char="○"/>
              <a:defRPr/>
            </a:lvl2pPr>
            <a:lvl3pPr indent="-317500" lvl="2" marL="1371600">
              <a:spcBef>
                <a:spcPts val="0"/>
              </a:spcBef>
              <a:spcAft>
                <a:spcPts val="0"/>
              </a:spcAft>
              <a:buClr>
                <a:srgbClr val="000000"/>
              </a:buClr>
              <a:buSzPts val="1400"/>
              <a:buFont typeface="Questrial"/>
              <a:buChar char="■"/>
              <a:defRPr/>
            </a:lvl3pPr>
            <a:lvl4pPr indent="-317500" lvl="3" marL="1828800">
              <a:spcBef>
                <a:spcPts val="0"/>
              </a:spcBef>
              <a:spcAft>
                <a:spcPts val="0"/>
              </a:spcAft>
              <a:buClr>
                <a:srgbClr val="000000"/>
              </a:buClr>
              <a:buSzPts val="1400"/>
              <a:buFont typeface="Questrial"/>
              <a:buChar char="●"/>
              <a:defRPr/>
            </a:lvl4pPr>
            <a:lvl5pPr indent="-317500" lvl="4" marL="2286000">
              <a:spcBef>
                <a:spcPts val="0"/>
              </a:spcBef>
              <a:spcAft>
                <a:spcPts val="0"/>
              </a:spcAft>
              <a:buClr>
                <a:srgbClr val="000000"/>
              </a:buClr>
              <a:buSzPts val="1400"/>
              <a:buFont typeface="Questrial"/>
              <a:buChar char="○"/>
              <a:defRPr/>
            </a:lvl5pPr>
            <a:lvl6pPr indent="-317500" lvl="5" marL="2743200">
              <a:spcBef>
                <a:spcPts val="0"/>
              </a:spcBef>
              <a:spcAft>
                <a:spcPts val="0"/>
              </a:spcAft>
              <a:buClr>
                <a:srgbClr val="000000"/>
              </a:buClr>
              <a:buSzPts val="1400"/>
              <a:buFont typeface="Questrial"/>
              <a:buChar char="■"/>
              <a:defRPr/>
            </a:lvl6pPr>
            <a:lvl7pPr indent="-317500" lvl="6" marL="3200400">
              <a:spcBef>
                <a:spcPts val="0"/>
              </a:spcBef>
              <a:spcAft>
                <a:spcPts val="0"/>
              </a:spcAft>
              <a:buClr>
                <a:srgbClr val="000000"/>
              </a:buClr>
              <a:buSzPts val="1400"/>
              <a:buFont typeface="Questrial"/>
              <a:buChar char="●"/>
              <a:defRPr/>
            </a:lvl7pPr>
            <a:lvl8pPr indent="-317500" lvl="7" marL="3657600">
              <a:spcBef>
                <a:spcPts val="0"/>
              </a:spcBef>
              <a:spcAft>
                <a:spcPts val="0"/>
              </a:spcAft>
              <a:buClr>
                <a:srgbClr val="000000"/>
              </a:buClr>
              <a:buSzPts val="1400"/>
              <a:buFont typeface="Questrial"/>
              <a:buChar char="○"/>
              <a:defRPr/>
            </a:lvl8pPr>
            <a:lvl9pPr indent="-317500" lvl="8" marL="4114800">
              <a:spcBef>
                <a:spcPts val="0"/>
              </a:spcBef>
              <a:spcAft>
                <a:spcPts val="0"/>
              </a:spcAft>
              <a:buClr>
                <a:srgbClr val="000000"/>
              </a:buClr>
              <a:buSzPts val="1400"/>
              <a:buFont typeface="Questrial"/>
              <a:buChar char="■"/>
              <a:defRPr/>
            </a:lvl9pPr>
          </a:lstStyle>
          <a:p/>
        </p:txBody>
      </p:sp>
      <p:sp>
        <p:nvSpPr>
          <p:cNvPr id="64" name="Google Shape;64;p9"/>
          <p:cNvSpPr/>
          <p:nvPr/>
        </p:nvSpPr>
        <p:spPr>
          <a:xfrm rot="-5400000">
            <a:off x="7864644" y="-20268"/>
            <a:ext cx="1273663" cy="1314356"/>
          </a:xfrm>
          <a:custGeom>
            <a:rect b="b" l="l" r="r" t="t"/>
            <a:pathLst>
              <a:path extrusionOk="0" h="12532" w="12144">
                <a:moveTo>
                  <a:pt x="12143" y="0"/>
                </a:moveTo>
                <a:cubicBezTo>
                  <a:pt x="11116" y="434"/>
                  <a:pt x="10089" y="868"/>
                  <a:pt x="9108" y="1347"/>
                </a:cubicBezTo>
                <a:cubicBezTo>
                  <a:pt x="6711" y="2511"/>
                  <a:pt x="4360" y="3949"/>
                  <a:pt x="2602" y="5981"/>
                </a:cubicBezTo>
                <a:cubicBezTo>
                  <a:pt x="1803" y="6871"/>
                  <a:pt x="1164" y="7898"/>
                  <a:pt x="708" y="9016"/>
                </a:cubicBezTo>
                <a:cubicBezTo>
                  <a:pt x="274" y="10066"/>
                  <a:pt x="46" y="11185"/>
                  <a:pt x="0" y="12326"/>
                </a:cubicBezTo>
                <a:lnTo>
                  <a:pt x="0" y="12531"/>
                </a:lnTo>
                <a:lnTo>
                  <a:pt x="206" y="12531"/>
                </a:lnTo>
                <a:cubicBezTo>
                  <a:pt x="274" y="10317"/>
                  <a:pt x="1073" y="8172"/>
                  <a:pt x="2465" y="6483"/>
                </a:cubicBezTo>
                <a:cubicBezTo>
                  <a:pt x="4155" y="4406"/>
                  <a:pt x="6437" y="2922"/>
                  <a:pt x="8811" y="1735"/>
                </a:cubicBezTo>
                <a:cubicBezTo>
                  <a:pt x="9884" y="1187"/>
                  <a:pt x="11025" y="708"/>
                  <a:pt x="12143" y="229"/>
                </a:cubicBezTo>
                <a:lnTo>
                  <a:pt x="12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8534922" y="-142333"/>
            <a:ext cx="481294" cy="766148"/>
          </a:xfrm>
          <a:custGeom>
            <a:rect b="b" l="l" r="r" t="t"/>
            <a:pathLst>
              <a:path extrusionOk="0" h="7305" w="4589">
                <a:moveTo>
                  <a:pt x="4588" y="0"/>
                </a:moveTo>
                <a:cubicBezTo>
                  <a:pt x="3721" y="480"/>
                  <a:pt x="2922" y="1073"/>
                  <a:pt x="2237" y="1781"/>
                </a:cubicBezTo>
                <a:cubicBezTo>
                  <a:pt x="799" y="3264"/>
                  <a:pt x="0" y="5250"/>
                  <a:pt x="0" y="7304"/>
                </a:cubicBezTo>
                <a:lnTo>
                  <a:pt x="229" y="7304"/>
                </a:lnTo>
                <a:cubicBezTo>
                  <a:pt x="206" y="6506"/>
                  <a:pt x="320" y="5729"/>
                  <a:pt x="571" y="4976"/>
                </a:cubicBezTo>
                <a:cubicBezTo>
                  <a:pt x="1210" y="2922"/>
                  <a:pt x="2740" y="1279"/>
                  <a:pt x="4588" y="251"/>
                </a:cubicBezTo>
                <a:lnTo>
                  <a:pt x="45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9"/>
          <p:cNvSpPr/>
          <p:nvPr/>
        </p:nvSpPr>
        <p:spPr>
          <a:xfrm rot="-5400000">
            <a:off x="6684448" y="94655"/>
            <a:ext cx="2568826" cy="2379622"/>
          </a:xfrm>
          <a:custGeom>
            <a:rect b="b" l="l" r="r" t="t"/>
            <a:pathLst>
              <a:path extrusionOk="0" h="22689" w="24493">
                <a:moveTo>
                  <a:pt x="24492" y="0"/>
                </a:moveTo>
                <a:cubicBezTo>
                  <a:pt x="23054" y="822"/>
                  <a:pt x="21594" y="1552"/>
                  <a:pt x="20087" y="2214"/>
                </a:cubicBezTo>
                <a:cubicBezTo>
                  <a:pt x="18398" y="2967"/>
                  <a:pt x="16709" y="3698"/>
                  <a:pt x="15020" y="4474"/>
                </a:cubicBezTo>
                <a:cubicBezTo>
                  <a:pt x="11984" y="5843"/>
                  <a:pt x="8994" y="7418"/>
                  <a:pt x="6392" y="9541"/>
                </a:cubicBezTo>
                <a:cubicBezTo>
                  <a:pt x="3995" y="11504"/>
                  <a:pt x="1964" y="13969"/>
                  <a:pt x="914" y="16914"/>
                </a:cubicBezTo>
                <a:cubicBezTo>
                  <a:pt x="229" y="18762"/>
                  <a:pt x="1" y="20725"/>
                  <a:pt x="206" y="22688"/>
                </a:cubicBezTo>
                <a:lnTo>
                  <a:pt x="434" y="22688"/>
                </a:lnTo>
                <a:cubicBezTo>
                  <a:pt x="252" y="21045"/>
                  <a:pt x="389" y="19379"/>
                  <a:pt x="845" y="17781"/>
                </a:cubicBezTo>
                <a:cubicBezTo>
                  <a:pt x="1713" y="14745"/>
                  <a:pt x="3676" y="12166"/>
                  <a:pt x="6027" y="10135"/>
                </a:cubicBezTo>
                <a:cubicBezTo>
                  <a:pt x="8515" y="7966"/>
                  <a:pt x="11413" y="6368"/>
                  <a:pt x="14404" y="4999"/>
                </a:cubicBezTo>
                <a:cubicBezTo>
                  <a:pt x="17668" y="3470"/>
                  <a:pt x="21069" y="2169"/>
                  <a:pt x="24241" y="411"/>
                </a:cubicBezTo>
                <a:lnTo>
                  <a:pt x="24492" y="251"/>
                </a:lnTo>
                <a:lnTo>
                  <a:pt x="244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9"/>
          <p:cNvSpPr/>
          <p:nvPr/>
        </p:nvSpPr>
        <p:spPr>
          <a:xfrm rot="-5400000">
            <a:off x="7205117" y="47942"/>
            <a:ext cx="2001425" cy="1905670"/>
          </a:xfrm>
          <a:custGeom>
            <a:rect b="b" l="l" r="r" t="t"/>
            <a:pathLst>
              <a:path extrusionOk="0" h="18170" w="19083">
                <a:moveTo>
                  <a:pt x="19082" y="1"/>
                </a:moveTo>
                <a:cubicBezTo>
                  <a:pt x="18215" y="366"/>
                  <a:pt x="17348" y="708"/>
                  <a:pt x="16480" y="1051"/>
                </a:cubicBezTo>
                <a:cubicBezTo>
                  <a:pt x="14974" y="1667"/>
                  <a:pt x="13467" y="2260"/>
                  <a:pt x="11984" y="2922"/>
                </a:cubicBezTo>
                <a:cubicBezTo>
                  <a:pt x="9313" y="4132"/>
                  <a:pt x="6734" y="5593"/>
                  <a:pt x="4588" y="7601"/>
                </a:cubicBezTo>
                <a:cubicBezTo>
                  <a:pt x="2580" y="9450"/>
                  <a:pt x="982" y="11778"/>
                  <a:pt x="366" y="14472"/>
                </a:cubicBezTo>
                <a:cubicBezTo>
                  <a:pt x="92" y="15681"/>
                  <a:pt x="0" y="16937"/>
                  <a:pt x="137" y="18169"/>
                </a:cubicBezTo>
                <a:lnTo>
                  <a:pt x="343" y="18169"/>
                </a:lnTo>
                <a:cubicBezTo>
                  <a:pt x="229" y="17165"/>
                  <a:pt x="274" y="16138"/>
                  <a:pt x="457" y="15134"/>
                </a:cubicBezTo>
                <a:cubicBezTo>
                  <a:pt x="913" y="12417"/>
                  <a:pt x="2397" y="10021"/>
                  <a:pt x="4337" y="8104"/>
                </a:cubicBezTo>
                <a:cubicBezTo>
                  <a:pt x="6414" y="6049"/>
                  <a:pt x="8971" y="4566"/>
                  <a:pt x="11596" y="3333"/>
                </a:cubicBezTo>
                <a:cubicBezTo>
                  <a:pt x="14061" y="2192"/>
                  <a:pt x="16594" y="1302"/>
                  <a:pt x="19082" y="252"/>
                </a:cubicBezTo>
                <a:lnTo>
                  <a:pt x="190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2"/>
        </a:solidFill>
      </p:bgPr>
    </p:bg>
    <p:spTree>
      <p:nvGrpSpPr>
        <p:cNvPr id="68" name="Shape 68"/>
        <p:cNvGrpSpPr/>
        <p:nvPr/>
      </p:nvGrpSpPr>
      <p:grpSpPr>
        <a:xfrm>
          <a:off x="0" y="0"/>
          <a:ext cx="0" cy="0"/>
          <a:chOff x="0" y="0"/>
          <a:chExt cx="0" cy="0"/>
        </a:xfrm>
      </p:grpSpPr>
      <p:sp>
        <p:nvSpPr>
          <p:cNvPr id="69" name="Google Shape;69;p10"/>
          <p:cNvSpPr txBox="1"/>
          <p:nvPr>
            <p:ph idx="1" type="body"/>
          </p:nvPr>
        </p:nvSpPr>
        <p:spPr>
          <a:xfrm>
            <a:off x="711600" y="795675"/>
            <a:ext cx="4136700" cy="2009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b="1" sz="3700">
                <a:solidFill>
                  <a:schemeClr val="accent3"/>
                </a:solidFill>
                <a:latin typeface="Syncopate"/>
                <a:ea typeface="Syncopate"/>
                <a:cs typeface="Syncopate"/>
                <a:sym typeface="Syncopate"/>
              </a:defRPr>
            </a:lvl1pPr>
          </a:lstStyle>
          <a:p/>
        </p:txBody>
      </p:sp>
      <p:sp>
        <p:nvSpPr>
          <p:cNvPr id="70" name="Google Shape;70;p10"/>
          <p:cNvSpPr/>
          <p:nvPr/>
        </p:nvSpPr>
        <p:spPr>
          <a:xfrm flipH="1">
            <a:off x="24" y="3870615"/>
            <a:ext cx="1273663" cy="1314356"/>
          </a:xfrm>
          <a:custGeom>
            <a:rect b="b" l="l" r="r" t="t"/>
            <a:pathLst>
              <a:path extrusionOk="0" h="12532" w="12144">
                <a:moveTo>
                  <a:pt x="12143" y="0"/>
                </a:moveTo>
                <a:cubicBezTo>
                  <a:pt x="11116" y="434"/>
                  <a:pt x="10089" y="868"/>
                  <a:pt x="9108" y="1347"/>
                </a:cubicBezTo>
                <a:cubicBezTo>
                  <a:pt x="6711" y="2511"/>
                  <a:pt x="4360" y="3949"/>
                  <a:pt x="2602" y="5981"/>
                </a:cubicBezTo>
                <a:cubicBezTo>
                  <a:pt x="1803" y="6871"/>
                  <a:pt x="1164" y="7898"/>
                  <a:pt x="708" y="9016"/>
                </a:cubicBezTo>
                <a:cubicBezTo>
                  <a:pt x="274" y="10066"/>
                  <a:pt x="46" y="11185"/>
                  <a:pt x="0" y="12326"/>
                </a:cubicBezTo>
                <a:lnTo>
                  <a:pt x="0" y="12531"/>
                </a:lnTo>
                <a:lnTo>
                  <a:pt x="206" y="12531"/>
                </a:lnTo>
                <a:cubicBezTo>
                  <a:pt x="274" y="10317"/>
                  <a:pt x="1073" y="8172"/>
                  <a:pt x="2465" y="6483"/>
                </a:cubicBezTo>
                <a:cubicBezTo>
                  <a:pt x="4155" y="4406"/>
                  <a:pt x="6437" y="2922"/>
                  <a:pt x="8811" y="1735"/>
                </a:cubicBezTo>
                <a:cubicBezTo>
                  <a:pt x="9884" y="1187"/>
                  <a:pt x="11025" y="708"/>
                  <a:pt x="12143" y="229"/>
                </a:cubicBezTo>
                <a:lnTo>
                  <a:pt x="121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0"/>
          <p:cNvSpPr/>
          <p:nvPr/>
        </p:nvSpPr>
        <p:spPr>
          <a:xfrm flipH="1">
            <a:off x="39" y="4418813"/>
            <a:ext cx="481294" cy="766148"/>
          </a:xfrm>
          <a:custGeom>
            <a:rect b="b" l="l" r="r" t="t"/>
            <a:pathLst>
              <a:path extrusionOk="0" h="7305" w="4589">
                <a:moveTo>
                  <a:pt x="4588" y="0"/>
                </a:moveTo>
                <a:cubicBezTo>
                  <a:pt x="3721" y="480"/>
                  <a:pt x="2922" y="1073"/>
                  <a:pt x="2237" y="1781"/>
                </a:cubicBezTo>
                <a:cubicBezTo>
                  <a:pt x="799" y="3264"/>
                  <a:pt x="0" y="5250"/>
                  <a:pt x="0" y="7304"/>
                </a:cubicBezTo>
                <a:lnTo>
                  <a:pt x="229" y="7304"/>
                </a:lnTo>
                <a:cubicBezTo>
                  <a:pt x="206" y="6506"/>
                  <a:pt x="320" y="5729"/>
                  <a:pt x="571" y="4976"/>
                </a:cubicBezTo>
                <a:cubicBezTo>
                  <a:pt x="1210" y="2922"/>
                  <a:pt x="2740" y="1279"/>
                  <a:pt x="4588" y="251"/>
                </a:cubicBezTo>
                <a:lnTo>
                  <a:pt x="45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0"/>
          <p:cNvSpPr/>
          <p:nvPr/>
        </p:nvSpPr>
        <p:spPr>
          <a:xfrm flipH="1">
            <a:off x="-2" y="2805367"/>
            <a:ext cx="2568826" cy="2379622"/>
          </a:xfrm>
          <a:custGeom>
            <a:rect b="b" l="l" r="r" t="t"/>
            <a:pathLst>
              <a:path extrusionOk="0" h="22689" w="24493">
                <a:moveTo>
                  <a:pt x="24492" y="0"/>
                </a:moveTo>
                <a:cubicBezTo>
                  <a:pt x="23054" y="822"/>
                  <a:pt x="21594" y="1552"/>
                  <a:pt x="20087" y="2214"/>
                </a:cubicBezTo>
                <a:cubicBezTo>
                  <a:pt x="18398" y="2967"/>
                  <a:pt x="16709" y="3698"/>
                  <a:pt x="15020" y="4474"/>
                </a:cubicBezTo>
                <a:cubicBezTo>
                  <a:pt x="11984" y="5843"/>
                  <a:pt x="8994" y="7418"/>
                  <a:pt x="6392" y="9541"/>
                </a:cubicBezTo>
                <a:cubicBezTo>
                  <a:pt x="3995" y="11504"/>
                  <a:pt x="1964" y="13969"/>
                  <a:pt x="914" y="16914"/>
                </a:cubicBezTo>
                <a:cubicBezTo>
                  <a:pt x="229" y="18762"/>
                  <a:pt x="1" y="20725"/>
                  <a:pt x="206" y="22688"/>
                </a:cubicBezTo>
                <a:lnTo>
                  <a:pt x="434" y="22688"/>
                </a:lnTo>
                <a:cubicBezTo>
                  <a:pt x="252" y="21045"/>
                  <a:pt x="389" y="19379"/>
                  <a:pt x="845" y="17781"/>
                </a:cubicBezTo>
                <a:cubicBezTo>
                  <a:pt x="1713" y="14745"/>
                  <a:pt x="3676" y="12166"/>
                  <a:pt x="6027" y="10135"/>
                </a:cubicBezTo>
                <a:cubicBezTo>
                  <a:pt x="8515" y="7966"/>
                  <a:pt x="11413" y="6368"/>
                  <a:pt x="14404" y="4999"/>
                </a:cubicBezTo>
                <a:cubicBezTo>
                  <a:pt x="17668" y="3470"/>
                  <a:pt x="21069" y="2169"/>
                  <a:pt x="24241" y="411"/>
                </a:cubicBezTo>
                <a:lnTo>
                  <a:pt x="24492" y="251"/>
                </a:lnTo>
                <a:lnTo>
                  <a:pt x="244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0"/>
          <p:cNvSpPr/>
          <p:nvPr/>
        </p:nvSpPr>
        <p:spPr>
          <a:xfrm flipH="1">
            <a:off x="9" y="3279312"/>
            <a:ext cx="2001425" cy="1905670"/>
          </a:xfrm>
          <a:custGeom>
            <a:rect b="b" l="l" r="r" t="t"/>
            <a:pathLst>
              <a:path extrusionOk="0" h="18170" w="19083">
                <a:moveTo>
                  <a:pt x="19082" y="1"/>
                </a:moveTo>
                <a:cubicBezTo>
                  <a:pt x="18215" y="366"/>
                  <a:pt x="17348" y="708"/>
                  <a:pt x="16480" y="1051"/>
                </a:cubicBezTo>
                <a:cubicBezTo>
                  <a:pt x="14974" y="1667"/>
                  <a:pt x="13467" y="2260"/>
                  <a:pt x="11984" y="2922"/>
                </a:cubicBezTo>
                <a:cubicBezTo>
                  <a:pt x="9313" y="4132"/>
                  <a:pt x="6734" y="5593"/>
                  <a:pt x="4588" y="7601"/>
                </a:cubicBezTo>
                <a:cubicBezTo>
                  <a:pt x="2580" y="9450"/>
                  <a:pt x="982" y="11778"/>
                  <a:pt x="366" y="14472"/>
                </a:cubicBezTo>
                <a:cubicBezTo>
                  <a:pt x="92" y="15681"/>
                  <a:pt x="0" y="16937"/>
                  <a:pt x="137" y="18169"/>
                </a:cubicBezTo>
                <a:lnTo>
                  <a:pt x="343" y="18169"/>
                </a:lnTo>
                <a:cubicBezTo>
                  <a:pt x="229" y="17165"/>
                  <a:pt x="274" y="16138"/>
                  <a:pt x="457" y="15134"/>
                </a:cubicBezTo>
                <a:cubicBezTo>
                  <a:pt x="913" y="12417"/>
                  <a:pt x="2397" y="10021"/>
                  <a:pt x="4337" y="8104"/>
                </a:cubicBezTo>
                <a:cubicBezTo>
                  <a:pt x="6414" y="6049"/>
                  <a:pt x="8971" y="4566"/>
                  <a:pt x="11596" y="3333"/>
                </a:cubicBezTo>
                <a:cubicBezTo>
                  <a:pt x="14061" y="2192"/>
                  <a:pt x="16594" y="1302"/>
                  <a:pt x="19082" y="252"/>
                </a:cubicBezTo>
                <a:lnTo>
                  <a:pt x="190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0"/>
          <p:cNvSpPr/>
          <p:nvPr/>
        </p:nvSpPr>
        <p:spPr>
          <a:xfrm>
            <a:off x="8524385" y="3406929"/>
            <a:ext cx="619614" cy="1778010"/>
          </a:xfrm>
          <a:custGeom>
            <a:rect b="b" l="l" r="r" t="t"/>
            <a:pathLst>
              <a:path extrusionOk="0" h="12577" w="4383">
                <a:moveTo>
                  <a:pt x="4383" y="0"/>
                </a:moveTo>
                <a:cubicBezTo>
                  <a:pt x="3219" y="1643"/>
                  <a:pt x="2146" y="3378"/>
                  <a:pt x="1165" y="5159"/>
                </a:cubicBezTo>
                <a:cubicBezTo>
                  <a:pt x="503" y="6345"/>
                  <a:pt x="1" y="7624"/>
                  <a:pt x="69" y="8993"/>
                </a:cubicBezTo>
                <a:cubicBezTo>
                  <a:pt x="115" y="10249"/>
                  <a:pt x="594" y="11458"/>
                  <a:pt x="1416" y="12417"/>
                </a:cubicBezTo>
                <a:cubicBezTo>
                  <a:pt x="1461" y="12463"/>
                  <a:pt x="1507" y="12531"/>
                  <a:pt x="1553" y="12577"/>
                </a:cubicBezTo>
                <a:lnTo>
                  <a:pt x="1849" y="12577"/>
                </a:lnTo>
                <a:lnTo>
                  <a:pt x="1827" y="12554"/>
                </a:lnTo>
                <a:cubicBezTo>
                  <a:pt x="936" y="11641"/>
                  <a:pt x="389" y="10454"/>
                  <a:pt x="297" y="9199"/>
                </a:cubicBezTo>
                <a:cubicBezTo>
                  <a:pt x="183" y="7852"/>
                  <a:pt x="617" y="6597"/>
                  <a:pt x="1256" y="5432"/>
                </a:cubicBezTo>
                <a:cubicBezTo>
                  <a:pt x="1918" y="4200"/>
                  <a:pt x="2648" y="2990"/>
                  <a:pt x="3424" y="1803"/>
                </a:cubicBezTo>
                <a:cubicBezTo>
                  <a:pt x="3744" y="1324"/>
                  <a:pt x="4063" y="845"/>
                  <a:pt x="4383" y="388"/>
                </a:cubicBezTo>
                <a:lnTo>
                  <a:pt x="43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0"/>
          <p:cNvSpPr/>
          <p:nvPr/>
        </p:nvSpPr>
        <p:spPr>
          <a:xfrm>
            <a:off x="7811325" y="2700225"/>
            <a:ext cx="1329561" cy="2484719"/>
          </a:xfrm>
          <a:custGeom>
            <a:rect b="b" l="l" r="r" t="t"/>
            <a:pathLst>
              <a:path extrusionOk="0" h="17576" w="9405">
                <a:moveTo>
                  <a:pt x="9404" y="0"/>
                </a:moveTo>
                <a:cubicBezTo>
                  <a:pt x="8948" y="982"/>
                  <a:pt x="8400" y="1940"/>
                  <a:pt x="7806" y="2853"/>
                </a:cubicBezTo>
                <a:cubicBezTo>
                  <a:pt x="7144" y="3835"/>
                  <a:pt x="6414" y="4794"/>
                  <a:pt x="5661" y="5684"/>
                </a:cubicBezTo>
                <a:cubicBezTo>
                  <a:pt x="4154" y="7487"/>
                  <a:pt x="2579" y="9245"/>
                  <a:pt x="1529" y="11322"/>
                </a:cubicBezTo>
                <a:cubicBezTo>
                  <a:pt x="571" y="13216"/>
                  <a:pt x="0" y="15430"/>
                  <a:pt x="548" y="17530"/>
                </a:cubicBezTo>
                <a:cubicBezTo>
                  <a:pt x="548" y="17553"/>
                  <a:pt x="548" y="17553"/>
                  <a:pt x="548" y="17576"/>
                </a:cubicBezTo>
                <a:lnTo>
                  <a:pt x="776" y="17576"/>
                </a:lnTo>
                <a:cubicBezTo>
                  <a:pt x="228" y="15613"/>
                  <a:pt x="685" y="13490"/>
                  <a:pt x="1575" y="11687"/>
                </a:cubicBezTo>
                <a:cubicBezTo>
                  <a:pt x="2579" y="9587"/>
                  <a:pt x="4132" y="7829"/>
                  <a:pt x="5592" y="6072"/>
                </a:cubicBezTo>
                <a:cubicBezTo>
                  <a:pt x="6346" y="5182"/>
                  <a:pt x="7076" y="4291"/>
                  <a:pt x="7715" y="3333"/>
                </a:cubicBezTo>
                <a:cubicBezTo>
                  <a:pt x="8354" y="2443"/>
                  <a:pt x="8925" y="1484"/>
                  <a:pt x="9404" y="480"/>
                </a:cubicBezTo>
                <a:lnTo>
                  <a:pt x="94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Syncopate"/>
              <a:buNone/>
              <a:defRPr b="1" sz="2800">
                <a:solidFill>
                  <a:schemeClr val="dk1"/>
                </a:solidFill>
                <a:latin typeface="Syncopate"/>
                <a:ea typeface="Syncopate"/>
                <a:cs typeface="Syncopate"/>
                <a:sym typeface="Syncopate"/>
              </a:defRPr>
            </a:lvl1pPr>
            <a:lvl2pPr lvl="1">
              <a:spcBef>
                <a:spcPts val="0"/>
              </a:spcBef>
              <a:spcAft>
                <a:spcPts val="0"/>
              </a:spcAft>
              <a:buClr>
                <a:schemeClr val="dk1"/>
              </a:buClr>
              <a:buSzPts val="2800"/>
              <a:buFont typeface="Syncopate"/>
              <a:buNone/>
              <a:defRPr b="1" sz="2800">
                <a:solidFill>
                  <a:schemeClr val="dk1"/>
                </a:solidFill>
                <a:latin typeface="Syncopate"/>
                <a:ea typeface="Syncopate"/>
                <a:cs typeface="Syncopate"/>
                <a:sym typeface="Syncopate"/>
              </a:defRPr>
            </a:lvl2pPr>
            <a:lvl3pPr lvl="2">
              <a:spcBef>
                <a:spcPts val="0"/>
              </a:spcBef>
              <a:spcAft>
                <a:spcPts val="0"/>
              </a:spcAft>
              <a:buClr>
                <a:schemeClr val="dk1"/>
              </a:buClr>
              <a:buSzPts val="2800"/>
              <a:buFont typeface="Syncopate"/>
              <a:buNone/>
              <a:defRPr b="1" sz="2800">
                <a:solidFill>
                  <a:schemeClr val="dk1"/>
                </a:solidFill>
                <a:latin typeface="Syncopate"/>
                <a:ea typeface="Syncopate"/>
                <a:cs typeface="Syncopate"/>
                <a:sym typeface="Syncopate"/>
              </a:defRPr>
            </a:lvl3pPr>
            <a:lvl4pPr lvl="3">
              <a:spcBef>
                <a:spcPts val="0"/>
              </a:spcBef>
              <a:spcAft>
                <a:spcPts val="0"/>
              </a:spcAft>
              <a:buClr>
                <a:schemeClr val="dk1"/>
              </a:buClr>
              <a:buSzPts val="2800"/>
              <a:buFont typeface="Syncopate"/>
              <a:buNone/>
              <a:defRPr b="1" sz="2800">
                <a:solidFill>
                  <a:schemeClr val="dk1"/>
                </a:solidFill>
                <a:latin typeface="Syncopate"/>
                <a:ea typeface="Syncopate"/>
                <a:cs typeface="Syncopate"/>
                <a:sym typeface="Syncopate"/>
              </a:defRPr>
            </a:lvl4pPr>
            <a:lvl5pPr lvl="4">
              <a:spcBef>
                <a:spcPts val="0"/>
              </a:spcBef>
              <a:spcAft>
                <a:spcPts val="0"/>
              </a:spcAft>
              <a:buClr>
                <a:schemeClr val="dk1"/>
              </a:buClr>
              <a:buSzPts val="2800"/>
              <a:buFont typeface="Syncopate"/>
              <a:buNone/>
              <a:defRPr b="1" sz="2800">
                <a:solidFill>
                  <a:schemeClr val="dk1"/>
                </a:solidFill>
                <a:latin typeface="Syncopate"/>
                <a:ea typeface="Syncopate"/>
                <a:cs typeface="Syncopate"/>
                <a:sym typeface="Syncopate"/>
              </a:defRPr>
            </a:lvl5pPr>
            <a:lvl6pPr lvl="5">
              <a:spcBef>
                <a:spcPts val="0"/>
              </a:spcBef>
              <a:spcAft>
                <a:spcPts val="0"/>
              </a:spcAft>
              <a:buClr>
                <a:schemeClr val="dk1"/>
              </a:buClr>
              <a:buSzPts val="2800"/>
              <a:buFont typeface="Syncopate"/>
              <a:buNone/>
              <a:defRPr b="1" sz="2800">
                <a:solidFill>
                  <a:schemeClr val="dk1"/>
                </a:solidFill>
                <a:latin typeface="Syncopate"/>
                <a:ea typeface="Syncopate"/>
                <a:cs typeface="Syncopate"/>
                <a:sym typeface="Syncopate"/>
              </a:defRPr>
            </a:lvl6pPr>
            <a:lvl7pPr lvl="6">
              <a:spcBef>
                <a:spcPts val="0"/>
              </a:spcBef>
              <a:spcAft>
                <a:spcPts val="0"/>
              </a:spcAft>
              <a:buClr>
                <a:schemeClr val="dk1"/>
              </a:buClr>
              <a:buSzPts val="2800"/>
              <a:buFont typeface="Syncopate"/>
              <a:buNone/>
              <a:defRPr b="1" sz="2800">
                <a:solidFill>
                  <a:schemeClr val="dk1"/>
                </a:solidFill>
                <a:latin typeface="Syncopate"/>
                <a:ea typeface="Syncopate"/>
                <a:cs typeface="Syncopate"/>
                <a:sym typeface="Syncopate"/>
              </a:defRPr>
            </a:lvl7pPr>
            <a:lvl8pPr lvl="7">
              <a:spcBef>
                <a:spcPts val="0"/>
              </a:spcBef>
              <a:spcAft>
                <a:spcPts val="0"/>
              </a:spcAft>
              <a:buClr>
                <a:schemeClr val="dk1"/>
              </a:buClr>
              <a:buSzPts val="2800"/>
              <a:buFont typeface="Syncopate"/>
              <a:buNone/>
              <a:defRPr b="1" sz="2800">
                <a:solidFill>
                  <a:schemeClr val="dk1"/>
                </a:solidFill>
                <a:latin typeface="Syncopate"/>
                <a:ea typeface="Syncopate"/>
                <a:cs typeface="Syncopate"/>
                <a:sym typeface="Syncopate"/>
              </a:defRPr>
            </a:lvl8pPr>
            <a:lvl9pPr lvl="8">
              <a:spcBef>
                <a:spcPts val="0"/>
              </a:spcBef>
              <a:spcAft>
                <a:spcPts val="0"/>
              </a:spcAft>
              <a:buClr>
                <a:schemeClr val="dk1"/>
              </a:buClr>
              <a:buSzPts val="2800"/>
              <a:buFont typeface="Syncopate"/>
              <a:buNone/>
              <a:defRPr b="1" sz="2800">
                <a:solidFill>
                  <a:schemeClr val="dk1"/>
                </a:solidFill>
                <a:latin typeface="Syncopate"/>
                <a:ea typeface="Syncopate"/>
                <a:cs typeface="Syncopate"/>
                <a:sym typeface="Syncopat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Barlow"/>
              <a:buChar char="●"/>
              <a:defRPr sz="1800">
                <a:solidFill>
                  <a:schemeClr val="dk2"/>
                </a:solidFill>
                <a:latin typeface="Barlow"/>
                <a:ea typeface="Barlow"/>
                <a:cs typeface="Barlow"/>
                <a:sym typeface="Barlow"/>
              </a:defRPr>
            </a:lvl1pPr>
            <a:lvl2pPr indent="-317500" lvl="1" marL="914400" rtl="0">
              <a:lnSpc>
                <a:spcPct val="115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2pPr>
            <a:lvl3pPr indent="-317500" lvl="2" marL="1371600" rtl="0">
              <a:lnSpc>
                <a:spcPct val="115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3pPr>
            <a:lvl4pPr indent="-317500" lvl="3" marL="1828800" rtl="0">
              <a:lnSpc>
                <a:spcPct val="115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4pPr>
            <a:lvl5pPr indent="-317500" lvl="4" marL="2286000" rtl="0">
              <a:lnSpc>
                <a:spcPct val="115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5pPr>
            <a:lvl6pPr indent="-317500" lvl="5" marL="2743200" rtl="0">
              <a:lnSpc>
                <a:spcPct val="115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6pPr>
            <a:lvl7pPr indent="-317500" lvl="6" marL="3200400" rtl="0">
              <a:lnSpc>
                <a:spcPct val="115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7pPr>
            <a:lvl8pPr indent="-317500" lvl="7" marL="3657600" rtl="0">
              <a:lnSpc>
                <a:spcPct val="115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8pPr>
            <a:lvl9pPr indent="-317500" lvl="8" marL="4114800" rtl="0">
              <a:lnSpc>
                <a:spcPct val="115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01" name="Shape 201"/>
        <p:cNvGrpSpPr/>
        <p:nvPr/>
      </p:nvGrpSpPr>
      <p:grpSpPr>
        <a:xfrm>
          <a:off x="0" y="0"/>
          <a:ext cx="0" cy="0"/>
          <a:chOff x="0" y="0"/>
          <a:chExt cx="0" cy="0"/>
        </a:xfrm>
      </p:grpSpPr>
      <p:sp>
        <p:nvSpPr>
          <p:cNvPr id="202" name="Google Shape;202;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03" name="Google Shape;203;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s://docs.google.com/spreadsheets/d/1OWS2BTovC17S4yMydMsY3Y0QXJJ7qrRic_qeHTZjK8c/copy" TargetMode="Externa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hyperlink" Target="https://docs.google.com/spreadsheets/d/1OWS2BTovC17S4yMydMsY3Y0QXJJ7qrRic_qeHTZjK8c/copy" TargetMode="Externa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2.png"/><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 Id="rId3" Type="http://schemas.openxmlformats.org/officeDocument/2006/relationships/hyperlink" Target="https://www.freepik.com/free-photo/business-people-hand-shake_12162235.htm/?utm_source=slidesgo_template&amp;utm_medium=referral-link&amp;utm_campaign=sg_resources&amp;utm_content=freepik" TargetMode="External"/><Relationship Id="rId4" Type="http://schemas.openxmlformats.org/officeDocument/2006/relationships/hyperlink" Target="https://www.freepik.com/free-photo/businesswomen-with-tablet-work_12162233.htm/?utm_source=slidesgo_template&amp;utm_medium=referral-link&amp;utm_campaign=sg_resources&amp;utm_content=freepik" TargetMode="External"/><Relationship Id="rId5" Type="http://schemas.openxmlformats.org/officeDocument/2006/relationships/hyperlink" Target="https://www.freepik.com/free-vector/travel-70s-style-sticker-collection_6210288.htm#page=2&amp;query=70+s&amp;position=6/?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 Id="rId3" Type="http://schemas.openxmlformats.org/officeDocument/2006/relationships/hyperlink" Target="https://www.freepik.com/free-photo/business-people-meeting_12162236.htm/?utm_source=slidesgo_template&amp;utm_medium=referral-link&amp;utm_campaign=sg_resources&amp;utm_content=freepik" TargetMode="External"/><Relationship Id="rId4" Type="http://schemas.openxmlformats.org/officeDocument/2006/relationships/hyperlink" Target="https://www.freepik.com/free-photo/businessman-office-with-laptop_12162238.htm/?utm_source=slidesgo_template&amp;utm_medium=referral-link&amp;utm_campaign=sg_resources&amp;utm_content=freepik" TargetMode="External"/><Relationship Id="rId9" Type="http://schemas.openxmlformats.org/officeDocument/2006/relationships/hyperlink" Target="https://www.freepik.com/free-vector/70s-style-travel-sticker-collection_6210302.htm#page=1&amp;query=stickers&amp;position=46/?utm_source=slidesgo_template&amp;utm_medium=referral-link&amp;utm_campaign=sg_resources&amp;utm_content=freepik" TargetMode="External"/><Relationship Id="rId5" Type="http://schemas.openxmlformats.org/officeDocument/2006/relationships/hyperlink" Target="https://www.freepik.com/free-photo/businesswomen-with-tablet_12162219.htm/?utm_source=slidesgo_template&amp;utm_medium=referral-link&amp;utm_campaign=sg_resources&amp;utm_content=freepik" TargetMode="External"/><Relationship Id="rId6" Type="http://schemas.openxmlformats.org/officeDocument/2006/relationships/hyperlink" Target="https://www.freepik.com/free-vector/travel-sticker-collection-70s-style_6282523.htm/?utm_source=slidesgo_template&amp;utm_medium=referral-link&amp;utm_campaign=sg_resources&amp;utm_content=freepik" TargetMode="External"/><Relationship Id="rId7" Type="http://schemas.openxmlformats.org/officeDocument/2006/relationships/hyperlink" Target="https://www.freepik.com/free-vector/instagram-stories-post-collection_10354156.htm#page=1&amp;query=template&amp;position=3/?utm_source=slidesgo_template&amp;utm_medium=referral-link&amp;utm_campaign=sg_resources&amp;utm_content=freepik" TargetMode="External"/><Relationship Id="rId8" Type="http://schemas.openxmlformats.org/officeDocument/2006/relationships/hyperlink" Target="https://www.freepik.com/free-vector/70s-style-travel-sticker-set_6210291.htm#page=1&amp;query=70&amp;position=3/?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fonts.google.com/specimen/Syncopate?query=synco" TargetMode="External"/><Relationship Id="rId4" Type="http://schemas.openxmlformats.org/officeDocument/2006/relationships/hyperlink" Target="https://fonts.google.com/specimen/Barlow?query=barlow" TargetMode="External"/></Relationships>
</file>

<file path=ppt/slides/_rels/slide41.xml.rels><?xml version="1.0" encoding="UTF-8" standalone="yes"?><Relationships xmlns="http://schemas.openxmlformats.org/package/2006/relationships"><Relationship Id="rId11" Type="http://schemas.openxmlformats.org/officeDocument/2006/relationships/image" Target="../media/image7.gif"/><Relationship Id="rId10" Type="http://schemas.openxmlformats.org/officeDocument/2006/relationships/image" Target="../media/image9.gif"/><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12" Type="http://schemas.openxmlformats.org/officeDocument/2006/relationships/image" Target="../media/image6.gif"/><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8.gif"/><Relationship Id="rId9"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8.xml"/><Relationship Id="rId3" Type="http://schemas.openxmlformats.org/officeDocument/2006/relationships/hyperlink" Target="https://chrome.google.com/webstore/detail/flaticon-for-gsuit-gslide/haekgjfnhhdkgfgmldhfokhmfkgmciba"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1" Type="http://schemas.openxmlformats.org/officeDocument/2006/relationships/slide" Target="/ppt/slides/slide38.xml"/><Relationship Id="rId10" Type="http://schemas.openxmlformats.org/officeDocument/2006/relationships/slide" Target="/ppt/slides/slide37.xml"/><Relationship Id="rId13" Type="http://schemas.openxmlformats.org/officeDocument/2006/relationships/slide" Target="/ppt/slides/slide40.xml"/><Relationship Id="rId12" Type="http://schemas.openxmlformats.org/officeDocument/2006/relationships/slide" Target="/ppt/slides/slide40.xml"/><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7.xml"/><Relationship Id="rId15" Type="http://schemas.openxmlformats.org/officeDocument/2006/relationships/hyperlink" Target="https://storyset.com/?utm_source=slidesgo_template&amp;utm_medium=referral-link&amp;utm_campaign=slidesgo_contents_of_this_template&amp;utm_term=storyset&amp;utm_content=storyset" TargetMode="External"/><Relationship Id="rId14" Type="http://schemas.openxmlformats.org/officeDocument/2006/relationships/slide" Target="/ppt/slides/slide41.xml"/><Relationship Id="rId17" Type="http://schemas.openxmlformats.org/officeDocument/2006/relationships/slide" Target="/ppt/slides/slide42.xml"/><Relationship Id="rId16" Type="http://schemas.openxmlformats.org/officeDocument/2006/relationships/slide" Target="/ppt/slides/slide42.xml"/><Relationship Id="rId5" Type="http://schemas.openxmlformats.org/officeDocument/2006/relationships/hyperlink" Target="http://bit.ly/33VAFh3" TargetMode="External"/><Relationship Id="rId6" Type="http://schemas.openxmlformats.org/officeDocument/2006/relationships/slide" Target="/ppt/slides/slide36.xml"/><Relationship Id="rId18" Type="http://schemas.openxmlformats.org/officeDocument/2006/relationships/slide" Target="/ppt/slides/slide48.xml"/><Relationship Id="rId7" Type="http://schemas.openxmlformats.org/officeDocument/2006/relationships/slide" Target="/ppt/slides/slide35.xml"/><Relationship Id="rId8" Type="http://schemas.openxmlformats.org/officeDocument/2006/relationships/slide" Target="/ppt/slides/slide3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08" name="Shape 208"/>
        <p:cNvGrpSpPr/>
        <p:nvPr/>
      </p:nvGrpSpPr>
      <p:grpSpPr>
        <a:xfrm>
          <a:off x="0" y="0"/>
          <a:ext cx="0" cy="0"/>
          <a:chOff x="0" y="0"/>
          <a:chExt cx="0" cy="0"/>
        </a:xfrm>
      </p:grpSpPr>
      <p:sp>
        <p:nvSpPr>
          <p:cNvPr id="209" name="Google Shape;209;p27"/>
          <p:cNvSpPr txBox="1"/>
          <p:nvPr>
            <p:ph idx="4294967295" type="ctrTitle"/>
          </p:nvPr>
        </p:nvSpPr>
        <p:spPr>
          <a:xfrm>
            <a:off x="1419863" y="520588"/>
            <a:ext cx="6304200" cy="13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solidFill>
                  <a:schemeClr val="dk1"/>
                </a:solidFill>
              </a:rPr>
              <a:t>UNPACK </a:t>
            </a:r>
            <a:endParaRPr sz="4000">
              <a:solidFill>
                <a:schemeClr val="dk1"/>
              </a:solidFill>
            </a:endParaRPr>
          </a:p>
          <a:p>
            <a:pPr indent="0" lvl="0" marL="0" rtl="0" algn="l">
              <a:spcBef>
                <a:spcPts val="0"/>
              </a:spcBef>
              <a:spcAft>
                <a:spcPts val="0"/>
              </a:spcAft>
              <a:buNone/>
            </a:pPr>
            <a:r>
              <a:rPr lang="en" sz="4000">
                <a:solidFill>
                  <a:schemeClr val="dk1"/>
                </a:solidFill>
              </a:rPr>
              <a:t>KEY:VALUE TAGS</a:t>
            </a:r>
            <a:endParaRPr sz="4000">
              <a:solidFill>
                <a:schemeClr val="dk1"/>
              </a:solidFill>
            </a:endParaRPr>
          </a:p>
        </p:txBody>
      </p:sp>
      <p:grpSp>
        <p:nvGrpSpPr>
          <p:cNvPr id="210" name="Google Shape;210;p27"/>
          <p:cNvGrpSpPr/>
          <p:nvPr/>
        </p:nvGrpSpPr>
        <p:grpSpPr>
          <a:xfrm rot="-1111006">
            <a:off x="405912" y="973849"/>
            <a:ext cx="964398" cy="469291"/>
            <a:chOff x="4050700" y="4358675"/>
            <a:chExt cx="1612825" cy="784825"/>
          </a:xfrm>
        </p:grpSpPr>
        <p:sp>
          <p:nvSpPr>
            <p:cNvPr id="211" name="Google Shape;211;p27"/>
            <p:cNvSpPr/>
            <p:nvPr/>
          </p:nvSpPr>
          <p:spPr>
            <a:xfrm>
              <a:off x="4050700" y="4358675"/>
              <a:ext cx="1612825" cy="784825"/>
            </a:xfrm>
            <a:custGeom>
              <a:rect b="b" l="l" r="r" t="t"/>
              <a:pathLst>
                <a:path extrusionOk="0" h="31393" w="64513">
                  <a:moveTo>
                    <a:pt x="58409" y="18114"/>
                  </a:moveTo>
                  <a:cubicBezTo>
                    <a:pt x="58809" y="18547"/>
                    <a:pt x="59176" y="19048"/>
                    <a:pt x="59509" y="19548"/>
                  </a:cubicBezTo>
                  <a:cubicBezTo>
                    <a:pt x="60076" y="20515"/>
                    <a:pt x="60410" y="21583"/>
                    <a:pt x="60443" y="22717"/>
                  </a:cubicBezTo>
                  <a:cubicBezTo>
                    <a:pt x="60443" y="23351"/>
                    <a:pt x="60277" y="23751"/>
                    <a:pt x="60110" y="23851"/>
                  </a:cubicBezTo>
                  <a:cubicBezTo>
                    <a:pt x="60010" y="23884"/>
                    <a:pt x="59943" y="23884"/>
                    <a:pt x="59876" y="23884"/>
                  </a:cubicBezTo>
                  <a:cubicBezTo>
                    <a:pt x="59543" y="23884"/>
                    <a:pt x="59209" y="23784"/>
                    <a:pt x="58942" y="23618"/>
                  </a:cubicBezTo>
                  <a:cubicBezTo>
                    <a:pt x="57975" y="23050"/>
                    <a:pt x="57174" y="22217"/>
                    <a:pt x="56641" y="21249"/>
                  </a:cubicBezTo>
                  <a:cubicBezTo>
                    <a:pt x="56474" y="20982"/>
                    <a:pt x="56340" y="20682"/>
                    <a:pt x="56207" y="20382"/>
                  </a:cubicBezTo>
                  <a:lnTo>
                    <a:pt x="58409" y="18114"/>
                  </a:lnTo>
                  <a:close/>
                  <a:moveTo>
                    <a:pt x="3036" y="1"/>
                  </a:moveTo>
                  <a:cubicBezTo>
                    <a:pt x="1368" y="34"/>
                    <a:pt x="0" y="1402"/>
                    <a:pt x="0" y="3069"/>
                  </a:cubicBezTo>
                  <a:lnTo>
                    <a:pt x="0" y="28354"/>
                  </a:lnTo>
                  <a:cubicBezTo>
                    <a:pt x="0" y="30055"/>
                    <a:pt x="1368" y="31390"/>
                    <a:pt x="3036" y="31390"/>
                  </a:cubicBezTo>
                  <a:lnTo>
                    <a:pt x="44232" y="31390"/>
                  </a:lnTo>
                  <a:cubicBezTo>
                    <a:pt x="44270" y="31391"/>
                    <a:pt x="44308" y="31392"/>
                    <a:pt x="44346" y="31392"/>
                  </a:cubicBezTo>
                  <a:cubicBezTo>
                    <a:pt x="45138" y="31392"/>
                    <a:pt x="45892" y="31062"/>
                    <a:pt x="46433" y="30489"/>
                  </a:cubicBezTo>
                  <a:lnTo>
                    <a:pt x="53305" y="23417"/>
                  </a:lnTo>
                  <a:cubicBezTo>
                    <a:pt x="54206" y="24985"/>
                    <a:pt x="55507" y="26286"/>
                    <a:pt x="57074" y="27187"/>
                  </a:cubicBezTo>
                  <a:cubicBezTo>
                    <a:pt x="57942" y="27654"/>
                    <a:pt x="58909" y="27921"/>
                    <a:pt x="59910" y="27921"/>
                  </a:cubicBezTo>
                  <a:cubicBezTo>
                    <a:pt x="59960" y="27923"/>
                    <a:pt x="60011" y="27924"/>
                    <a:pt x="60061" y="27924"/>
                  </a:cubicBezTo>
                  <a:cubicBezTo>
                    <a:pt x="60807" y="27924"/>
                    <a:pt x="61522" y="27695"/>
                    <a:pt x="62178" y="27320"/>
                  </a:cubicBezTo>
                  <a:cubicBezTo>
                    <a:pt x="63646" y="26486"/>
                    <a:pt x="64480" y="24818"/>
                    <a:pt x="64513" y="22784"/>
                  </a:cubicBezTo>
                  <a:cubicBezTo>
                    <a:pt x="64480" y="20916"/>
                    <a:pt x="63946" y="19114"/>
                    <a:pt x="62979" y="17513"/>
                  </a:cubicBezTo>
                  <a:cubicBezTo>
                    <a:pt x="62078" y="15912"/>
                    <a:pt x="60710" y="14578"/>
                    <a:pt x="59109" y="13644"/>
                  </a:cubicBezTo>
                  <a:cubicBezTo>
                    <a:pt x="58909" y="13544"/>
                    <a:pt x="58675" y="13444"/>
                    <a:pt x="58475" y="13343"/>
                  </a:cubicBezTo>
                  <a:lnTo>
                    <a:pt x="46400" y="935"/>
                  </a:lnTo>
                  <a:cubicBezTo>
                    <a:pt x="45833" y="334"/>
                    <a:pt x="45066" y="1"/>
                    <a:pt x="44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a:off x="4092400" y="4400375"/>
              <a:ext cx="1409350" cy="702200"/>
            </a:xfrm>
            <a:custGeom>
              <a:rect b="b" l="l" r="r" t="t"/>
              <a:pathLst>
                <a:path extrusionOk="0" h="28088" w="56374">
                  <a:moveTo>
                    <a:pt x="1368" y="0"/>
                  </a:moveTo>
                  <a:lnTo>
                    <a:pt x="42564" y="0"/>
                  </a:lnTo>
                  <a:cubicBezTo>
                    <a:pt x="42931" y="0"/>
                    <a:pt x="43298" y="167"/>
                    <a:pt x="43565" y="434"/>
                  </a:cubicBezTo>
                  <a:lnTo>
                    <a:pt x="55840" y="13077"/>
                  </a:lnTo>
                  <a:cubicBezTo>
                    <a:pt x="56374" y="13610"/>
                    <a:pt x="56374" y="14478"/>
                    <a:pt x="55840" y="15011"/>
                  </a:cubicBezTo>
                  <a:lnTo>
                    <a:pt x="43565" y="27654"/>
                  </a:lnTo>
                  <a:cubicBezTo>
                    <a:pt x="43298" y="27920"/>
                    <a:pt x="42931" y="28087"/>
                    <a:pt x="42564" y="28054"/>
                  </a:cubicBezTo>
                  <a:lnTo>
                    <a:pt x="1368" y="28054"/>
                  </a:lnTo>
                  <a:cubicBezTo>
                    <a:pt x="601" y="28054"/>
                    <a:pt x="0" y="27453"/>
                    <a:pt x="0" y="26686"/>
                  </a:cubicBezTo>
                  <a:lnTo>
                    <a:pt x="0" y="1401"/>
                  </a:lnTo>
                  <a:cubicBezTo>
                    <a:pt x="0" y="634"/>
                    <a:pt x="601" y="0"/>
                    <a:pt x="1368" y="0"/>
                  </a:cubicBezTo>
                  <a:close/>
                  <a:moveTo>
                    <a:pt x="51570" y="12343"/>
                  </a:moveTo>
                  <a:cubicBezTo>
                    <a:pt x="50036" y="12343"/>
                    <a:pt x="49269" y="14177"/>
                    <a:pt x="50336" y="15245"/>
                  </a:cubicBezTo>
                  <a:cubicBezTo>
                    <a:pt x="51403" y="16312"/>
                    <a:pt x="53271" y="15545"/>
                    <a:pt x="53271" y="14044"/>
                  </a:cubicBezTo>
                  <a:cubicBezTo>
                    <a:pt x="53271" y="13110"/>
                    <a:pt x="52504" y="12343"/>
                    <a:pt x="51570" y="123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a:off x="5384975" y="4728100"/>
              <a:ext cx="236875" cy="291900"/>
            </a:xfrm>
            <a:custGeom>
              <a:rect b="b" l="l" r="r" t="t"/>
              <a:pathLst>
                <a:path extrusionOk="0" h="11676" w="9475">
                  <a:moveTo>
                    <a:pt x="4170" y="1"/>
                  </a:moveTo>
                  <a:cubicBezTo>
                    <a:pt x="4437" y="101"/>
                    <a:pt x="4704" y="201"/>
                    <a:pt x="4971" y="334"/>
                  </a:cubicBezTo>
                  <a:cubicBezTo>
                    <a:pt x="7673" y="1969"/>
                    <a:pt x="9341" y="4838"/>
                    <a:pt x="9474" y="7973"/>
                  </a:cubicBezTo>
                  <a:cubicBezTo>
                    <a:pt x="9474" y="9374"/>
                    <a:pt x="8940" y="10508"/>
                    <a:pt x="7973" y="11109"/>
                  </a:cubicBezTo>
                  <a:cubicBezTo>
                    <a:pt x="6972" y="11676"/>
                    <a:pt x="5705" y="11576"/>
                    <a:pt x="4504" y="10909"/>
                  </a:cubicBezTo>
                  <a:cubicBezTo>
                    <a:pt x="1802" y="9308"/>
                    <a:pt x="101" y="6439"/>
                    <a:pt x="1" y="3270"/>
                  </a:cubicBezTo>
                  <a:cubicBezTo>
                    <a:pt x="1" y="1936"/>
                    <a:pt x="501" y="801"/>
                    <a:pt x="1402" y="201"/>
                  </a:cubicBezTo>
                  <a:cubicBezTo>
                    <a:pt x="1502" y="435"/>
                    <a:pt x="1568" y="668"/>
                    <a:pt x="1568" y="935"/>
                  </a:cubicBezTo>
                  <a:lnTo>
                    <a:pt x="1568" y="968"/>
                  </a:lnTo>
                  <a:cubicBezTo>
                    <a:pt x="968" y="1602"/>
                    <a:pt x="634" y="2436"/>
                    <a:pt x="668" y="3303"/>
                  </a:cubicBezTo>
                  <a:cubicBezTo>
                    <a:pt x="801" y="6205"/>
                    <a:pt x="2336" y="8841"/>
                    <a:pt x="4804" y="10308"/>
                  </a:cubicBezTo>
                  <a:cubicBezTo>
                    <a:pt x="5838" y="10875"/>
                    <a:pt x="6839" y="10975"/>
                    <a:pt x="7606" y="10508"/>
                  </a:cubicBezTo>
                  <a:cubicBezTo>
                    <a:pt x="8373" y="10075"/>
                    <a:pt x="8774" y="9141"/>
                    <a:pt x="8774" y="7973"/>
                  </a:cubicBezTo>
                  <a:cubicBezTo>
                    <a:pt x="8674" y="5105"/>
                    <a:pt x="7106" y="2469"/>
                    <a:pt x="4637" y="968"/>
                  </a:cubicBezTo>
                  <a:lnTo>
                    <a:pt x="4537" y="902"/>
                  </a:lnTo>
                  <a:cubicBezTo>
                    <a:pt x="4537" y="568"/>
                    <a:pt x="4404" y="234"/>
                    <a:pt x="4170" y="1"/>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p:nvPr/>
          </p:nvSpPr>
          <p:spPr>
            <a:xfrm>
              <a:off x="4165775" y="4477925"/>
              <a:ext cx="990725" cy="28375"/>
            </a:xfrm>
            <a:custGeom>
              <a:rect b="b" l="l" r="r" t="t"/>
              <a:pathLst>
                <a:path extrusionOk="0" h="1135"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34"/>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4165775" y="4996625"/>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a:off x="4165775" y="4892880"/>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4165775" y="4789135"/>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4165775" y="4685390"/>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4165775" y="4581645"/>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27"/>
          <p:cNvSpPr/>
          <p:nvPr/>
        </p:nvSpPr>
        <p:spPr>
          <a:xfrm>
            <a:off x="4018388" y="3444738"/>
            <a:ext cx="1165800" cy="444900"/>
          </a:xfrm>
          <a:prstGeom prst="striped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1" name="Google Shape;221;p27"/>
          <p:cNvPicPr preferRelativeResize="0"/>
          <p:nvPr/>
        </p:nvPicPr>
        <p:blipFill rotWithShape="1">
          <a:blip r:embed="rId3">
            <a:alphaModFix/>
          </a:blip>
          <a:srcRect b="3956" l="0" r="0" t="0"/>
          <a:stretch/>
        </p:blipFill>
        <p:spPr>
          <a:xfrm>
            <a:off x="1755038" y="2558312"/>
            <a:ext cx="2147400" cy="2064600"/>
          </a:xfrm>
          <a:prstGeom prst="roundRect">
            <a:avLst>
              <a:gd fmla="val 16667" name="adj"/>
            </a:avLst>
          </a:prstGeom>
          <a:noFill/>
          <a:ln cap="flat" cmpd="sng" w="38100">
            <a:solidFill>
              <a:schemeClr val="dk2"/>
            </a:solidFill>
            <a:prstDash val="solid"/>
            <a:round/>
            <a:headEnd len="sm" w="sm" type="none"/>
            <a:tailEnd len="sm" w="sm" type="none"/>
          </a:ln>
        </p:spPr>
      </p:pic>
      <p:pic>
        <p:nvPicPr>
          <p:cNvPr id="222" name="Google Shape;222;p27"/>
          <p:cNvPicPr preferRelativeResize="0"/>
          <p:nvPr/>
        </p:nvPicPr>
        <p:blipFill rotWithShape="1">
          <a:blip r:embed="rId3">
            <a:alphaModFix/>
          </a:blip>
          <a:srcRect b="3956" l="0" r="0" t="0"/>
          <a:stretch/>
        </p:blipFill>
        <p:spPr>
          <a:xfrm>
            <a:off x="5300138" y="2558313"/>
            <a:ext cx="2147400" cy="2064600"/>
          </a:xfrm>
          <a:prstGeom prst="roundRect">
            <a:avLst>
              <a:gd fmla="val 16667" name="adj"/>
            </a:avLst>
          </a:prstGeom>
          <a:noFill/>
          <a:ln cap="flat" cmpd="sng" w="38100">
            <a:solidFill>
              <a:schemeClr val="dk2"/>
            </a:solidFill>
            <a:prstDash val="solid"/>
            <a:round/>
            <a:headEnd len="sm" w="sm" type="none"/>
            <a:tailEnd len="sm" w="sm" type="none"/>
          </a:ln>
        </p:spPr>
      </p:pic>
      <p:pic>
        <p:nvPicPr>
          <p:cNvPr id="223" name="Google Shape;223;p27"/>
          <p:cNvPicPr preferRelativeResize="0"/>
          <p:nvPr/>
        </p:nvPicPr>
        <p:blipFill>
          <a:blip r:embed="rId4">
            <a:alphaModFix/>
          </a:blip>
          <a:stretch>
            <a:fillRect/>
          </a:stretch>
        </p:blipFill>
        <p:spPr>
          <a:xfrm>
            <a:off x="1555686" y="1857638"/>
            <a:ext cx="2546100" cy="594300"/>
          </a:xfrm>
          <a:prstGeom prst="roundRect">
            <a:avLst>
              <a:gd fmla="val 16667" name="adj"/>
            </a:avLst>
          </a:prstGeom>
          <a:noFill/>
          <a:ln cap="flat" cmpd="sng" w="9525">
            <a:solidFill>
              <a:schemeClr val="dk2"/>
            </a:solidFill>
            <a:prstDash val="solid"/>
            <a:round/>
            <a:headEnd len="sm" w="sm" type="none"/>
            <a:tailEnd len="sm" w="sm" type="none"/>
          </a:ln>
        </p:spPr>
      </p:pic>
      <p:pic>
        <p:nvPicPr>
          <p:cNvPr id="224" name="Google Shape;224;p27"/>
          <p:cNvPicPr preferRelativeResize="0"/>
          <p:nvPr/>
        </p:nvPicPr>
        <p:blipFill>
          <a:blip r:embed="rId5">
            <a:alphaModFix/>
          </a:blip>
          <a:stretch>
            <a:fillRect/>
          </a:stretch>
        </p:blipFill>
        <p:spPr>
          <a:xfrm>
            <a:off x="5182846" y="1857638"/>
            <a:ext cx="2541300" cy="594300"/>
          </a:xfrm>
          <a:prstGeom prst="roundRect">
            <a:avLst>
              <a:gd fmla="val 16667" name="adj"/>
            </a:avLst>
          </a:prstGeom>
          <a:noFill/>
          <a:ln cap="flat" cmpd="sng" w="9525">
            <a:solidFill>
              <a:schemeClr val="dk2"/>
            </a:solidFill>
            <a:prstDash val="solid"/>
            <a:round/>
            <a:headEnd len="sm" w="sm" type="none"/>
            <a:tailEnd len="sm" w="sm" type="none"/>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7" name="Shape 437"/>
        <p:cNvGrpSpPr/>
        <p:nvPr/>
      </p:nvGrpSpPr>
      <p:grpSpPr>
        <a:xfrm>
          <a:off x="0" y="0"/>
          <a:ext cx="0" cy="0"/>
          <a:chOff x="0" y="0"/>
          <a:chExt cx="0" cy="0"/>
        </a:xfrm>
      </p:grpSpPr>
      <p:sp>
        <p:nvSpPr>
          <p:cNvPr id="438" name="Google Shape;438;p36"/>
          <p:cNvSpPr txBox="1"/>
          <p:nvPr>
            <p:ph type="title"/>
          </p:nvPr>
        </p:nvSpPr>
        <p:spPr>
          <a:xfrm>
            <a:off x="3158725" y="1678375"/>
            <a:ext cx="4455600" cy="62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SzPts val="990"/>
              <a:buNone/>
            </a:pPr>
            <a:r>
              <a:rPr lang="en"/>
              <a:t>Our Company</a:t>
            </a:r>
            <a:endParaRPr/>
          </a:p>
        </p:txBody>
      </p:sp>
      <p:sp>
        <p:nvSpPr>
          <p:cNvPr id="439" name="Google Shape;439;p36"/>
          <p:cNvSpPr txBox="1"/>
          <p:nvPr>
            <p:ph idx="1" type="subTitle"/>
          </p:nvPr>
        </p:nvSpPr>
        <p:spPr>
          <a:xfrm>
            <a:off x="3458750" y="2298925"/>
            <a:ext cx="4155600" cy="1206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434343"/>
              </a:buClr>
              <a:buSzPts val="1100"/>
              <a:buFont typeface="Arial"/>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sp>
        <p:nvSpPr>
          <p:cNvPr id="440" name="Google Shape;440;p36"/>
          <p:cNvSpPr txBox="1"/>
          <p:nvPr>
            <p:ph idx="4294967295" type="subTitle"/>
          </p:nvPr>
        </p:nvSpPr>
        <p:spPr>
          <a:xfrm>
            <a:off x="1324250" y="3385463"/>
            <a:ext cx="1969500" cy="393900"/>
          </a:xfrm>
          <a:prstGeom prst="rect">
            <a:avLst/>
          </a:prstGeom>
        </p:spPr>
        <p:txBody>
          <a:bodyPr anchorCtr="0" anchor="t" bIns="91425" lIns="91425" spcFirstLastPara="1" rIns="91425" wrap="square" tIns="91425">
            <a:normAutofit/>
          </a:bodyPr>
          <a:lstStyle/>
          <a:p>
            <a:pPr indent="0" lvl="0" marL="0" rtl="0" algn="ctr">
              <a:lnSpc>
                <a:spcPct val="80000"/>
              </a:lnSpc>
              <a:spcBef>
                <a:spcPts val="0"/>
              </a:spcBef>
              <a:spcAft>
                <a:spcPts val="0"/>
              </a:spcAft>
              <a:buSzPts val="852"/>
              <a:buNone/>
            </a:pPr>
            <a:r>
              <a:rPr b="1" lang="en" sz="1600">
                <a:solidFill>
                  <a:schemeClr val="accent4"/>
                </a:solidFill>
                <a:latin typeface="Syncopate"/>
                <a:ea typeface="Syncopate"/>
                <a:cs typeface="Syncopate"/>
                <a:sym typeface="Syncopate"/>
              </a:rPr>
              <a:t>Your Logo</a:t>
            </a:r>
            <a:endParaRPr b="1" sz="1600">
              <a:solidFill>
                <a:schemeClr val="accent4"/>
              </a:solidFill>
              <a:latin typeface="Syncopate"/>
              <a:ea typeface="Syncopate"/>
              <a:cs typeface="Syncopate"/>
              <a:sym typeface="Syncopate"/>
            </a:endParaRPr>
          </a:p>
        </p:txBody>
      </p:sp>
      <p:grpSp>
        <p:nvGrpSpPr>
          <p:cNvPr id="441" name="Google Shape;441;p36"/>
          <p:cNvGrpSpPr/>
          <p:nvPr/>
        </p:nvGrpSpPr>
        <p:grpSpPr>
          <a:xfrm>
            <a:off x="1268343" y="1364136"/>
            <a:ext cx="2081317" cy="2081973"/>
            <a:chOff x="1312262" y="1467381"/>
            <a:chExt cx="1788073" cy="1788636"/>
          </a:xfrm>
        </p:grpSpPr>
        <p:sp>
          <p:nvSpPr>
            <p:cNvPr id="442" name="Google Shape;442;p36"/>
            <p:cNvSpPr/>
            <p:nvPr/>
          </p:nvSpPr>
          <p:spPr>
            <a:xfrm rot="-464921">
              <a:off x="1412149" y="1567198"/>
              <a:ext cx="1588300" cy="1589002"/>
            </a:xfrm>
            <a:custGeom>
              <a:rect b="b" l="l" r="r" t="t"/>
              <a:pathLst>
                <a:path extrusionOk="0" h="50123" w="50093">
                  <a:moveTo>
                    <a:pt x="24104" y="1"/>
                  </a:moveTo>
                  <a:cubicBezTo>
                    <a:pt x="33861" y="1"/>
                    <a:pt x="42646" y="5867"/>
                    <a:pt x="46354" y="14894"/>
                  </a:cubicBezTo>
                  <a:cubicBezTo>
                    <a:pt x="50093" y="23891"/>
                    <a:pt x="48026" y="34256"/>
                    <a:pt x="41156" y="41156"/>
                  </a:cubicBezTo>
                  <a:cubicBezTo>
                    <a:pt x="34256" y="48056"/>
                    <a:pt x="23891" y="50123"/>
                    <a:pt x="14864" y="46384"/>
                  </a:cubicBezTo>
                  <a:cubicBezTo>
                    <a:pt x="5867" y="42646"/>
                    <a:pt x="0" y="33861"/>
                    <a:pt x="0" y="24104"/>
                  </a:cubicBezTo>
                  <a:cubicBezTo>
                    <a:pt x="0" y="10791"/>
                    <a:pt x="10791" y="1"/>
                    <a:pt x="241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6"/>
            <p:cNvSpPr/>
            <p:nvPr/>
          </p:nvSpPr>
          <p:spPr>
            <a:xfrm rot="-465090">
              <a:off x="1532208" y="1690267"/>
              <a:ext cx="1348174" cy="1348982"/>
            </a:xfrm>
            <a:custGeom>
              <a:rect b="b" l="l" r="r" t="t"/>
              <a:pathLst>
                <a:path extrusionOk="0" h="50123" w="50093">
                  <a:moveTo>
                    <a:pt x="24104" y="1"/>
                  </a:moveTo>
                  <a:cubicBezTo>
                    <a:pt x="33861" y="1"/>
                    <a:pt x="42646" y="5867"/>
                    <a:pt x="46354" y="14894"/>
                  </a:cubicBezTo>
                  <a:cubicBezTo>
                    <a:pt x="50093" y="23891"/>
                    <a:pt x="48026" y="34256"/>
                    <a:pt x="41156" y="41156"/>
                  </a:cubicBezTo>
                  <a:cubicBezTo>
                    <a:pt x="34256" y="48056"/>
                    <a:pt x="23891" y="50123"/>
                    <a:pt x="14864" y="46384"/>
                  </a:cubicBezTo>
                  <a:cubicBezTo>
                    <a:pt x="5867" y="42646"/>
                    <a:pt x="0" y="33861"/>
                    <a:pt x="0" y="24104"/>
                  </a:cubicBezTo>
                  <a:cubicBezTo>
                    <a:pt x="0" y="10791"/>
                    <a:pt x="10791" y="1"/>
                    <a:pt x="241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6"/>
            <p:cNvSpPr/>
            <p:nvPr/>
          </p:nvSpPr>
          <p:spPr>
            <a:xfrm rot="-465161">
              <a:off x="1818057" y="1692811"/>
              <a:ext cx="571340" cy="1343879"/>
            </a:xfrm>
            <a:custGeom>
              <a:rect b="b" l="l" r="r" t="t"/>
              <a:pathLst>
                <a:path extrusionOk="0" h="54196" w="23041">
                  <a:moveTo>
                    <a:pt x="18694" y="335"/>
                  </a:moveTo>
                  <a:cubicBezTo>
                    <a:pt x="18907" y="2037"/>
                    <a:pt x="17691" y="3800"/>
                    <a:pt x="16931" y="5198"/>
                  </a:cubicBezTo>
                  <a:cubicBezTo>
                    <a:pt x="15533" y="7751"/>
                    <a:pt x="14834" y="10821"/>
                    <a:pt x="13223" y="13222"/>
                  </a:cubicBezTo>
                  <a:cubicBezTo>
                    <a:pt x="12281" y="14712"/>
                    <a:pt x="10579" y="16323"/>
                    <a:pt x="10700" y="18268"/>
                  </a:cubicBezTo>
                  <a:cubicBezTo>
                    <a:pt x="10731" y="18937"/>
                    <a:pt x="11551" y="19210"/>
                    <a:pt x="12129" y="19241"/>
                  </a:cubicBezTo>
                  <a:cubicBezTo>
                    <a:pt x="13679" y="19301"/>
                    <a:pt x="15290" y="18724"/>
                    <a:pt x="16840" y="19271"/>
                  </a:cubicBezTo>
                  <a:cubicBezTo>
                    <a:pt x="18664" y="19909"/>
                    <a:pt x="16749" y="21247"/>
                    <a:pt x="17782" y="22219"/>
                  </a:cubicBezTo>
                  <a:cubicBezTo>
                    <a:pt x="19120" y="23435"/>
                    <a:pt x="22281" y="24530"/>
                    <a:pt x="22676" y="26414"/>
                  </a:cubicBezTo>
                  <a:cubicBezTo>
                    <a:pt x="23010" y="28086"/>
                    <a:pt x="21764" y="29484"/>
                    <a:pt x="21673" y="31095"/>
                  </a:cubicBezTo>
                  <a:cubicBezTo>
                    <a:pt x="21521" y="33131"/>
                    <a:pt x="23041" y="34773"/>
                    <a:pt x="22737" y="36870"/>
                  </a:cubicBezTo>
                  <a:cubicBezTo>
                    <a:pt x="22342" y="39545"/>
                    <a:pt x="20396" y="41004"/>
                    <a:pt x="18603" y="42797"/>
                  </a:cubicBezTo>
                  <a:cubicBezTo>
                    <a:pt x="16931" y="44439"/>
                    <a:pt x="15229" y="46110"/>
                    <a:pt x="13679" y="47843"/>
                  </a:cubicBezTo>
                  <a:cubicBezTo>
                    <a:pt x="12190" y="49545"/>
                    <a:pt x="10579" y="51186"/>
                    <a:pt x="8907" y="52706"/>
                  </a:cubicBezTo>
                  <a:cubicBezTo>
                    <a:pt x="8238" y="53284"/>
                    <a:pt x="7387" y="54135"/>
                    <a:pt x="6414" y="54165"/>
                  </a:cubicBezTo>
                  <a:cubicBezTo>
                    <a:pt x="4803" y="54196"/>
                    <a:pt x="4560" y="51977"/>
                    <a:pt x="4439" y="50791"/>
                  </a:cubicBezTo>
                  <a:cubicBezTo>
                    <a:pt x="4043" y="46809"/>
                    <a:pt x="5138" y="43071"/>
                    <a:pt x="5746" y="39180"/>
                  </a:cubicBezTo>
                  <a:cubicBezTo>
                    <a:pt x="5928" y="37964"/>
                    <a:pt x="6262" y="36718"/>
                    <a:pt x="6110" y="35472"/>
                  </a:cubicBezTo>
                  <a:cubicBezTo>
                    <a:pt x="5989" y="34074"/>
                    <a:pt x="5381" y="32828"/>
                    <a:pt x="4986" y="31490"/>
                  </a:cubicBezTo>
                  <a:cubicBezTo>
                    <a:pt x="4469" y="29606"/>
                    <a:pt x="3800" y="27751"/>
                    <a:pt x="3040" y="25928"/>
                  </a:cubicBezTo>
                  <a:cubicBezTo>
                    <a:pt x="2311" y="24378"/>
                    <a:pt x="1095" y="23162"/>
                    <a:pt x="639" y="21460"/>
                  </a:cubicBezTo>
                  <a:cubicBezTo>
                    <a:pt x="1" y="19058"/>
                    <a:pt x="305" y="15928"/>
                    <a:pt x="548" y="13496"/>
                  </a:cubicBezTo>
                  <a:cubicBezTo>
                    <a:pt x="761" y="11186"/>
                    <a:pt x="791" y="8724"/>
                    <a:pt x="1308" y="6475"/>
                  </a:cubicBezTo>
                  <a:cubicBezTo>
                    <a:pt x="1825" y="4195"/>
                    <a:pt x="2888" y="2067"/>
                    <a:pt x="3861" y="0"/>
                  </a:cubicBezTo>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6"/>
            <p:cNvSpPr/>
            <p:nvPr/>
          </p:nvSpPr>
          <p:spPr>
            <a:xfrm rot="-465090">
              <a:off x="2515841" y="1784075"/>
              <a:ext cx="346053" cy="593091"/>
            </a:xfrm>
            <a:custGeom>
              <a:rect b="b" l="l" r="r" t="t"/>
              <a:pathLst>
                <a:path extrusionOk="0" h="22037" w="12858">
                  <a:moveTo>
                    <a:pt x="5350" y="0"/>
                  </a:moveTo>
                  <a:cubicBezTo>
                    <a:pt x="4560" y="31"/>
                    <a:pt x="3800" y="274"/>
                    <a:pt x="3131" y="669"/>
                  </a:cubicBezTo>
                  <a:cubicBezTo>
                    <a:pt x="2493" y="1034"/>
                    <a:pt x="1915" y="1520"/>
                    <a:pt x="1459" y="2067"/>
                  </a:cubicBezTo>
                  <a:cubicBezTo>
                    <a:pt x="304" y="3344"/>
                    <a:pt x="0" y="5137"/>
                    <a:pt x="699" y="6718"/>
                  </a:cubicBezTo>
                  <a:cubicBezTo>
                    <a:pt x="1155" y="7721"/>
                    <a:pt x="2067" y="8572"/>
                    <a:pt x="2219" y="9727"/>
                  </a:cubicBezTo>
                  <a:cubicBezTo>
                    <a:pt x="2493" y="11611"/>
                    <a:pt x="1155" y="13283"/>
                    <a:pt x="1611" y="15289"/>
                  </a:cubicBezTo>
                  <a:cubicBezTo>
                    <a:pt x="2584" y="19848"/>
                    <a:pt x="8967" y="22037"/>
                    <a:pt x="12858" y="20122"/>
                  </a:cubicBezTo>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49" name="Shape 449"/>
        <p:cNvGrpSpPr/>
        <p:nvPr/>
      </p:nvGrpSpPr>
      <p:grpSpPr>
        <a:xfrm>
          <a:off x="0" y="0"/>
          <a:ext cx="0" cy="0"/>
          <a:chOff x="0" y="0"/>
          <a:chExt cx="0" cy="0"/>
        </a:xfrm>
      </p:grpSpPr>
      <p:sp>
        <p:nvSpPr>
          <p:cNvPr id="450" name="Google Shape;450;p37"/>
          <p:cNvSpPr txBox="1"/>
          <p:nvPr>
            <p:ph type="title"/>
          </p:nvPr>
        </p:nvSpPr>
        <p:spPr>
          <a:xfrm>
            <a:off x="711600" y="2142400"/>
            <a:ext cx="5099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451" name="Google Shape;451;p37"/>
          <p:cNvSpPr/>
          <p:nvPr/>
        </p:nvSpPr>
        <p:spPr>
          <a:xfrm rot="-627566">
            <a:off x="6331786" y="3638731"/>
            <a:ext cx="181373" cy="191833"/>
          </a:xfrm>
          <a:custGeom>
            <a:rect b="b" l="l" r="r" t="t"/>
            <a:pathLst>
              <a:path extrusionOk="0" h="4695" w="4439">
                <a:moveTo>
                  <a:pt x="3192" y="1"/>
                </a:moveTo>
                <a:lnTo>
                  <a:pt x="2645" y="122"/>
                </a:lnTo>
                <a:cubicBezTo>
                  <a:pt x="2584" y="122"/>
                  <a:pt x="2523" y="153"/>
                  <a:pt x="2463" y="183"/>
                </a:cubicBezTo>
                <a:cubicBezTo>
                  <a:pt x="2402" y="214"/>
                  <a:pt x="2371" y="274"/>
                  <a:pt x="2341" y="335"/>
                </a:cubicBezTo>
                <a:lnTo>
                  <a:pt x="2037" y="882"/>
                </a:lnTo>
                <a:cubicBezTo>
                  <a:pt x="2007" y="913"/>
                  <a:pt x="1976" y="943"/>
                  <a:pt x="1915" y="943"/>
                </a:cubicBezTo>
                <a:cubicBezTo>
                  <a:pt x="1898" y="952"/>
                  <a:pt x="1880" y="956"/>
                  <a:pt x="1863" y="956"/>
                </a:cubicBezTo>
                <a:cubicBezTo>
                  <a:pt x="1822" y="956"/>
                  <a:pt x="1785" y="934"/>
                  <a:pt x="1763" y="913"/>
                </a:cubicBezTo>
                <a:lnTo>
                  <a:pt x="1338" y="518"/>
                </a:lnTo>
                <a:cubicBezTo>
                  <a:pt x="1307" y="457"/>
                  <a:pt x="1247" y="426"/>
                  <a:pt x="1186" y="396"/>
                </a:cubicBezTo>
                <a:lnTo>
                  <a:pt x="973" y="396"/>
                </a:lnTo>
                <a:lnTo>
                  <a:pt x="365" y="518"/>
                </a:lnTo>
                <a:cubicBezTo>
                  <a:pt x="304" y="518"/>
                  <a:pt x="244" y="548"/>
                  <a:pt x="183" y="578"/>
                </a:cubicBezTo>
                <a:cubicBezTo>
                  <a:pt x="152" y="639"/>
                  <a:pt x="92" y="670"/>
                  <a:pt x="92" y="730"/>
                </a:cubicBezTo>
                <a:lnTo>
                  <a:pt x="31" y="913"/>
                </a:lnTo>
                <a:cubicBezTo>
                  <a:pt x="0" y="974"/>
                  <a:pt x="0" y="1034"/>
                  <a:pt x="0" y="1095"/>
                </a:cubicBezTo>
                <a:cubicBezTo>
                  <a:pt x="0" y="1156"/>
                  <a:pt x="0" y="1217"/>
                  <a:pt x="0" y="1308"/>
                </a:cubicBezTo>
                <a:lnTo>
                  <a:pt x="639" y="4530"/>
                </a:lnTo>
                <a:cubicBezTo>
                  <a:pt x="639" y="4591"/>
                  <a:pt x="669" y="4621"/>
                  <a:pt x="730" y="4651"/>
                </a:cubicBezTo>
                <a:cubicBezTo>
                  <a:pt x="773" y="4673"/>
                  <a:pt x="801" y="4694"/>
                  <a:pt x="835" y="4694"/>
                </a:cubicBezTo>
                <a:cubicBezTo>
                  <a:pt x="849" y="4694"/>
                  <a:pt x="864" y="4691"/>
                  <a:pt x="882" y="4682"/>
                </a:cubicBezTo>
                <a:lnTo>
                  <a:pt x="1642" y="4560"/>
                </a:lnTo>
                <a:cubicBezTo>
                  <a:pt x="1703" y="4560"/>
                  <a:pt x="1763" y="4530"/>
                  <a:pt x="1794" y="4469"/>
                </a:cubicBezTo>
                <a:cubicBezTo>
                  <a:pt x="1824" y="4439"/>
                  <a:pt x="1824" y="4378"/>
                  <a:pt x="1824" y="4317"/>
                </a:cubicBezTo>
                <a:lnTo>
                  <a:pt x="1581" y="2615"/>
                </a:lnTo>
                <a:cubicBezTo>
                  <a:pt x="1581" y="2554"/>
                  <a:pt x="1581" y="2524"/>
                  <a:pt x="1581" y="2524"/>
                </a:cubicBezTo>
                <a:cubicBezTo>
                  <a:pt x="1611" y="2524"/>
                  <a:pt x="1642" y="2524"/>
                  <a:pt x="1672" y="2584"/>
                </a:cubicBezTo>
                <a:lnTo>
                  <a:pt x="1946" y="3071"/>
                </a:lnTo>
                <a:cubicBezTo>
                  <a:pt x="1976" y="3132"/>
                  <a:pt x="2037" y="3192"/>
                  <a:pt x="2098" y="3223"/>
                </a:cubicBezTo>
                <a:cubicBezTo>
                  <a:pt x="2159" y="3253"/>
                  <a:pt x="2219" y="3253"/>
                  <a:pt x="2280" y="3253"/>
                </a:cubicBezTo>
                <a:lnTo>
                  <a:pt x="2463" y="3253"/>
                </a:lnTo>
                <a:cubicBezTo>
                  <a:pt x="2523" y="3253"/>
                  <a:pt x="2554" y="3223"/>
                  <a:pt x="2614" y="3162"/>
                </a:cubicBezTo>
                <a:cubicBezTo>
                  <a:pt x="2645" y="3132"/>
                  <a:pt x="2675" y="3071"/>
                  <a:pt x="2706" y="3010"/>
                </a:cubicBezTo>
                <a:lnTo>
                  <a:pt x="2888" y="2220"/>
                </a:lnTo>
                <a:cubicBezTo>
                  <a:pt x="2918" y="2159"/>
                  <a:pt x="2918" y="2129"/>
                  <a:pt x="2949" y="2129"/>
                </a:cubicBezTo>
                <a:cubicBezTo>
                  <a:pt x="2949" y="2129"/>
                  <a:pt x="2979" y="2159"/>
                  <a:pt x="2979" y="2220"/>
                </a:cubicBezTo>
                <a:lnTo>
                  <a:pt x="3374" y="4074"/>
                </a:lnTo>
                <a:cubicBezTo>
                  <a:pt x="3374" y="4135"/>
                  <a:pt x="3435" y="4195"/>
                  <a:pt x="3466" y="4195"/>
                </a:cubicBezTo>
                <a:cubicBezTo>
                  <a:pt x="3526" y="4256"/>
                  <a:pt x="3587" y="4256"/>
                  <a:pt x="3618" y="4256"/>
                </a:cubicBezTo>
                <a:lnTo>
                  <a:pt x="4225" y="4135"/>
                </a:lnTo>
                <a:cubicBezTo>
                  <a:pt x="4286" y="4135"/>
                  <a:pt x="4347" y="4104"/>
                  <a:pt x="4377" y="4043"/>
                </a:cubicBezTo>
                <a:cubicBezTo>
                  <a:pt x="4408" y="4013"/>
                  <a:pt x="4438" y="3952"/>
                  <a:pt x="4408" y="3891"/>
                </a:cubicBezTo>
                <a:lnTo>
                  <a:pt x="3952" y="852"/>
                </a:lnTo>
                <a:cubicBezTo>
                  <a:pt x="3952" y="791"/>
                  <a:pt x="3922" y="730"/>
                  <a:pt x="3922" y="670"/>
                </a:cubicBezTo>
                <a:cubicBezTo>
                  <a:pt x="3891" y="578"/>
                  <a:pt x="3830" y="518"/>
                  <a:pt x="3800" y="487"/>
                </a:cubicBezTo>
                <a:lnTo>
                  <a:pt x="3557" y="153"/>
                </a:lnTo>
                <a:cubicBezTo>
                  <a:pt x="3496" y="92"/>
                  <a:pt x="3466" y="62"/>
                  <a:pt x="3405" y="31"/>
                </a:cubicBezTo>
                <a:cubicBezTo>
                  <a:pt x="3344" y="1"/>
                  <a:pt x="3253" y="1"/>
                  <a:pt x="3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rot="-627566">
            <a:off x="6514896" y="3581375"/>
            <a:ext cx="135406" cy="187542"/>
          </a:xfrm>
          <a:custGeom>
            <a:rect b="b" l="l" r="r" t="t"/>
            <a:pathLst>
              <a:path extrusionOk="0" h="4590" w="3314">
                <a:moveTo>
                  <a:pt x="2493" y="0"/>
                </a:moveTo>
                <a:lnTo>
                  <a:pt x="1794" y="122"/>
                </a:lnTo>
                <a:cubicBezTo>
                  <a:pt x="1733" y="152"/>
                  <a:pt x="1672" y="183"/>
                  <a:pt x="1642" y="213"/>
                </a:cubicBezTo>
                <a:cubicBezTo>
                  <a:pt x="1611" y="274"/>
                  <a:pt x="1581" y="334"/>
                  <a:pt x="1611" y="365"/>
                </a:cubicBezTo>
                <a:lnTo>
                  <a:pt x="1855" y="1976"/>
                </a:lnTo>
                <a:cubicBezTo>
                  <a:pt x="1885" y="2097"/>
                  <a:pt x="1855" y="2158"/>
                  <a:pt x="1824" y="2189"/>
                </a:cubicBezTo>
                <a:cubicBezTo>
                  <a:pt x="1763" y="2219"/>
                  <a:pt x="1703" y="2249"/>
                  <a:pt x="1642" y="2249"/>
                </a:cubicBezTo>
                <a:cubicBezTo>
                  <a:pt x="1581" y="2249"/>
                  <a:pt x="1520" y="2219"/>
                  <a:pt x="1520" y="2189"/>
                </a:cubicBezTo>
                <a:cubicBezTo>
                  <a:pt x="1490" y="2128"/>
                  <a:pt x="1459" y="2097"/>
                  <a:pt x="1459" y="2037"/>
                </a:cubicBezTo>
                <a:lnTo>
                  <a:pt x="1216" y="456"/>
                </a:lnTo>
                <a:cubicBezTo>
                  <a:pt x="1216" y="395"/>
                  <a:pt x="1186" y="334"/>
                  <a:pt x="1125" y="304"/>
                </a:cubicBezTo>
                <a:cubicBezTo>
                  <a:pt x="1095" y="274"/>
                  <a:pt x="1034" y="274"/>
                  <a:pt x="973" y="274"/>
                </a:cubicBezTo>
                <a:lnTo>
                  <a:pt x="213" y="395"/>
                </a:lnTo>
                <a:cubicBezTo>
                  <a:pt x="152" y="395"/>
                  <a:pt x="92" y="456"/>
                  <a:pt x="61" y="486"/>
                </a:cubicBezTo>
                <a:cubicBezTo>
                  <a:pt x="31" y="547"/>
                  <a:pt x="0" y="578"/>
                  <a:pt x="0" y="638"/>
                </a:cubicBezTo>
                <a:lnTo>
                  <a:pt x="335" y="2918"/>
                </a:lnTo>
                <a:cubicBezTo>
                  <a:pt x="335" y="3009"/>
                  <a:pt x="396" y="3131"/>
                  <a:pt x="456" y="3222"/>
                </a:cubicBezTo>
                <a:cubicBezTo>
                  <a:pt x="521" y="3244"/>
                  <a:pt x="585" y="3265"/>
                  <a:pt x="650" y="3265"/>
                </a:cubicBezTo>
                <a:cubicBezTo>
                  <a:pt x="676" y="3265"/>
                  <a:pt x="703" y="3261"/>
                  <a:pt x="730" y="3252"/>
                </a:cubicBezTo>
                <a:lnTo>
                  <a:pt x="973" y="3222"/>
                </a:lnTo>
                <a:lnTo>
                  <a:pt x="1368" y="3192"/>
                </a:lnTo>
                <a:lnTo>
                  <a:pt x="1855" y="3131"/>
                </a:lnTo>
                <a:cubicBezTo>
                  <a:pt x="1915" y="3131"/>
                  <a:pt x="1976" y="3131"/>
                  <a:pt x="2037" y="3161"/>
                </a:cubicBezTo>
                <a:cubicBezTo>
                  <a:pt x="2098" y="3161"/>
                  <a:pt x="2128" y="3192"/>
                  <a:pt x="2128" y="3252"/>
                </a:cubicBezTo>
                <a:cubicBezTo>
                  <a:pt x="2128" y="3283"/>
                  <a:pt x="2128" y="3313"/>
                  <a:pt x="2098" y="3344"/>
                </a:cubicBezTo>
                <a:cubicBezTo>
                  <a:pt x="2067" y="3374"/>
                  <a:pt x="2007" y="3404"/>
                  <a:pt x="1976" y="3404"/>
                </a:cubicBezTo>
                <a:lnTo>
                  <a:pt x="1915" y="3404"/>
                </a:lnTo>
                <a:lnTo>
                  <a:pt x="639" y="3526"/>
                </a:lnTo>
                <a:cubicBezTo>
                  <a:pt x="578" y="3556"/>
                  <a:pt x="517" y="3587"/>
                  <a:pt x="487" y="3617"/>
                </a:cubicBezTo>
                <a:cubicBezTo>
                  <a:pt x="456" y="3648"/>
                  <a:pt x="456" y="3708"/>
                  <a:pt x="456" y="3769"/>
                </a:cubicBezTo>
                <a:lnTo>
                  <a:pt x="578" y="4438"/>
                </a:lnTo>
                <a:cubicBezTo>
                  <a:pt x="578" y="4468"/>
                  <a:pt x="608" y="4529"/>
                  <a:pt x="669" y="4559"/>
                </a:cubicBezTo>
                <a:cubicBezTo>
                  <a:pt x="730" y="4590"/>
                  <a:pt x="760" y="4590"/>
                  <a:pt x="821" y="4590"/>
                </a:cubicBezTo>
                <a:lnTo>
                  <a:pt x="3101" y="4225"/>
                </a:lnTo>
                <a:cubicBezTo>
                  <a:pt x="3162" y="4195"/>
                  <a:pt x="3222" y="4164"/>
                  <a:pt x="3253" y="4134"/>
                </a:cubicBezTo>
                <a:cubicBezTo>
                  <a:pt x="3283" y="4073"/>
                  <a:pt x="3314" y="4012"/>
                  <a:pt x="3314" y="3952"/>
                </a:cubicBezTo>
                <a:lnTo>
                  <a:pt x="2766" y="183"/>
                </a:lnTo>
                <a:cubicBezTo>
                  <a:pt x="2766" y="122"/>
                  <a:pt x="2736" y="91"/>
                  <a:pt x="2675" y="61"/>
                </a:cubicBezTo>
                <a:cubicBezTo>
                  <a:pt x="2614" y="0"/>
                  <a:pt x="2554" y="0"/>
                  <a:pt x="24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 name="Google Shape;453;p37"/>
          <p:cNvGrpSpPr/>
          <p:nvPr/>
        </p:nvGrpSpPr>
        <p:grpSpPr>
          <a:xfrm>
            <a:off x="5624650" y="2036876"/>
            <a:ext cx="3283960" cy="2735821"/>
            <a:chOff x="5624650" y="2036876"/>
            <a:chExt cx="3283960" cy="2735821"/>
          </a:xfrm>
        </p:grpSpPr>
        <p:sp>
          <p:nvSpPr>
            <p:cNvPr id="454" name="Google Shape;454;p37"/>
            <p:cNvSpPr/>
            <p:nvPr/>
          </p:nvSpPr>
          <p:spPr>
            <a:xfrm rot="-627525">
              <a:off x="5803853" y="2283783"/>
              <a:ext cx="2925554" cy="2242006"/>
            </a:xfrm>
            <a:custGeom>
              <a:rect b="b" l="l" r="r" t="t"/>
              <a:pathLst>
                <a:path extrusionOk="0" h="49545" w="65564">
                  <a:moveTo>
                    <a:pt x="24773" y="0"/>
                  </a:moveTo>
                  <a:cubicBezTo>
                    <a:pt x="11064" y="0"/>
                    <a:pt x="0" y="11064"/>
                    <a:pt x="0" y="24772"/>
                  </a:cubicBezTo>
                  <a:cubicBezTo>
                    <a:pt x="0" y="38511"/>
                    <a:pt x="11064" y="49545"/>
                    <a:pt x="24773" y="49545"/>
                  </a:cubicBezTo>
                  <a:lnTo>
                    <a:pt x="40791" y="49545"/>
                  </a:lnTo>
                  <a:cubicBezTo>
                    <a:pt x="54530" y="49545"/>
                    <a:pt x="65564" y="38511"/>
                    <a:pt x="65564" y="24772"/>
                  </a:cubicBezTo>
                  <a:cubicBezTo>
                    <a:pt x="65564" y="11064"/>
                    <a:pt x="54530" y="0"/>
                    <a:pt x="40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rot="-627566">
              <a:off x="5930019" y="2385295"/>
              <a:ext cx="2678875" cy="2024355"/>
            </a:xfrm>
            <a:custGeom>
              <a:rect b="b" l="l" r="r" t="t"/>
              <a:pathLst>
                <a:path extrusionOk="0" h="49545" w="65564">
                  <a:moveTo>
                    <a:pt x="24773" y="0"/>
                  </a:moveTo>
                  <a:cubicBezTo>
                    <a:pt x="11064" y="0"/>
                    <a:pt x="0" y="11064"/>
                    <a:pt x="0" y="24772"/>
                  </a:cubicBezTo>
                  <a:cubicBezTo>
                    <a:pt x="0" y="38511"/>
                    <a:pt x="11064" y="49545"/>
                    <a:pt x="24773" y="49545"/>
                  </a:cubicBezTo>
                  <a:lnTo>
                    <a:pt x="40791" y="49545"/>
                  </a:lnTo>
                  <a:cubicBezTo>
                    <a:pt x="54530" y="49545"/>
                    <a:pt x="65564" y="38511"/>
                    <a:pt x="65564" y="24772"/>
                  </a:cubicBezTo>
                  <a:cubicBezTo>
                    <a:pt x="65564" y="11064"/>
                    <a:pt x="54530" y="0"/>
                    <a:pt x="40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rot="-627566">
              <a:off x="6556200" y="2768576"/>
              <a:ext cx="619789" cy="574926"/>
            </a:xfrm>
            <a:custGeom>
              <a:rect b="b" l="l" r="r" t="t"/>
              <a:pathLst>
                <a:path extrusionOk="0" h="14071" w="15169">
                  <a:moveTo>
                    <a:pt x="5745" y="0"/>
                  </a:moveTo>
                  <a:cubicBezTo>
                    <a:pt x="5530" y="0"/>
                    <a:pt x="5317" y="128"/>
                    <a:pt x="5229" y="358"/>
                  </a:cubicBezTo>
                  <a:lnTo>
                    <a:pt x="1" y="14066"/>
                  </a:lnTo>
                  <a:cubicBezTo>
                    <a:pt x="8" y="14069"/>
                    <a:pt x="23" y="14070"/>
                    <a:pt x="47" y="14070"/>
                  </a:cubicBezTo>
                  <a:cubicBezTo>
                    <a:pt x="980" y="14070"/>
                    <a:pt x="14560" y="11817"/>
                    <a:pt x="14560" y="11817"/>
                  </a:cubicBezTo>
                  <a:cubicBezTo>
                    <a:pt x="14986" y="11756"/>
                    <a:pt x="15168" y="11239"/>
                    <a:pt x="14895" y="10905"/>
                  </a:cubicBezTo>
                  <a:lnTo>
                    <a:pt x="6171" y="206"/>
                  </a:lnTo>
                  <a:cubicBezTo>
                    <a:pt x="6057" y="66"/>
                    <a:pt x="5900" y="0"/>
                    <a:pt x="5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rot="-627566">
              <a:off x="6668017" y="2779367"/>
              <a:ext cx="254633" cy="306483"/>
            </a:xfrm>
            <a:custGeom>
              <a:rect b="b" l="l" r="r" t="t"/>
              <a:pathLst>
                <a:path extrusionOk="0" h="7501" w="6232">
                  <a:moveTo>
                    <a:pt x="2431" y="0"/>
                  </a:moveTo>
                  <a:cubicBezTo>
                    <a:pt x="2216" y="0"/>
                    <a:pt x="2003" y="128"/>
                    <a:pt x="1915" y="358"/>
                  </a:cubicBezTo>
                  <a:lnTo>
                    <a:pt x="0" y="5342"/>
                  </a:lnTo>
                  <a:lnTo>
                    <a:pt x="1337" y="5130"/>
                  </a:lnTo>
                  <a:lnTo>
                    <a:pt x="3070" y="7501"/>
                  </a:lnTo>
                  <a:lnTo>
                    <a:pt x="3951" y="4704"/>
                  </a:lnTo>
                  <a:lnTo>
                    <a:pt x="5410" y="6102"/>
                  </a:lnTo>
                  <a:lnTo>
                    <a:pt x="6231" y="4339"/>
                  </a:lnTo>
                  <a:lnTo>
                    <a:pt x="2857" y="206"/>
                  </a:lnTo>
                  <a:cubicBezTo>
                    <a:pt x="2743" y="66"/>
                    <a:pt x="2586" y="0"/>
                    <a:pt x="2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rot="-627566">
              <a:off x="6790804" y="2586414"/>
              <a:ext cx="713519" cy="660485"/>
            </a:xfrm>
            <a:custGeom>
              <a:rect b="b" l="l" r="r" t="t"/>
              <a:pathLst>
                <a:path extrusionOk="0" h="16165" w="17463">
                  <a:moveTo>
                    <a:pt x="6431" y="1"/>
                  </a:moveTo>
                  <a:cubicBezTo>
                    <a:pt x="6183" y="1"/>
                    <a:pt x="5940" y="143"/>
                    <a:pt x="5851" y="408"/>
                  </a:cubicBezTo>
                  <a:lnTo>
                    <a:pt x="167" y="15302"/>
                  </a:lnTo>
                  <a:cubicBezTo>
                    <a:pt x="0" y="15720"/>
                    <a:pt x="319" y="16164"/>
                    <a:pt x="748" y="16164"/>
                  </a:cubicBezTo>
                  <a:cubicBezTo>
                    <a:pt x="787" y="16164"/>
                    <a:pt x="826" y="16161"/>
                    <a:pt x="866" y="16153"/>
                  </a:cubicBezTo>
                  <a:cubicBezTo>
                    <a:pt x="866" y="16153"/>
                    <a:pt x="16946" y="13630"/>
                    <a:pt x="17463" y="13296"/>
                  </a:cubicBezTo>
                  <a:lnTo>
                    <a:pt x="6915" y="226"/>
                  </a:lnTo>
                  <a:cubicBezTo>
                    <a:pt x="6788" y="74"/>
                    <a:pt x="6609" y="1"/>
                    <a:pt x="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rot="-627566">
              <a:off x="6912337" y="2600182"/>
              <a:ext cx="293122" cy="353266"/>
            </a:xfrm>
            <a:custGeom>
              <a:rect b="b" l="l" r="r" t="t"/>
              <a:pathLst>
                <a:path extrusionOk="0" h="8646" w="7174">
                  <a:moveTo>
                    <a:pt x="2797" y="1"/>
                  </a:moveTo>
                  <a:cubicBezTo>
                    <a:pt x="2546" y="1"/>
                    <a:pt x="2295" y="143"/>
                    <a:pt x="2189" y="408"/>
                  </a:cubicBezTo>
                  <a:lnTo>
                    <a:pt x="0" y="6153"/>
                  </a:lnTo>
                  <a:lnTo>
                    <a:pt x="1520" y="5910"/>
                  </a:lnTo>
                  <a:lnTo>
                    <a:pt x="3557" y="8645"/>
                  </a:lnTo>
                  <a:lnTo>
                    <a:pt x="4560" y="5423"/>
                  </a:lnTo>
                  <a:lnTo>
                    <a:pt x="6262" y="7004"/>
                  </a:lnTo>
                  <a:lnTo>
                    <a:pt x="7174" y="4998"/>
                  </a:lnTo>
                  <a:lnTo>
                    <a:pt x="3283" y="226"/>
                  </a:lnTo>
                  <a:cubicBezTo>
                    <a:pt x="3156" y="74"/>
                    <a:pt x="2977" y="1"/>
                    <a:pt x="27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rot="-627566">
              <a:off x="8097489" y="3474828"/>
              <a:ext cx="206215" cy="68357"/>
            </a:xfrm>
            <a:custGeom>
              <a:rect b="b" l="l" r="r" t="t"/>
              <a:pathLst>
                <a:path extrusionOk="0" h="1673" w="5047">
                  <a:moveTo>
                    <a:pt x="2524" y="1"/>
                  </a:moveTo>
                  <a:cubicBezTo>
                    <a:pt x="1125" y="1"/>
                    <a:pt x="1" y="396"/>
                    <a:pt x="1" y="852"/>
                  </a:cubicBezTo>
                  <a:cubicBezTo>
                    <a:pt x="1" y="1277"/>
                    <a:pt x="1125" y="1672"/>
                    <a:pt x="2524" y="1672"/>
                  </a:cubicBezTo>
                  <a:cubicBezTo>
                    <a:pt x="3922" y="1672"/>
                    <a:pt x="5046" y="1308"/>
                    <a:pt x="5046" y="852"/>
                  </a:cubicBezTo>
                  <a:cubicBezTo>
                    <a:pt x="5046" y="365"/>
                    <a:pt x="3922" y="1"/>
                    <a:pt x="2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rot="-627566">
              <a:off x="7929855" y="2808880"/>
              <a:ext cx="412389" cy="701098"/>
            </a:xfrm>
            <a:custGeom>
              <a:rect b="b" l="l" r="r" t="t"/>
              <a:pathLst>
                <a:path extrusionOk="0" h="17159" w="10093">
                  <a:moveTo>
                    <a:pt x="5047" y="1"/>
                  </a:moveTo>
                  <a:cubicBezTo>
                    <a:pt x="2250" y="1"/>
                    <a:pt x="1" y="2250"/>
                    <a:pt x="1" y="5046"/>
                  </a:cubicBezTo>
                  <a:cubicBezTo>
                    <a:pt x="1" y="7144"/>
                    <a:pt x="2888" y="13618"/>
                    <a:pt x="4287" y="16657"/>
                  </a:cubicBezTo>
                  <a:cubicBezTo>
                    <a:pt x="4439" y="16992"/>
                    <a:pt x="4743" y="17159"/>
                    <a:pt x="5047" y="17159"/>
                  </a:cubicBezTo>
                  <a:cubicBezTo>
                    <a:pt x="5351" y="17159"/>
                    <a:pt x="5654" y="16992"/>
                    <a:pt x="5806" y="16657"/>
                  </a:cubicBezTo>
                  <a:cubicBezTo>
                    <a:pt x="7205" y="13618"/>
                    <a:pt x="10092" y="7144"/>
                    <a:pt x="10092" y="5046"/>
                  </a:cubicBezTo>
                  <a:cubicBezTo>
                    <a:pt x="10092" y="2250"/>
                    <a:pt x="7843" y="1"/>
                    <a:pt x="5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rot="-627566">
              <a:off x="7985565" y="2919814"/>
              <a:ext cx="214877" cy="183947"/>
            </a:xfrm>
            <a:custGeom>
              <a:rect b="b" l="l" r="r" t="t"/>
              <a:pathLst>
                <a:path extrusionOk="0" h="4502" w="5259">
                  <a:moveTo>
                    <a:pt x="3010" y="0"/>
                  </a:moveTo>
                  <a:cubicBezTo>
                    <a:pt x="1003" y="0"/>
                    <a:pt x="0" y="2432"/>
                    <a:pt x="1429" y="3830"/>
                  </a:cubicBezTo>
                  <a:cubicBezTo>
                    <a:pt x="1883" y="4294"/>
                    <a:pt x="2446" y="4502"/>
                    <a:pt x="2999" y="4502"/>
                  </a:cubicBezTo>
                  <a:cubicBezTo>
                    <a:pt x="4150" y="4502"/>
                    <a:pt x="5259" y="3604"/>
                    <a:pt x="5259" y="2250"/>
                  </a:cubicBezTo>
                  <a:cubicBezTo>
                    <a:pt x="5259" y="1003"/>
                    <a:pt x="4256" y="0"/>
                    <a:pt x="30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rot="-627566">
              <a:off x="6736429" y="3504959"/>
              <a:ext cx="109338" cy="184355"/>
            </a:xfrm>
            <a:custGeom>
              <a:rect b="b" l="l" r="r" t="t"/>
              <a:pathLst>
                <a:path extrusionOk="0" h="4512" w="2676">
                  <a:moveTo>
                    <a:pt x="2219" y="0"/>
                  </a:moveTo>
                  <a:lnTo>
                    <a:pt x="183" y="335"/>
                  </a:lnTo>
                  <a:cubicBezTo>
                    <a:pt x="61" y="365"/>
                    <a:pt x="0" y="487"/>
                    <a:pt x="0" y="608"/>
                  </a:cubicBezTo>
                  <a:lnTo>
                    <a:pt x="760" y="4347"/>
                  </a:lnTo>
                  <a:cubicBezTo>
                    <a:pt x="760" y="4408"/>
                    <a:pt x="791" y="4438"/>
                    <a:pt x="851" y="4468"/>
                  </a:cubicBezTo>
                  <a:cubicBezTo>
                    <a:pt x="873" y="4490"/>
                    <a:pt x="910" y="4511"/>
                    <a:pt x="951" y="4511"/>
                  </a:cubicBezTo>
                  <a:cubicBezTo>
                    <a:pt x="968" y="4511"/>
                    <a:pt x="986" y="4508"/>
                    <a:pt x="1003" y="4499"/>
                  </a:cubicBezTo>
                  <a:lnTo>
                    <a:pt x="1703" y="4408"/>
                  </a:lnTo>
                  <a:cubicBezTo>
                    <a:pt x="1763" y="4377"/>
                    <a:pt x="1824" y="4347"/>
                    <a:pt x="1855" y="4316"/>
                  </a:cubicBezTo>
                  <a:cubicBezTo>
                    <a:pt x="1885" y="4256"/>
                    <a:pt x="1885" y="4195"/>
                    <a:pt x="1885" y="4164"/>
                  </a:cubicBezTo>
                  <a:lnTo>
                    <a:pt x="1703" y="2888"/>
                  </a:lnTo>
                  <a:cubicBezTo>
                    <a:pt x="1703" y="2827"/>
                    <a:pt x="1703" y="2766"/>
                    <a:pt x="1733" y="2736"/>
                  </a:cubicBezTo>
                  <a:cubicBezTo>
                    <a:pt x="1763" y="2675"/>
                    <a:pt x="1824" y="2645"/>
                    <a:pt x="1885" y="2645"/>
                  </a:cubicBezTo>
                  <a:lnTo>
                    <a:pt x="2493" y="2554"/>
                  </a:lnTo>
                  <a:cubicBezTo>
                    <a:pt x="2523" y="2554"/>
                    <a:pt x="2584" y="2523"/>
                    <a:pt x="2614" y="2493"/>
                  </a:cubicBezTo>
                  <a:cubicBezTo>
                    <a:pt x="2645" y="2432"/>
                    <a:pt x="2675" y="2371"/>
                    <a:pt x="2645" y="2310"/>
                  </a:cubicBezTo>
                  <a:lnTo>
                    <a:pt x="2554" y="1854"/>
                  </a:lnTo>
                  <a:cubicBezTo>
                    <a:pt x="2554" y="1794"/>
                    <a:pt x="2523" y="1763"/>
                    <a:pt x="2462" y="1733"/>
                  </a:cubicBezTo>
                  <a:cubicBezTo>
                    <a:pt x="2419" y="1711"/>
                    <a:pt x="2392" y="1690"/>
                    <a:pt x="2358" y="1690"/>
                  </a:cubicBezTo>
                  <a:cubicBezTo>
                    <a:pt x="2343" y="1690"/>
                    <a:pt x="2328" y="1694"/>
                    <a:pt x="2310" y="1702"/>
                  </a:cubicBezTo>
                  <a:lnTo>
                    <a:pt x="1763" y="1794"/>
                  </a:lnTo>
                  <a:cubicBezTo>
                    <a:pt x="1703" y="1794"/>
                    <a:pt x="1642" y="1763"/>
                    <a:pt x="1581" y="1733"/>
                  </a:cubicBezTo>
                  <a:cubicBezTo>
                    <a:pt x="1551" y="1702"/>
                    <a:pt x="1520" y="1672"/>
                    <a:pt x="1520" y="1611"/>
                  </a:cubicBezTo>
                  <a:lnTo>
                    <a:pt x="1490" y="1429"/>
                  </a:lnTo>
                  <a:cubicBezTo>
                    <a:pt x="1490" y="1368"/>
                    <a:pt x="1490" y="1307"/>
                    <a:pt x="1520" y="1246"/>
                  </a:cubicBezTo>
                  <a:cubicBezTo>
                    <a:pt x="1551" y="1216"/>
                    <a:pt x="1611" y="1186"/>
                    <a:pt x="1672" y="1155"/>
                  </a:cubicBezTo>
                  <a:lnTo>
                    <a:pt x="2523" y="973"/>
                  </a:lnTo>
                  <a:cubicBezTo>
                    <a:pt x="2584" y="973"/>
                    <a:pt x="2614" y="912"/>
                    <a:pt x="2645" y="882"/>
                  </a:cubicBezTo>
                  <a:cubicBezTo>
                    <a:pt x="2675" y="821"/>
                    <a:pt x="2675" y="760"/>
                    <a:pt x="2645" y="699"/>
                  </a:cubicBezTo>
                  <a:lnTo>
                    <a:pt x="2493" y="183"/>
                  </a:lnTo>
                  <a:cubicBezTo>
                    <a:pt x="2462" y="122"/>
                    <a:pt x="2432" y="61"/>
                    <a:pt x="2371" y="31"/>
                  </a:cubicBezTo>
                  <a:cubicBezTo>
                    <a:pt x="2341" y="0"/>
                    <a:pt x="2280" y="0"/>
                    <a:pt x="2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rot="-627566">
              <a:off x="6871681" y="3455111"/>
              <a:ext cx="132914" cy="187542"/>
            </a:xfrm>
            <a:custGeom>
              <a:rect b="b" l="l" r="r" t="t"/>
              <a:pathLst>
                <a:path extrusionOk="0" h="4590" w="3253">
                  <a:moveTo>
                    <a:pt x="1247" y="1429"/>
                  </a:moveTo>
                  <a:cubicBezTo>
                    <a:pt x="1277" y="1429"/>
                    <a:pt x="1308" y="1459"/>
                    <a:pt x="1338" y="1490"/>
                  </a:cubicBezTo>
                  <a:cubicBezTo>
                    <a:pt x="1368" y="1550"/>
                    <a:pt x="1399" y="1581"/>
                    <a:pt x="1399" y="1642"/>
                  </a:cubicBezTo>
                  <a:lnTo>
                    <a:pt x="1642" y="2401"/>
                  </a:lnTo>
                  <a:cubicBezTo>
                    <a:pt x="1642" y="2462"/>
                    <a:pt x="1642" y="2523"/>
                    <a:pt x="1611" y="2553"/>
                  </a:cubicBezTo>
                  <a:cubicBezTo>
                    <a:pt x="1581" y="2614"/>
                    <a:pt x="1551" y="2645"/>
                    <a:pt x="1490" y="2675"/>
                  </a:cubicBezTo>
                  <a:lnTo>
                    <a:pt x="1399" y="2675"/>
                  </a:lnTo>
                  <a:cubicBezTo>
                    <a:pt x="1381" y="2684"/>
                    <a:pt x="1363" y="2688"/>
                    <a:pt x="1346" y="2688"/>
                  </a:cubicBezTo>
                  <a:cubicBezTo>
                    <a:pt x="1305" y="2688"/>
                    <a:pt x="1268" y="2666"/>
                    <a:pt x="1247" y="2645"/>
                  </a:cubicBezTo>
                  <a:cubicBezTo>
                    <a:pt x="1216" y="2614"/>
                    <a:pt x="1186" y="2553"/>
                    <a:pt x="1216" y="2523"/>
                  </a:cubicBezTo>
                  <a:lnTo>
                    <a:pt x="1186" y="1642"/>
                  </a:lnTo>
                  <a:cubicBezTo>
                    <a:pt x="1186" y="1611"/>
                    <a:pt x="1186" y="1550"/>
                    <a:pt x="1186" y="1490"/>
                  </a:cubicBezTo>
                  <a:cubicBezTo>
                    <a:pt x="1216" y="1459"/>
                    <a:pt x="1247" y="1429"/>
                    <a:pt x="1247" y="1429"/>
                  </a:cubicBezTo>
                  <a:close/>
                  <a:moveTo>
                    <a:pt x="2128" y="0"/>
                  </a:moveTo>
                  <a:lnTo>
                    <a:pt x="183" y="335"/>
                  </a:lnTo>
                  <a:cubicBezTo>
                    <a:pt x="122" y="335"/>
                    <a:pt x="61" y="365"/>
                    <a:pt x="31" y="426"/>
                  </a:cubicBezTo>
                  <a:cubicBezTo>
                    <a:pt x="1" y="456"/>
                    <a:pt x="1" y="517"/>
                    <a:pt x="1" y="578"/>
                  </a:cubicBezTo>
                  <a:lnTo>
                    <a:pt x="244" y="4408"/>
                  </a:lnTo>
                  <a:cubicBezTo>
                    <a:pt x="244" y="4468"/>
                    <a:pt x="274" y="4499"/>
                    <a:pt x="304" y="4529"/>
                  </a:cubicBezTo>
                  <a:cubicBezTo>
                    <a:pt x="365" y="4590"/>
                    <a:pt x="426" y="4590"/>
                    <a:pt x="456" y="4590"/>
                  </a:cubicBezTo>
                  <a:lnTo>
                    <a:pt x="1004" y="4499"/>
                  </a:lnTo>
                  <a:cubicBezTo>
                    <a:pt x="1064" y="4468"/>
                    <a:pt x="1125" y="4438"/>
                    <a:pt x="1156" y="4408"/>
                  </a:cubicBezTo>
                  <a:cubicBezTo>
                    <a:pt x="1186" y="4347"/>
                    <a:pt x="1216" y="4286"/>
                    <a:pt x="1216" y="4225"/>
                  </a:cubicBezTo>
                  <a:lnTo>
                    <a:pt x="1216" y="4104"/>
                  </a:lnTo>
                  <a:cubicBezTo>
                    <a:pt x="1216" y="4043"/>
                    <a:pt x="1247" y="3982"/>
                    <a:pt x="1277" y="3952"/>
                  </a:cubicBezTo>
                  <a:cubicBezTo>
                    <a:pt x="1308" y="3891"/>
                    <a:pt x="1368" y="3860"/>
                    <a:pt x="1429" y="3830"/>
                  </a:cubicBezTo>
                  <a:lnTo>
                    <a:pt x="1733" y="3769"/>
                  </a:lnTo>
                  <a:lnTo>
                    <a:pt x="1763" y="3769"/>
                  </a:lnTo>
                  <a:cubicBezTo>
                    <a:pt x="1781" y="3760"/>
                    <a:pt x="1796" y="3757"/>
                    <a:pt x="1811" y="3757"/>
                  </a:cubicBezTo>
                  <a:cubicBezTo>
                    <a:pt x="1845" y="3757"/>
                    <a:pt x="1872" y="3778"/>
                    <a:pt x="1915" y="3800"/>
                  </a:cubicBezTo>
                  <a:cubicBezTo>
                    <a:pt x="1946" y="3830"/>
                    <a:pt x="2007" y="3860"/>
                    <a:pt x="2007" y="3921"/>
                  </a:cubicBezTo>
                  <a:lnTo>
                    <a:pt x="2098" y="4104"/>
                  </a:lnTo>
                  <a:cubicBezTo>
                    <a:pt x="2098" y="4164"/>
                    <a:pt x="2159" y="4195"/>
                    <a:pt x="2189" y="4225"/>
                  </a:cubicBezTo>
                  <a:cubicBezTo>
                    <a:pt x="2232" y="4247"/>
                    <a:pt x="2275" y="4268"/>
                    <a:pt x="2318" y="4268"/>
                  </a:cubicBezTo>
                  <a:cubicBezTo>
                    <a:pt x="2336" y="4268"/>
                    <a:pt x="2354" y="4264"/>
                    <a:pt x="2371" y="4256"/>
                  </a:cubicBezTo>
                  <a:lnTo>
                    <a:pt x="3070" y="4164"/>
                  </a:lnTo>
                  <a:cubicBezTo>
                    <a:pt x="3131" y="4134"/>
                    <a:pt x="3192" y="4104"/>
                    <a:pt x="3222" y="4073"/>
                  </a:cubicBezTo>
                  <a:cubicBezTo>
                    <a:pt x="3253" y="4012"/>
                    <a:pt x="3253" y="3952"/>
                    <a:pt x="3222" y="3921"/>
                  </a:cubicBezTo>
                  <a:lnTo>
                    <a:pt x="2371" y="183"/>
                  </a:lnTo>
                  <a:cubicBezTo>
                    <a:pt x="2371" y="122"/>
                    <a:pt x="2341" y="61"/>
                    <a:pt x="2280" y="61"/>
                  </a:cubicBezTo>
                  <a:cubicBezTo>
                    <a:pt x="2250" y="0"/>
                    <a:pt x="2189" y="0"/>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rot="-627566">
              <a:off x="6999961" y="3406346"/>
              <a:ext cx="116775" cy="185091"/>
            </a:xfrm>
            <a:custGeom>
              <a:rect b="b" l="l" r="r" t="t"/>
              <a:pathLst>
                <a:path extrusionOk="0" h="4530" w="2858">
                  <a:moveTo>
                    <a:pt x="2645" y="1"/>
                  </a:moveTo>
                  <a:lnTo>
                    <a:pt x="2098" y="92"/>
                  </a:lnTo>
                  <a:cubicBezTo>
                    <a:pt x="2037" y="122"/>
                    <a:pt x="1976" y="153"/>
                    <a:pt x="1946" y="183"/>
                  </a:cubicBezTo>
                  <a:cubicBezTo>
                    <a:pt x="1885" y="214"/>
                    <a:pt x="1885" y="274"/>
                    <a:pt x="1885" y="335"/>
                  </a:cubicBezTo>
                  <a:lnTo>
                    <a:pt x="1885" y="2463"/>
                  </a:lnTo>
                  <a:cubicBezTo>
                    <a:pt x="1885" y="2524"/>
                    <a:pt x="1885" y="2554"/>
                    <a:pt x="1885" y="2554"/>
                  </a:cubicBezTo>
                  <a:cubicBezTo>
                    <a:pt x="1855" y="2554"/>
                    <a:pt x="1824" y="2524"/>
                    <a:pt x="1824" y="2463"/>
                  </a:cubicBezTo>
                  <a:lnTo>
                    <a:pt x="1338" y="426"/>
                  </a:lnTo>
                  <a:cubicBezTo>
                    <a:pt x="1338" y="396"/>
                    <a:pt x="1308" y="335"/>
                    <a:pt x="1247" y="305"/>
                  </a:cubicBezTo>
                  <a:cubicBezTo>
                    <a:pt x="1225" y="283"/>
                    <a:pt x="1189" y="262"/>
                    <a:pt x="1148" y="262"/>
                  </a:cubicBezTo>
                  <a:cubicBezTo>
                    <a:pt x="1130" y="262"/>
                    <a:pt x="1113" y="266"/>
                    <a:pt x="1095" y="274"/>
                  </a:cubicBezTo>
                  <a:lnTo>
                    <a:pt x="183" y="426"/>
                  </a:lnTo>
                  <a:cubicBezTo>
                    <a:pt x="122" y="426"/>
                    <a:pt x="61" y="457"/>
                    <a:pt x="31" y="487"/>
                  </a:cubicBezTo>
                  <a:cubicBezTo>
                    <a:pt x="1" y="518"/>
                    <a:pt x="1" y="578"/>
                    <a:pt x="31" y="639"/>
                  </a:cubicBezTo>
                  <a:lnTo>
                    <a:pt x="1064" y="4347"/>
                  </a:lnTo>
                  <a:cubicBezTo>
                    <a:pt x="1095" y="4408"/>
                    <a:pt x="1125" y="4439"/>
                    <a:pt x="1186" y="4469"/>
                  </a:cubicBezTo>
                  <a:cubicBezTo>
                    <a:pt x="1216" y="4499"/>
                    <a:pt x="1277" y="4530"/>
                    <a:pt x="1338" y="4530"/>
                  </a:cubicBezTo>
                  <a:lnTo>
                    <a:pt x="2615" y="4317"/>
                  </a:lnTo>
                  <a:cubicBezTo>
                    <a:pt x="2675" y="4287"/>
                    <a:pt x="2706" y="4256"/>
                    <a:pt x="2767" y="4226"/>
                  </a:cubicBezTo>
                  <a:cubicBezTo>
                    <a:pt x="2797" y="4165"/>
                    <a:pt x="2827" y="4104"/>
                    <a:pt x="2827" y="4074"/>
                  </a:cubicBezTo>
                  <a:lnTo>
                    <a:pt x="2858" y="183"/>
                  </a:lnTo>
                  <a:cubicBezTo>
                    <a:pt x="2858" y="122"/>
                    <a:pt x="2858" y="62"/>
                    <a:pt x="2797" y="31"/>
                  </a:cubicBezTo>
                  <a:cubicBezTo>
                    <a:pt x="2767" y="1"/>
                    <a:pt x="2706" y="1"/>
                    <a:pt x="2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rot="-627566">
              <a:off x="7140811" y="3352464"/>
              <a:ext cx="145376" cy="188114"/>
            </a:xfrm>
            <a:custGeom>
              <a:rect b="b" l="l" r="r" t="t"/>
              <a:pathLst>
                <a:path extrusionOk="0" h="4604" w="3558">
                  <a:moveTo>
                    <a:pt x="1581" y="913"/>
                  </a:moveTo>
                  <a:cubicBezTo>
                    <a:pt x="1642" y="913"/>
                    <a:pt x="1672" y="943"/>
                    <a:pt x="1733" y="974"/>
                  </a:cubicBezTo>
                  <a:cubicBezTo>
                    <a:pt x="1764" y="1004"/>
                    <a:pt x="1794" y="1065"/>
                    <a:pt x="1794" y="1126"/>
                  </a:cubicBezTo>
                  <a:lnTo>
                    <a:pt x="2159" y="2889"/>
                  </a:lnTo>
                  <a:cubicBezTo>
                    <a:pt x="2189" y="2919"/>
                    <a:pt x="2159" y="2980"/>
                    <a:pt x="2128" y="3040"/>
                  </a:cubicBezTo>
                  <a:cubicBezTo>
                    <a:pt x="2098" y="3071"/>
                    <a:pt x="2068" y="3132"/>
                    <a:pt x="2007" y="3132"/>
                  </a:cubicBezTo>
                  <a:lnTo>
                    <a:pt x="1916" y="3162"/>
                  </a:lnTo>
                  <a:cubicBezTo>
                    <a:pt x="1855" y="3162"/>
                    <a:pt x="1794" y="3162"/>
                    <a:pt x="1764" y="3132"/>
                  </a:cubicBezTo>
                  <a:cubicBezTo>
                    <a:pt x="1733" y="3101"/>
                    <a:pt x="1703" y="3071"/>
                    <a:pt x="1672" y="3010"/>
                  </a:cubicBezTo>
                  <a:lnTo>
                    <a:pt x="1429" y="1156"/>
                  </a:lnTo>
                  <a:cubicBezTo>
                    <a:pt x="1399" y="1095"/>
                    <a:pt x="1429" y="1065"/>
                    <a:pt x="1460" y="1004"/>
                  </a:cubicBezTo>
                  <a:cubicBezTo>
                    <a:pt x="1490" y="974"/>
                    <a:pt x="1521" y="943"/>
                    <a:pt x="1581" y="913"/>
                  </a:cubicBezTo>
                  <a:close/>
                  <a:moveTo>
                    <a:pt x="2767" y="1"/>
                  </a:moveTo>
                  <a:lnTo>
                    <a:pt x="183" y="426"/>
                  </a:lnTo>
                  <a:cubicBezTo>
                    <a:pt x="122" y="426"/>
                    <a:pt x="62" y="457"/>
                    <a:pt x="62" y="518"/>
                  </a:cubicBezTo>
                  <a:cubicBezTo>
                    <a:pt x="1" y="578"/>
                    <a:pt x="1" y="609"/>
                    <a:pt x="1" y="670"/>
                  </a:cubicBezTo>
                  <a:lnTo>
                    <a:pt x="730" y="4439"/>
                  </a:lnTo>
                  <a:cubicBezTo>
                    <a:pt x="761" y="4469"/>
                    <a:pt x="791" y="4530"/>
                    <a:pt x="821" y="4560"/>
                  </a:cubicBezTo>
                  <a:cubicBezTo>
                    <a:pt x="864" y="4582"/>
                    <a:pt x="907" y="4603"/>
                    <a:pt x="950" y="4603"/>
                  </a:cubicBezTo>
                  <a:cubicBezTo>
                    <a:pt x="968" y="4603"/>
                    <a:pt x="986" y="4600"/>
                    <a:pt x="1004" y="4591"/>
                  </a:cubicBezTo>
                  <a:lnTo>
                    <a:pt x="3344" y="4226"/>
                  </a:lnTo>
                  <a:cubicBezTo>
                    <a:pt x="3405" y="4196"/>
                    <a:pt x="3466" y="4165"/>
                    <a:pt x="3496" y="4135"/>
                  </a:cubicBezTo>
                  <a:cubicBezTo>
                    <a:pt x="3527" y="4074"/>
                    <a:pt x="3557" y="4013"/>
                    <a:pt x="3527" y="3983"/>
                  </a:cubicBezTo>
                  <a:lnTo>
                    <a:pt x="3010" y="183"/>
                  </a:lnTo>
                  <a:cubicBezTo>
                    <a:pt x="3010" y="123"/>
                    <a:pt x="2980" y="62"/>
                    <a:pt x="2919" y="31"/>
                  </a:cubicBezTo>
                  <a:cubicBezTo>
                    <a:pt x="2888" y="1"/>
                    <a:pt x="2828" y="1"/>
                    <a:pt x="2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rot="-627566">
              <a:off x="7286140" y="3298166"/>
              <a:ext cx="150320" cy="187747"/>
            </a:xfrm>
            <a:custGeom>
              <a:rect b="b" l="l" r="r" t="t"/>
              <a:pathLst>
                <a:path extrusionOk="0" h="4595" w="3679">
                  <a:moveTo>
                    <a:pt x="2952" y="0"/>
                  </a:moveTo>
                  <a:cubicBezTo>
                    <a:pt x="2939" y="0"/>
                    <a:pt x="2927" y="4"/>
                    <a:pt x="2918" y="13"/>
                  </a:cubicBezTo>
                  <a:lnTo>
                    <a:pt x="2037" y="134"/>
                  </a:lnTo>
                  <a:cubicBezTo>
                    <a:pt x="1976" y="134"/>
                    <a:pt x="1915" y="165"/>
                    <a:pt x="1885" y="225"/>
                  </a:cubicBezTo>
                  <a:cubicBezTo>
                    <a:pt x="1855" y="256"/>
                    <a:pt x="1855" y="317"/>
                    <a:pt x="1855" y="377"/>
                  </a:cubicBezTo>
                  <a:lnTo>
                    <a:pt x="2280" y="2535"/>
                  </a:lnTo>
                  <a:cubicBezTo>
                    <a:pt x="2280" y="2596"/>
                    <a:pt x="2280" y="2657"/>
                    <a:pt x="2280" y="2718"/>
                  </a:cubicBezTo>
                  <a:cubicBezTo>
                    <a:pt x="2280" y="2779"/>
                    <a:pt x="2250" y="2839"/>
                    <a:pt x="2219" y="2870"/>
                  </a:cubicBezTo>
                  <a:cubicBezTo>
                    <a:pt x="2189" y="2931"/>
                    <a:pt x="2128" y="2961"/>
                    <a:pt x="2098" y="2961"/>
                  </a:cubicBezTo>
                  <a:cubicBezTo>
                    <a:pt x="2037" y="2991"/>
                    <a:pt x="1976" y="3022"/>
                    <a:pt x="1946" y="3022"/>
                  </a:cubicBezTo>
                  <a:lnTo>
                    <a:pt x="1855" y="3022"/>
                  </a:lnTo>
                  <a:cubicBezTo>
                    <a:pt x="1794" y="3022"/>
                    <a:pt x="1733" y="3022"/>
                    <a:pt x="1703" y="2961"/>
                  </a:cubicBezTo>
                  <a:cubicBezTo>
                    <a:pt x="1642" y="2931"/>
                    <a:pt x="1611" y="2900"/>
                    <a:pt x="1611" y="2839"/>
                  </a:cubicBezTo>
                  <a:lnTo>
                    <a:pt x="1216" y="499"/>
                  </a:lnTo>
                  <a:cubicBezTo>
                    <a:pt x="1216" y="438"/>
                    <a:pt x="1186" y="408"/>
                    <a:pt x="1125" y="347"/>
                  </a:cubicBezTo>
                  <a:cubicBezTo>
                    <a:pt x="1095" y="317"/>
                    <a:pt x="1034" y="317"/>
                    <a:pt x="973" y="317"/>
                  </a:cubicBezTo>
                  <a:lnTo>
                    <a:pt x="183" y="438"/>
                  </a:lnTo>
                  <a:cubicBezTo>
                    <a:pt x="122" y="469"/>
                    <a:pt x="61" y="529"/>
                    <a:pt x="61" y="560"/>
                  </a:cubicBezTo>
                  <a:cubicBezTo>
                    <a:pt x="31" y="621"/>
                    <a:pt x="0" y="681"/>
                    <a:pt x="31" y="742"/>
                  </a:cubicBezTo>
                  <a:lnTo>
                    <a:pt x="669" y="4086"/>
                  </a:lnTo>
                  <a:cubicBezTo>
                    <a:pt x="699" y="4146"/>
                    <a:pt x="730" y="4207"/>
                    <a:pt x="760" y="4268"/>
                  </a:cubicBezTo>
                  <a:cubicBezTo>
                    <a:pt x="791" y="4329"/>
                    <a:pt x="821" y="4390"/>
                    <a:pt x="882" y="4420"/>
                  </a:cubicBezTo>
                  <a:lnTo>
                    <a:pt x="973" y="4511"/>
                  </a:lnTo>
                  <a:cubicBezTo>
                    <a:pt x="1034" y="4542"/>
                    <a:pt x="1095" y="4572"/>
                    <a:pt x="1155" y="4572"/>
                  </a:cubicBezTo>
                  <a:cubicBezTo>
                    <a:pt x="1186" y="4587"/>
                    <a:pt x="1224" y="4595"/>
                    <a:pt x="1262" y="4595"/>
                  </a:cubicBezTo>
                  <a:cubicBezTo>
                    <a:pt x="1300" y="4595"/>
                    <a:pt x="1338" y="4587"/>
                    <a:pt x="1368" y="4572"/>
                  </a:cubicBezTo>
                  <a:lnTo>
                    <a:pt x="2128" y="4450"/>
                  </a:lnTo>
                  <a:cubicBezTo>
                    <a:pt x="2189" y="4450"/>
                    <a:pt x="2250" y="4420"/>
                    <a:pt x="2310" y="4390"/>
                  </a:cubicBezTo>
                  <a:cubicBezTo>
                    <a:pt x="2371" y="4359"/>
                    <a:pt x="2402" y="4329"/>
                    <a:pt x="2462" y="4268"/>
                  </a:cubicBezTo>
                  <a:cubicBezTo>
                    <a:pt x="2493" y="4238"/>
                    <a:pt x="2523" y="4238"/>
                    <a:pt x="2554" y="4207"/>
                  </a:cubicBezTo>
                  <a:cubicBezTo>
                    <a:pt x="2584" y="4207"/>
                    <a:pt x="2614" y="4207"/>
                    <a:pt x="2614" y="4268"/>
                  </a:cubicBezTo>
                  <a:cubicBezTo>
                    <a:pt x="2614" y="4298"/>
                    <a:pt x="2645" y="4329"/>
                    <a:pt x="2675" y="4329"/>
                  </a:cubicBezTo>
                  <a:lnTo>
                    <a:pt x="2827" y="4329"/>
                  </a:lnTo>
                  <a:lnTo>
                    <a:pt x="3496" y="4207"/>
                  </a:lnTo>
                  <a:cubicBezTo>
                    <a:pt x="3557" y="4207"/>
                    <a:pt x="3617" y="4177"/>
                    <a:pt x="3648" y="4146"/>
                  </a:cubicBezTo>
                  <a:cubicBezTo>
                    <a:pt x="3678" y="4086"/>
                    <a:pt x="3678" y="4025"/>
                    <a:pt x="3678" y="3964"/>
                  </a:cubicBezTo>
                  <a:lnTo>
                    <a:pt x="3131" y="165"/>
                  </a:lnTo>
                  <a:cubicBezTo>
                    <a:pt x="3131" y="104"/>
                    <a:pt x="3101" y="73"/>
                    <a:pt x="3070" y="43"/>
                  </a:cubicBezTo>
                  <a:cubicBezTo>
                    <a:pt x="3027" y="22"/>
                    <a:pt x="2984" y="0"/>
                    <a:pt x="29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rot="-627566">
              <a:off x="7438486" y="3251498"/>
              <a:ext cx="140350" cy="181087"/>
            </a:xfrm>
            <a:custGeom>
              <a:rect b="b" l="l" r="r" t="t"/>
              <a:pathLst>
                <a:path extrusionOk="0" h="4432" w="3435">
                  <a:moveTo>
                    <a:pt x="1816" y="953"/>
                  </a:moveTo>
                  <a:cubicBezTo>
                    <a:pt x="1857" y="953"/>
                    <a:pt x="1893" y="975"/>
                    <a:pt x="1915" y="996"/>
                  </a:cubicBezTo>
                  <a:cubicBezTo>
                    <a:pt x="1976" y="1027"/>
                    <a:pt x="2037" y="1057"/>
                    <a:pt x="2037" y="1118"/>
                  </a:cubicBezTo>
                  <a:lnTo>
                    <a:pt x="2158" y="1452"/>
                  </a:lnTo>
                  <a:cubicBezTo>
                    <a:pt x="2189" y="1513"/>
                    <a:pt x="2189" y="1574"/>
                    <a:pt x="2158" y="1635"/>
                  </a:cubicBezTo>
                  <a:cubicBezTo>
                    <a:pt x="2158" y="1695"/>
                    <a:pt x="2128" y="1756"/>
                    <a:pt x="2067" y="1787"/>
                  </a:cubicBezTo>
                  <a:lnTo>
                    <a:pt x="1763" y="2030"/>
                  </a:lnTo>
                  <a:cubicBezTo>
                    <a:pt x="1733" y="2030"/>
                    <a:pt x="1733" y="2060"/>
                    <a:pt x="1702" y="2060"/>
                  </a:cubicBezTo>
                  <a:cubicBezTo>
                    <a:pt x="1686" y="2066"/>
                    <a:pt x="1672" y="2068"/>
                    <a:pt x="1659" y="2068"/>
                  </a:cubicBezTo>
                  <a:cubicBezTo>
                    <a:pt x="1601" y="2068"/>
                    <a:pt x="1581" y="2014"/>
                    <a:pt x="1581" y="1939"/>
                  </a:cubicBezTo>
                  <a:lnTo>
                    <a:pt x="1459" y="1240"/>
                  </a:lnTo>
                  <a:cubicBezTo>
                    <a:pt x="1459" y="1179"/>
                    <a:pt x="1459" y="1118"/>
                    <a:pt x="1520" y="1057"/>
                  </a:cubicBezTo>
                  <a:cubicBezTo>
                    <a:pt x="1550" y="1027"/>
                    <a:pt x="1581" y="966"/>
                    <a:pt x="1641" y="966"/>
                  </a:cubicBezTo>
                  <a:lnTo>
                    <a:pt x="1763" y="966"/>
                  </a:lnTo>
                  <a:cubicBezTo>
                    <a:pt x="1781" y="957"/>
                    <a:pt x="1799" y="953"/>
                    <a:pt x="1816" y="953"/>
                  </a:cubicBezTo>
                  <a:close/>
                  <a:moveTo>
                    <a:pt x="1900" y="1"/>
                  </a:moveTo>
                  <a:cubicBezTo>
                    <a:pt x="1831" y="1"/>
                    <a:pt x="1763" y="8"/>
                    <a:pt x="1702" y="24"/>
                  </a:cubicBezTo>
                  <a:lnTo>
                    <a:pt x="182" y="267"/>
                  </a:lnTo>
                  <a:cubicBezTo>
                    <a:pt x="122" y="297"/>
                    <a:pt x="91" y="328"/>
                    <a:pt x="61" y="358"/>
                  </a:cubicBezTo>
                  <a:cubicBezTo>
                    <a:pt x="30" y="388"/>
                    <a:pt x="0" y="449"/>
                    <a:pt x="30" y="510"/>
                  </a:cubicBezTo>
                  <a:lnTo>
                    <a:pt x="760" y="4249"/>
                  </a:lnTo>
                  <a:cubicBezTo>
                    <a:pt x="760" y="4309"/>
                    <a:pt x="790" y="4370"/>
                    <a:pt x="851" y="4401"/>
                  </a:cubicBezTo>
                  <a:cubicBezTo>
                    <a:pt x="882" y="4431"/>
                    <a:pt x="942" y="4431"/>
                    <a:pt x="1003" y="4431"/>
                  </a:cubicBezTo>
                  <a:lnTo>
                    <a:pt x="1702" y="4309"/>
                  </a:lnTo>
                  <a:cubicBezTo>
                    <a:pt x="1763" y="4309"/>
                    <a:pt x="1824" y="4279"/>
                    <a:pt x="1854" y="4218"/>
                  </a:cubicBezTo>
                  <a:cubicBezTo>
                    <a:pt x="1885" y="4188"/>
                    <a:pt x="1915" y="4127"/>
                    <a:pt x="1885" y="4066"/>
                  </a:cubicBezTo>
                  <a:lnTo>
                    <a:pt x="1793" y="3489"/>
                  </a:lnTo>
                  <a:cubicBezTo>
                    <a:pt x="1793" y="3458"/>
                    <a:pt x="1793" y="3428"/>
                    <a:pt x="1793" y="3367"/>
                  </a:cubicBezTo>
                  <a:cubicBezTo>
                    <a:pt x="1824" y="3337"/>
                    <a:pt x="1854" y="3306"/>
                    <a:pt x="1854" y="3306"/>
                  </a:cubicBezTo>
                  <a:cubicBezTo>
                    <a:pt x="1885" y="3306"/>
                    <a:pt x="1915" y="3337"/>
                    <a:pt x="1945" y="3337"/>
                  </a:cubicBezTo>
                  <a:lnTo>
                    <a:pt x="2006" y="3398"/>
                  </a:lnTo>
                  <a:cubicBezTo>
                    <a:pt x="2037" y="3428"/>
                    <a:pt x="2067" y="3458"/>
                    <a:pt x="2097" y="3489"/>
                  </a:cubicBezTo>
                  <a:cubicBezTo>
                    <a:pt x="2097" y="3519"/>
                    <a:pt x="2128" y="3519"/>
                    <a:pt x="2128" y="3550"/>
                  </a:cubicBezTo>
                  <a:lnTo>
                    <a:pt x="2341" y="4006"/>
                  </a:lnTo>
                  <a:cubicBezTo>
                    <a:pt x="2371" y="4066"/>
                    <a:pt x="2432" y="4097"/>
                    <a:pt x="2492" y="4127"/>
                  </a:cubicBezTo>
                  <a:cubicBezTo>
                    <a:pt x="2523" y="4157"/>
                    <a:pt x="2584" y="4157"/>
                    <a:pt x="2644" y="4157"/>
                  </a:cubicBezTo>
                  <a:lnTo>
                    <a:pt x="3283" y="4066"/>
                  </a:lnTo>
                  <a:cubicBezTo>
                    <a:pt x="3344" y="4036"/>
                    <a:pt x="3374" y="4006"/>
                    <a:pt x="3404" y="3975"/>
                  </a:cubicBezTo>
                  <a:cubicBezTo>
                    <a:pt x="3435" y="3914"/>
                    <a:pt x="3435" y="3854"/>
                    <a:pt x="3435" y="3823"/>
                  </a:cubicBezTo>
                  <a:lnTo>
                    <a:pt x="3192" y="2942"/>
                  </a:lnTo>
                  <a:cubicBezTo>
                    <a:pt x="3161" y="2881"/>
                    <a:pt x="3131" y="2820"/>
                    <a:pt x="3070" y="2790"/>
                  </a:cubicBezTo>
                  <a:cubicBezTo>
                    <a:pt x="3040" y="2729"/>
                    <a:pt x="2979" y="2699"/>
                    <a:pt x="2918" y="2699"/>
                  </a:cubicBezTo>
                  <a:lnTo>
                    <a:pt x="2796" y="2668"/>
                  </a:lnTo>
                  <a:cubicBezTo>
                    <a:pt x="2736" y="2638"/>
                    <a:pt x="2705" y="2638"/>
                    <a:pt x="2705" y="2607"/>
                  </a:cubicBezTo>
                  <a:cubicBezTo>
                    <a:pt x="2705" y="2577"/>
                    <a:pt x="2705" y="2547"/>
                    <a:pt x="2766" y="2516"/>
                  </a:cubicBezTo>
                  <a:lnTo>
                    <a:pt x="3040" y="2395"/>
                  </a:lnTo>
                  <a:cubicBezTo>
                    <a:pt x="3100" y="2364"/>
                    <a:pt x="3131" y="2303"/>
                    <a:pt x="3161" y="2273"/>
                  </a:cubicBezTo>
                  <a:cubicBezTo>
                    <a:pt x="3192" y="2212"/>
                    <a:pt x="3222" y="2151"/>
                    <a:pt x="3192" y="2091"/>
                  </a:cubicBezTo>
                  <a:lnTo>
                    <a:pt x="3009" y="480"/>
                  </a:lnTo>
                  <a:cubicBezTo>
                    <a:pt x="3009" y="419"/>
                    <a:pt x="2979" y="358"/>
                    <a:pt x="2948" y="328"/>
                  </a:cubicBezTo>
                  <a:cubicBezTo>
                    <a:pt x="2918" y="267"/>
                    <a:pt x="2857" y="236"/>
                    <a:pt x="2796" y="206"/>
                  </a:cubicBezTo>
                  <a:lnTo>
                    <a:pt x="2097" y="24"/>
                  </a:lnTo>
                  <a:cubicBezTo>
                    <a:pt x="2037" y="8"/>
                    <a:pt x="1968" y="1"/>
                    <a:pt x="19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rot="-627566">
              <a:off x="7581680" y="3211094"/>
              <a:ext cx="77060" cy="177450"/>
            </a:xfrm>
            <a:custGeom>
              <a:rect b="b" l="l" r="r" t="t"/>
              <a:pathLst>
                <a:path extrusionOk="0" h="4343" w="1886">
                  <a:moveTo>
                    <a:pt x="1147" y="1"/>
                  </a:moveTo>
                  <a:cubicBezTo>
                    <a:pt x="1130" y="1"/>
                    <a:pt x="1113" y="4"/>
                    <a:pt x="1095" y="13"/>
                  </a:cubicBezTo>
                  <a:lnTo>
                    <a:pt x="183" y="165"/>
                  </a:lnTo>
                  <a:cubicBezTo>
                    <a:pt x="122" y="165"/>
                    <a:pt x="92" y="196"/>
                    <a:pt x="61" y="226"/>
                  </a:cubicBezTo>
                  <a:cubicBezTo>
                    <a:pt x="1" y="287"/>
                    <a:pt x="1" y="348"/>
                    <a:pt x="1" y="409"/>
                  </a:cubicBezTo>
                  <a:lnTo>
                    <a:pt x="730" y="4147"/>
                  </a:lnTo>
                  <a:cubicBezTo>
                    <a:pt x="760" y="4208"/>
                    <a:pt x="791" y="4269"/>
                    <a:pt x="852" y="4299"/>
                  </a:cubicBezTo>
                  <a:cubicBezTo>
                    <a:pt x="873" y="4321"/>
                    <a:pt x="910" y="4342"/>
                    <a:pt x="951" y="4342"/>
                  </a:cubicBezTo>
                  <a:cubicBezTo>
                    <a:pt x="968" y="4342"/>
                    <a:pt x="986" y="4338"/>
                    <a:pt x="1004" y="4330"/>
                  </a:cubicBezTo>
                  <a:lnTo>
                    <a:pt x="1703" y="4208"/>
                  </a:lnTo>
                  <a:cubicBezTo>
                    <a:pt x="1733" y="4208"/>
                    <a:pt x="1794" y="4178"/>
                    <a:pt x="1824" y="4147"/>
                  </a:cubicBezTo>
                  <a:cubicBezTo>
                    <a:pt x="1855" y="4086"/>
                    <a:pt x="1885" y="4026"/>
                    <a:pt x="1885" y="3965"/>
                  </a:cubicBezTo>
                  <a:lnTo>
                    <a:pt x="1338" y="165"/>
                  </a:lnTo>
                  <a:cubicBezTo>
                    <a:pt x="1338" y="105"/>
                    <a:pt x="1308" y="74"/>
                    <a:pt x="1247" y="44"/>
                  </a:cubicBezTo>
                  <a:cubicBezTo>
                    <a:pt x="1225" y="22"/>
                    <a:pt x="1189" y="1"/>
                    <a:pt x="11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rot="-627566">
              <a:off x="7663116" y="3170097"/>
              <a:ext cx="104354" cy="181373"/>
            </a:xfrm>
            <a:custGeom>
              <a:rect b="b" l="l" r="r" t="t"/>
              <a:pathLst>
                <a:path extrusionOk="0" h="4439" w="2554">
                  <a:moveTo>
                    <a:pt x="2189" y="1"/>
                  </a:moveTo>
                  <a:lnTo>
                    <a:pt x="213" y="335"/>
                  </a:lnTo>
                  <a:cubicBezTo>
                    <a:pt x="152" y="335"/>
                    <a:pt x="91" y="396"/>
                    <a:pt x="61" y="426"/>
                  </a:cubicBezTo>
                  <a:cubicBezTo>
                    <a:pt x="31" y="487"/>
                    <a:pt x="0" y="518"/>
                    <a:pt x="0" y="578"/>
                  </a:cubicBezTo>
                  <a:lnTo>
                    <a:pt x="31" y="1095"/>
                  </a:lnTo>
                  <a:cubicBezTo>
                    <a:pt x="31" y="1156"/>
                    <a:pt x="61" y="1217"/>
                    <a:pt x="122" y="1217"/>
                  </a:cubicBezTo>
                  <a:cubicBezTo>
                    <a:pt x="152" y="1277"/>
                    <a:pt x="213" y="1277"/>
                    <a:pt x="274" y="1277"/>
                  </a:cubicBezTo>
                  <a:lnTo>
                    <a:pt x="487" y="1247"/>
                  </a:lnTo>
                  <a:cubicBezTo>
                    <a:pt x="547" y="1247"/>
                    <a:pt x="578" y="1247"/>
                    <a:pt x="639" y="1277"/>
                  </a:cubicBezTo>
                  <a:cubicBezTo>
                    <a:pt x="699" y="1308"/>
                    <a:pt x="730" y="1369"/>
                    <a:pt x="730" y="1429"/>
                  </a:cubicBezTo>
                  <a:lnTo>
                    <a:pt x="1277" y="4256"/>
                  </a:lnTo>
                  <a:cubicBezTo>
                    <a:pt x="1277" y="4317"/>
                    <a:pt x="1307" y="4378"/>
                    <a:pt x="1368" y="4408"/>
                  </a:cubicBezTo>
                  <a:cubicBezTo>
                    <a:pt x="1429" y="4439"/>
                    <a:pt x="1459" y="4439"/>
                    <a:pt x="1520" y="4439"/>
                  </a:cubicBezTo>
                  <a:lnTo>
                    <a:pt x="2219" y="4317"/>
                  </a:lnTo>
                  <a:cubicBezTo>
                    <a:pt x="2280" y="4317"/>
                    <a:pt x="2341" y="4287"/>
                    <a:pt x="2371" y="4226"/>
                  </a:cubicBezTo>
                  <a:cubicBezTo>
                    <a:pt x="2401" y="4195"/>
                    <a:pt x="2401" y="4135"/>
                    <a:pt x="2401" y="4074"/>
                  </a:cubicBezTo>
                  <a:lnTo>
                    <a:pt x="2006" y="1217"/>
                  </a:lnTo>
                  <a:cubicBezTo>
                    <a:pt x="2006" y="1156"/>
                    <a:pt x="2006" y="1095"/>
                    <a:pt x="2037" y="1065"/>
                  </a:cubicBezTo>
                  <a:cubicBezTo>
                    <a:pt x="2098" y="1034"/>
                    <a:pt x="2128" y="1004"/>
                    <a:pt x="2189" y="1004"/>
                  </a:cubicBezTo>
                  <a:lnTo>
                    <a:pt x="2401" y="974"/>
                  </a:lnTo>
                  <a:cubicBezTo>
                    <a:pt x="2462" y="943"/>
                    <a:pt x="2493" y="913"/>
                    <a:pt x="2523" y="882"/>
                  </a:cubicBezTo>
                  <a:cubicBezTo>
                    <a:pt x="2553" y="822"/>
                    <a:pt x="2553" y="761"/>
                    <a:pt x="2553" y="700"/>
                  </a:cubicBezTo>
                  <a:lnTo>
                    <a:pt x="2462" y="183"/>
                  </a:lnTo>
                  <a:cubicBezTo>
                    <a:pt x="2432" y="122"/>
                    <a:pt x="2401" y="92"/>
                    <a:pt x="2371" y="62"/>
                  </a:cubicBezTo>
                  <a:cubicBezTo>
                    <a:pt x="2310" y="1"/>
                    <a:pt x="2250" y="1"/>
                    <a:pt x="21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rot="-627566">
              <a:off x="7788976" y="3124306"/>
              <a:ext cx="116775" cy="185091"/>
            </a:xfrm>
            <a:custGeom>
              <a:rect b="b" l="l" r="r" t="t"/>
              <a:pathLst>
                <a:path extrusionOk="0" h="4530" w="2858">
                  <a:moveTo>
                    <a:pt x="2219" y="0"/>
                  </a:moveTo>
                  <a:lnTo>
                    <a:pt x="183" y="334"/>
                  </a:lnTo>
                  <a:cubicBezTo>
                    <a:pt x="122" y="365"/>
                    <a:pt x="61" y="395"/>
                    <a:pt x="31" y="426"/>
                  </a:cubicBezTo>
                  <a:cubicBezTo>
                    <a:pt x="0" y="486"/>
                    <a:pt x="0" y="547"/>
                    <a:pt x="0" y="608"/>
                  </a:cubicBezTo>
                  <a:lnTo>
                    <a:pt x="699" y="4347"/>
                  </a:lnTo>
                  <a:cubicBezTo>
                    <a:pt x="730" y="4407"/>
                    <a:pt x="760" y="4468"/>
                    <a:pt x="790" y="4499"/>
                  </a:cubicBezTo>
                  <a:cubicBezTo>
                    <a:pt x="851" y="4529"/>
                    <a:pt x="912" y="4529"/>
                    <a:pt x="942" y="4529"/>
                  </a:cubicBezTo>
                  <a:lnTo>
                    <a:pt x="2675" y="4256"/>
                  </a:lnTo>
                  <a:cubicBezTo>
                    <a:pt x="2736" y="4225"/>
                    <a:pt x="2766" y="4195"/>
                    <a:pt x="2827" y="4164"/>
                  </a:cubicBezTo>
                  <a:cubicBezTo>
                    <a:pt x="2857" y="4104"/>
                    <a:pt x="2857" y="4043"/>
                    <a:pt x="2857" y="4012"/>
                  </a:cubicBezTo>
                  <a:lnTo>
                    <a:pt x="2766" y="3070"/>
                  </a:lnTo>
                  <a:cubicBezTo>
                    <a:pt x="2766" y="3009"/>
                    <a:pt x="2736" y="2948"/>
                    <a:pt x="2675" y="2918"/>
                  </a:cubicBezTo>
                  <a:cubicBezTo>
                    <a:pt x="2645" y="2888"/>
                    <a:pt x="2584" y="2888"/>
                    <a:pt x="2523" y="2888"/>
                  </a:cubicBezTo>
                  <a:lnTo>
                    <a:pt x="1885" y="3009"/>
                  </a:lnTo>
                  <a:cubicBezTo>
                    <a:pt x="1824" y="3009"/>
                    <a:pt x="1763" y="2979"/>
                    <a:pt x="1733" y="2948"/>
                  </a:cubicBezTo>
                  <a:cubicBezTo>
                    <a:pt x="1672" y="2918"/>
                    <a:pt x="1642" y="2857"/>
                    <a:pt x="1642" y="2827"/>
                  </a:cubicBezTo>
                  <a:lnTo>
                    <a:pt x="1642" y="2675"/>
                  </a:lnTo>
                  <a:cubicBezTo>
                    <a:pt x="1611" y="2614"/>
                    <a:pt x="1642" y="2584"/>
                    <a:pt x="1672" y="2523"/>
                  </a:cubicBezTo>
                  <a:cubicBezTo>
                    <a:pt x="1702" y="2493"/>
                    <a:pt x="1763" y="2462"/>
                    <a:pt x="1794" y="2462"/>
                  </a:cubicBezTo>
                  <a:lnTo>
                    <a:pt x="2310" y="2401"/>
                  </a:lnTo>
                  <a:cubicBezTo>
                    <a:pt x="2371" y="2371"/>
                    <a:pt x="2401" y="2341"/>
                    <a:pt x="2462" y="2310"/>
                  </a:cubicBezTo>
                  <a:cubicBezTo>
                    <a:pt x="2493" y="2249"/>
                    <a:pt x="2493" y="2189"/>
                    <a:pt x="2493" y="2128"/>
                  </a:cubicBezTo>
                  <a:lnTo>
                    <a:pt x="2462" y="1763"/>
                  </a:lnTo>
                  <a:cubicBezTo>
                    <a:pt x="2462" y="1702"/>
                    <a:pt x="2432" y="1641"/>
                    <a:pt x="2401" y="1611"/>
                  </a:cubicBezTo>
                  <a:cubicBezTo>
                    <a:pt x="2371" y="1581"/>
                    <a:pt x="2310" y="1581"/>
                    <a:pt x="2249" y="1581"/>
                  </a:cubicBezTo>
                  <a:lnTo>
                    <a:pt x="1702" y="1672"/>
                  </a:lnTo>
                  <a:cubicBezTo>
                    <a:pt x="1642" y="1672"/>
                    <a:pt x="1581" y="1672"/>
                    <a:pt x="1550" y="1641"/>
                  </a:cubicBezTo>
                  <a:cubicBezTo>
                    <a:pt x="1490" y="1581"/>
                    <a:pt x="1459" y="1550"/>
                    <a:pt x="1459" y="1490"/>
                  </a:cubicBezTo>
                  <a:lnTo>
                    <a:pt x="1459" y="1368"/>
                  </a:lnTo>
                  <a:cubicBezTo>
                    <a:pt x="1459" y="1307"/>
                    <a:pt x="1490" y="1277"/>
                    <a:pt x="1520" y="1216"/>
                  </a:cubicBezTo>
                  <a:cubicBezTo>
                    <a:pt x="1550" y="1186"/>
                    <a:pt x="1611" y="1155"/>
                    <a:pt x="1642" y="1125"/>
                  </a:cubicBezTo>
                  <a:lnTo>
                    <a:pt x="2310" y="1064"/>
                  </a:lnTo>
                  <a:cubicBezTo>
                    <a:pt x="2341" y="1064"/>
                    <a:pt x="2401" y="1034"/>
                    <a:pt x="2432" y="973"/>
                  </a:cubicBezTo>
                  <a:cubicBezTo>
                    <a:pt x="2493" y="942"/>
                    <a:pt x="2493" y="882"/>
                    <a:pt x="2493" y="821"/>
                  </a:cubicBezTo>
                  <a:lnTo>
                    <a:pt x="2432" y="182"/>
                  </a:lnTo>
                  <a:cubicBezTo>
                    <a:pt x="2432" y="61"/>
                    <a:pt x="2341" y="0"/>
                    <a:pt x="2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rot="-627566">
              <a:off x="6578672" y="3821020"/>
              <a:ext cx="222354" cy="322745"/>
            </a:xfrm>
            <a:custGeom>
              <a:rect b="b" l="l" r="r" t="t"/>
              <a:pathLst>
                <a:path extrusionOk="0" h="7899" w="5442">
                  <a:moveTo>
                    <a:pt x="2979" y="1473"/>
                  </a:moveTo>
                  <a:cubicBezTo>
                    <a:pt x="3070" y="1473"/>
                    <a:pt x="3162" y="1473"/>
                    <a:pt x="3253" y="1534"/>
                  </a:cubicBezTo>
                  <a:cubicBezTo>
                    <a:pt x="3314" y="1595"/>
                    <a:pt x="3374" y="1686"/>
                    <a:pt x="3374" y="1777"/>
                  </a:cubicBezTo>
                  <a:lnTo>
                    <a:pt x="3496" y="2902"/>
                  </a:lnTo>
                  <a:cubicBezTo>
                    <a:pt x="3496" y="3145"/>
                    <a:pt x="3374" y="3358"/>
                    <a:pt x="3192" y="3479"/>
                  </a:cubicBezTo>
                  <a:lnTo>
                    <a:pt x="3070" y="3479"/>
                  </a:lnTo>
                  <a:cubicBezTo>
                    <a:pt x="3053" y="3488"/>
                    <a:pt x="3032" y="3492"/>
                    <a:pt x="3011" y="3492"/>
                  </a:cubicBezTo>
                  <a:cubicBezTo>
                    <a:pt x="2961" y="3492"/>
                    <a:pt x="2909" y="3470"/>
                    <a:pt x="2888" y="3449"/>
                  </a:cubicBezTo>
                  <a:cubicBezTo>
                    <a:pt x="2827" y="3388"/>
                    <a:pt x="2797" y="3327"/>
                    <a:pt x="2797" y="3267"/>
                  </a:cubicBezTo>
                  <a:lnTo>
                    <a:pt x="2584" y="1960"/>
                  </a:lnTo>
                  <a:cubicBezTo>
                    <a:pt x="2584" y="1868"/>
                    <a:pt x="2614" y="1747"/>
                    <a:pt x="2645" y="1656"/>
                  </a:cubicBezTo>
                  <a:cubicBezTo>
                    <a:pt x="2706" y="1564"/>
                    <a:pt x="2797" y="1504"/>
                    <a:pt x="2918" y="1473"/>
                  </a:cubicBezTo>
                  <a:close/>
                  <a:moveTo>
                    <a:pt x="3405" y="1"/>
                  </a:moveTo>
                  <a:cubicBezTo>
                    <a:pt x="3364" y="1"/>
                    <a:pt x="3324" y="4"/>
                    <a:pt x="3283" y="14"/>
                  </a:cubicBezTo>
                  <a:cubicBezTo>
                    <a:pt x="3131" y="14"/>
                    <a:pt x="3010" y="14"/>
                    <a:pt x="2888" y="45"/>
                  </a:cubicBezTo>
                  <a:lnTo>
                    <a:pt x="335" y="470"/>
                  </a:lnTo>
                  <a:cubicBezTo>
                    <a:pt x="244" y="470"/>
                    <a:pt x="152" y="531"/>
                    <a:pt x="92" y="622"/>
                  </a:cubicBezTo>
                  <a:cubicBezTo>
                    <a:pt x="31" y="683"/>
                    <a:pt x="0" y="805"/>
                    <a:pt x="31" y="896"/>
                  </a:cubicBezTo>
                  <a:lnTo>
                    <a:pt x="1338" y="7583"/>
                  </a:lnTo>
                  <a:cubicBezTo>
                    <a:pt x="1368" y="7674"/>
                    <a:pt x="1429" y="7765"/>
                    <a:pt x="1520" y="7826"/>
                  </a:cubicBezTo>
                  <a:cubicBezTo>
                    <a:pt x="1565" y="7870"/>
                    <a:pt x="1642" y="7899"/>
                    <a:pt x="1716" y="7899"/>
                  </a:cubicBezTo>
                  <a:cubicBezTo>
                    <a:pt x="1743" y="7899"/>
                    <a:pt x="1769" y="7895"/>
                    <a:pt x="1794" y="7887"/>
                  </a:cubicBezTo>
                  <a:lnTo>
                    <a:pt x="3040" y="7674"/>
                  </a:lnTo>
                  <a:cubicBezTo>
                    <a:pt x="3162" y="7674"/>
                    <a:pt x="3222" y="7613"/>
                    <a:pt x="3283" y="7522"/>
                  </a:cubicBezTo>
                  <a:cubicBezTo>
                    <a:pt x="3344" y="7431"/>
                    <a:pt x="3374" y="7340"/>
                    <a:pt x="3374" y="7248"/>
                  </a:cubicBezTo>
                  <a:lnTo>
                    <a:pt x="3222" y="6093"/>
                  </a:lnTo>
                  <a:cubicBezTo>
                    <a:pt x="3192" y="6002"/>
                    <a:pt x="3222" y="5881"/>
                    <a:pt x="3283" y="5789"/>
                  </a:cubicBezTo>
                  <a:cubicBezTo>
                    <a:pt x="3344" y="5698"/>
                    <a:pt x="3435" y="5637"/>
                    <a:pt x="3526" y="5607"/>
                  </a:cubicBezTo>
                  <a:lnTo>
                    <a:pt x="5107" y="5060"/>
                  </a:lnTo>
                  <a:cubicBezTo>
                    <a:pt x="5198" y="5030"/>
                    <a:pt x="5289" y="4938"/>
                    <a:pt x="5350" y="4847"/>
                  </a:cubicBezTo>
                  <a:cubicBezTo>
                    <a:pt x="5411" y="4756"/>
                    <a:pt x="5441" y="4665"/>
                    <a:pt x="5441" y="4543"/>
                  </a:cubicBezTo>
                  <a:lnTo>
                    <a:pt x="5168" y="653"/>
                  </a:lnTo>
                  <a:cubicBezTo>
                    <a:pt x="5137" y="531"/>
                    <a:pt x="5107" y="440"/>
                    <a:pt x="5016" y="349"/>
                  </a:cubicBezTo>
                  <a:cubicBezTo>
                    <a:pt x="4955" y="288"/>
                    <a:pt x="4864" y="227"/>
                    <a:pt x="4742" y="197"/>
                  </a:cubicBezTo>
                  <a:lnTo>
                    <a:pt x="3648" y="14"/>
                  </a:lnTo>
                  <a:cubicBezTo>
                    <a:pt x="3567" y="14"/>
                    <a:pt x="3486" y="1"/>
                    <a:pt x="3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rot="-627566">
              <a:off x="6820987" y="3740637"/>
              <a:ext cx="217369" cy="318005"/>
            </a:xfrm>
            <a:custGeom>
              <a:rect b="b" l="l" r="r" t="t"/>
              <a:pathLst>
                <a:path extrusionOk="0" h="7783" w="5320">
                  <a:moveTo>
                    <a:pt x="1976" y="1"/>
                  </a:moveTo>
                  <a:lnTo>
                    <a:pt x="334" y="274"/>
                  </a:lnTo>
                  <a:cubicBezTo>
                    <a:pt x="243" y="305"/>
                    <a:pt x="152" y="366"/>
                    <a:pt x="91" y="457"/>
                  </a:cubicBezTo>
                  <a:cubicBezTo>
                    <a:pt x="30" y="517"/>
                    <a:pt x="0" y="639"/>
                    <a:pt x="30" y="730"/>
                  </a:cubicBezTo>
                  <a:lnTo>
                    <a:pt x="1338" y="7478"/>
                  </a:lnTo>
                  <a:cubicBezTo>
                    <a:pt x="1368" y="7569"/>
                    <a:pt x="1429" y="7660"/>
                    <a:pt x="1520" y="7721"/>
                  </a:cubicBezTo>
                  <a:cubicBezTo>
                    <a:pt x="1581" y="7782"/>
                    <a:pt x="1702" y="7782"/>
                    <a:pt x="1793" y="7782"/>
                  </a:cubicBezTo>
                  <a:lnTo>
                    <a:pt x="5015" y="7235"/>
                  </a:lnTo>
                  <a:cubicBezTo>
                    <a:pt x="5107" y="7235"/>
                    <a:pt x="5198" y="7174"/>
                    <a:pt x="5259" y="7083"/>
                  </a:cubicBezTo>
                  <a:cubicBezTo>
                    <a:pt x="5319" y="6992"/>
                    <a:pt x="5319" y="6901"/>
                    <a:pt x="5319" y="6809"/>
                  </a:cubicBezTo>
                  <a:lnTo>
                    <a:pt x="4985" y="4712"/>
                  </a:lnTo>
                  <a:cubicBezTo>
                    <a:pt x="4985" y="4621"/>
                    <a:pt x="4924" y="4530"/>
                    <a:pt x="4863" y="4469"/>
                  </a:cubicBezTo>
                  <a:cubicBezTo>
                    <a:pt x="4820" y="4447"/>
                    <a:pt x="4762" y="4426"/>
                    <a:pt x="4710" y="4426"/>
                  </a:cubicBezTo>
                  <a:cubicBezTo>
                    <a:pt x="4689" y="4426"/>
                    <a:pt x="4668" y="4430"/>
                    <a:pt x="4651" y="4439"/>
                  </a:cubicBezTo>
                  <a:lnTo>
                    <a:pt x="4559" y="4439"/>
                  </a:lnTo>
                  <a:lnTo>
                    <a:pt x="3404" y="4864"/>
                  </a:lnTo>
                  <a:lnTo>
                    <a:pt x="3344" y="4864"/>
                  </a:lnTo>
                  <a:cubicBezTo>
                    <a:pt x="3252" y="4864"/>
                    <a:pt x="3161" y="4864"/>
                    <a:pt x="3100" y="4803"/>
                  </a:cubicBezTo>
                  <a:cubicBezTo>
                    <a:pt x="3040" y="4742"/>
                    <a:pt x="3009" y="4682"/>
                    <a:pt x="2979" y="4590"/>
                  </a:cubicBezTo>
                  <a:lnTo>
                    <a:pt x="2401" y="335"/>
                  </a:lnTo>
                  <a:cubicBezTo>
                    <a:pt x="2371" y="244"/>
                    <a:pt x="2310" y="153"/>
                    <a:pt x="2249" y="92"/>
                  </a:cubicBezTo>
                  <a:cubicBezTo>
                    <a:pt x="2158" y="31"/>
                    <a:pt x="2067" y="1"/>
                    <a:pt x="1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rot="-627566">
              <a:off x="7057913" y="3640274"/>
              <a:ext cx="238494" cy="333858"/>
            </a:xfrm>
            <a:custGeom>
              <a:rect b="b" l="l" r="r" t="t"/>
              <a:pathLst>
                <a:path extrusionOk="0" h="8171" w="5837">
                  <a:moveTo>
                    <a:pt x="2280" y="2505"/>
                  </a:moveTo>
                  <a:cubicBezTo>
                    <a:pt x="2311" y="2505"/>
                    <a:pt x="2341" y="2536"/>
                    <a:pt x="2402" y="2596"/>
                  </a:cubicBezTo>
                  <a:cubicBezTo>
                    <a:pt x="2463" y="2688"/>
                    <a:pt x="2523" y="2779"/>
                    <a:pt x="2523" y="2870"/>
                  </a:cubicBezTo>
                  <a:lnTo>
                    <a:pt x="2949" y="4238"/>
                  </a:lnTo>
                  <a:cubicBezTo>
                    <a:pt x="2979" y="4329"/>
                    <a:pt x="2979" y="4451"/>
                    <a:pt x="2919" y="4542"/>
                  </a:cubicBezTo>
                  <a:cubicBezTo>
                    <a:pt x="2858" y="4602"/>
                    <a:pt x="2767" y="4663"/>
                    <a:pt x="2675" y="4694"/>
                  </a:cubicBezTo>
                  <a:lnTo>
                    <a:pt x="2554" y="4724"/>
                  </a:lnTo>
                  <a:lnTo>
                    <a:pt x="2523" y="4724"/>
                  </a:lnTo>
                  <a:cubicBezTo>
                    <a:pt x="2432" y="4724"/>
                    <a:pt x="2341" y="4724"/>
                    <a:pt x="2280" y="4663"/>
                  </a:cubicBezTo>
                  <a:cubicBezTo>
                    <a:pt x="2220" y="4602"/>
                    <a:pt x="2189" y="4511"/>
                    <a:pt x="2189" y="4420"/>
                  </a:cubicBezTo>
                  <a:lnTo>
                    <a:pt x="2128" y="2900"/>
                  </a:lnTo>
                  <a:cubicBezTo>
                    <a:pt x="2128" y="2809"/>
                    <a:pt x="2128" y="2718"/>
                    <a:pt x="2159" y="2627"/>
                  </a:cubicBezTo>
                  <a:cubicBezTo>
                    <a:pt x="2189" y="2536"/>
                    <a:pt x="2250" y="2505"/>
                    <a:pt x="2280" y="2505"/>
                  </a:cubicBezTo>
                  <a:close/>
                  <a:moveTo>
                    <a:pt x="3909" y="1"/>
                  </a:moveTo>
                  <a:cubicBezTo>
                    <a:pt x="3882" y="1"/>
                    <a:pt x="3855" y="5"/>
                    <a:pt x="3830" y="13"/>
                  </a:cubicBezTo>
                  <a:lnTo>
                    <a:pt x="365" y="590"/>
                  </a:lnTo>
                  <a:cubicBezTo>
                    <a:pt x="274" y="590"/>
                    <a:pt x="153" y="651"/>
                    <a:pt x="122" y="742"/>
                  </a:cubicBezTo>
                  <a:cubicBezTo>
                    <a:pt x="61" y="803"/>
                    <a:pt x="1" y="925"/>
                    <a:pt x="31" y="1016"/>
                  </a:cubicBezTo>
                  <a:lnTo>
                    <a:pt x="487" y="7855"/>
                  </a:lnTo>
                  <a:cubicBezTo>
                    <a:pt x="487" y="7946"/>
                    <a:pt x="517" y="8037"/>
                    <a:pt x="578" y="8098"/>
                  </a:cubicBezTo>
                  <a:cubicBezTo>
                    <a:pt x="645" y="8142"/>
                    <a:pt x="712" y="8171"/>
                    <a:pt x="790" y="8171"/>
                  </a:cubicBezTo>
                  <a:cubicBezTo>
                    <a:pt x="819" y="8171"/>
                    <a:pt x="850" y="8167"/>
                    <a:pt x="882" y="8159"/>
                  </a:cubicBezTo>
                  <a:lnTo>
                    <a:pt x="1824" y="8007"/>
                  </a:lnTo>
                  <a:cubicBezTo>
                    <a:pt x="1916" y="7976"/>
                    <a:pt x="2007" y="7916"/>
                    <a:pt x="2098" y="7855"/>
                  </a:cubicBezTo>
                  <a:cubicBezTo>
                    <a:pt x="2159" y="7764"/>
                    <a:pt x="2189" y="7672"/>
                    <a:pt x="2189" y="7551"/>
                  </a:cubicBezTo>
                  <a:lnTo>
                    <a:pt x="2189" y="7308"/>
                  </a:lnTo>
                  <a:cubicBezTo>
                    <a:pt x="2189" y="7217"/>
                    <a:pt x="2250" y="7125"/>
                    <a:pt x="2311" y="7034"/>
                  </a:cubicBezTo>
                  <a:cubicBezTo>
                    <a:pt x="2372" y="6943"/>
                    <a:pt x="2463" y="6882"/>
                    <a:pt x="2554" y="6852"/>
                  </a:cubicBezTo>
                  <a:lnTo>
                    <a:pt x="3131" y="6700"/>
                  </a:lnTo>
                  <a:lnTo>
                    <a:pt x="3162" y="6700"/>
                  </a:lnTo>
                  <a:cubicBezTo>
                    <a:pt x="3186" y="6692"/>
                    <a:pt x="3213" y="6688"/>
                    <a:pt x="3240" y="6688"/>
                  </a:cubicBezTo>
                  <a:cubicBezTo>
                    <a:pt x="3314" y="6688"/>
                    <a:pt x="3391" y="6716"/>
                    <a:pt x="3435" y="6761"/>
                  </a:cubicBezTo>
                  <a:cubicBezTo>
                    <a:pt x="3527" y="6791"/>
                    <a:pt x="3587" y="6882"/>
                    <a:pt x="3618" y="6973"/>
                  </a:cubicBezTo>
                  <a:lnTo>
                    <a:pt x="3770" y="7308"/>
                  </a:lnTo>
                  <a:cubicBezTo>
                    <a:pt x="3800" y="7399"/>
                    <a:pt x="3861" y="7490"/>
                    <a:pt x="3952" y="7551"/>
                  </a:cubicBezTo>
                  <a:cubicBezTo>
                    <a:pt x="4043" y="7612"/>
                    <a:pt x="4165" y="7612"/>
                    <a:pt x="4286" y="7612"/>
                  </a:cubicBezTo>
                  <a:lnTo>
                    <a:pt x="5502" y="7399"/>
                  </a:lnTo>
                  <a:cubicBezTo>
                    <a:pt x="5624" y="7368"/>
                    <a:pt x="5715" y="7338"/>
                    <a:pt x="5776" y="7247"/>
                  </a:cubicBezTo>
                  <a:cubicBezTo>
                    <a:pt x="5806" y="7156"/>
                    <a:pt x="5837" y="7065"/>
                    <a:pt x="5806" y="6973"/>
                  </a:cubicBezTo>
                  <a:lnTo>
                    <a:pt x="4286" y="317"/>
                  </a:lnTo>
                  <a:cubicBezTo>
                    <a:pt x="4256" y="226"/>
                    <a:pt x="4195" y="134"/>
                    <a:pt x="4104" y="74"/>
                  </a:cubicBezTo>
                  <a:cubicBezTo>
                    <a:pt x="4060" y="29"/>
                    <a:pt x="3982" y="1"/>
                    <a:pt x="3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7"/>
            <p:cNvSpPr/>
            <p:nvPr/>
          </p:nvSpPr>
          <p:spPr>
            <a:xfrm rot="-627566">
              <a:off x="7296303" y="3555439"/>
              <a:ext cx="214918" cy="324665"/>
            </a:xfrm>
            <a:custGeom>
              <a:rect b="b" l="l" r="r" t="t"/>
              <a:pathLst>
                <a:path extrusionOk="0" h="7946" w="5260">
                  <a:moveTo>
                    <a:pt x="4013" y="0"/>
                  </a:moveTo>
                  <a:cubicBezTo>
                    <a:pt x="3985" y="0"/>
                    <a:pt x="3954" y="4"/>
                    <a:pt x="3922" y="12"/>
                  </a:cubicBezTo>
                  <a:lnTo>
                    <a:pt x="1460" y="407"/>
                  </a:lnTo>
                  <a:cubicBezTo>
                    <a:pt x="1338" y="438"/>
                    <a:pt x="1216" y="468"/>
                    <a:pt x="1125" y="529"/>
                  </a:cubicBezTo>
                  <a:cubicBezTo>
                    <a:pt x="1004" y="590"/>
                    <a:pt x="912" y="681"/>
                    <a:pt x="852" y="772"/>
                  </a:cubicBezTo>
                  <a:lnTo>
                    <a:pt x="183" y="1714"/>
                  </a:lnTo>
                  <a:cubicBezTo>
                    <a:pt x="122" y="1806"/>
                    <a:pt x="61" y="1897"/>
                    <a:pt x="31" y="2018"/>
                  </a:cubicBezTo>
                  <a:cubicBezTo>
                    <a:pt x="1" y="2140"/>
                    <a:pt x="1" y="2262"/>
                    <a:pt x="31" y="2383"/>
                  </a:cubicBezTo>
                  <a:lnTo>
                    <a:pt x="852" y="6456"/>
                  </a:lnTo>
                  <a:cubicBezTo>
                    <a:pt x="882" y="6578"/>
                    <a:pt x="943" y="6699"/>
                    <a:pt x="1004" y="6821"/>
                  </a:cubicBezTo>
                  <a:cubicBezTo>
                    <a:pt x="1034" y="6942"/>
                    <a:pt x="1125" y="7034"/>
                    <a:pt x="1186" y="7125"/>
                  </a:cubicBezTo>
                  <a:lnTo>
                    <a:pt x="1703" y="7702"/>
                  </a:lnTo>
                  <a:cubicBezTo>
                    <a:pt x="1764" y="7794"/>
                    <a:pt x="1885" y="7854"/>
                    <a:pt x="1976" y="7915"/>
                  </a:cubicBezTo>
                  <a:cubicBezTo>
                    <a:pt x="2098" y="7946"/>
                    <a:pt x="2219" y="7946"/>
                    <a:pt x="2341" y="7946"/>
                  </a:cubicBezTo>
                  <a:lnTo>
                    <a:pt x="4925" y="7520"/>
                  </a:lnTo>
                  <a:cubicBezTo>
                    <a:pt x="5016" y="7490"/>
                    <a:pt x="5107" y="7429"/>
                    <a:pt x="5168" y="7338"/>
                  </a:cubicBezTo>
                  <a:cubicBezTo>
                    <a:pt x="5229" y="7277"/>
                    <a:pt x="5259" y="7186"/>
                    <a:pt x="5259" y="7064"/>
                  </a:cubicBezTo>
                  <a:lnTo>
                    <a:pt x="5107" y="5939"/>
                  </a:lnTo>
                  <a:cubicBezTo>
                    <a:pt x="5077" y="5818"/>
                    <a:pt x="5016" y="5727"/>
                    <a:pt x="4955" y="5666"/>
                  </a:cubicBezTo>
                  <a:cubicBezTo>
                    <a:pt x="4888" y="5621"/>
                    <a:pt x="4822" y="5593"/>
                    <a:pt x="4743" y="5593"/>
                  </a:cubicBezTo>
                  <a:cubicBezTo>
                    <a:pt x="4714" y="5593"/>
                    <a:pt x="4684" y="5597"/>
                    <a:pt x="4651" y="5605"/>
                  </a:cubicBezTo>
                  <a:lnTo>
                    <a:pt x="4104" y="5666"/>
                  </a:lnTo>
                  <a:cubicBezTo>
                    <a:pt x="4068" y="5675"/>
                    <a:pt x="4033" y="5678"/>
                    <a:pt x="3997" y="5678"/>
                  </a:cubicBezTo>
                  <a:cubicBezTo>
                    <a:pt x="3911" y="5678"/>
                    <a:pt x="3825" y="5657"/>
                    <a:pt x="3739" y="5635"/>
                  </a:cubicBezTo>
                  <a:cubicBezTo>
                    <a:pt x="3618" y="5635"/>
                    <a:pt x="3496" y="5605"/>
                    <a:pt x="3374" y="5544"/>
                  </a:cubicBezTo>
                  <a:lnTo>
                    <a:pt x="3283" y="5484"/>
                  </a:lnTo>
                  <a:cubicBezTo>
                    <a:pt x="3192" y="5423"/>
                    <a:pt x="3101" y="5332"/>
                    <a:pt x="3040" y="5240"/>
                  </a:cubicBezTo>
                  <a:cubicBezTo>
                    <a:pt x="2979" y="5149"/>
                    <a:pt x="2919" y="5028"/>
                    <a:pt x="2919" y="4906"/>
                  </a:cubicBezTo>
                  <a:lnTo>
                    <a:pt x="2706" y="3325"/>
                  </a:lnTo>
                  <a:cubicBezTo>
                    <a:pt x="2706" y="3204"/>
                    <a:pt x="2706" y="3082"/>
                    <a:pt x="2736" y="2961"/>
                  </a:cubicBezTo>
                  <a:cubicBezTo>
                    <a:pt x="2767" y="2839"/>
                    <a:pt x="2797" y="2748"/>
                    <a:pt x="2858" y="2626"/>
                  </a:cubicBezTo>
                  <a:lnTo>
                    <a:pt x="2949" y="2474"/>
                  </a:lnTo>
                  <a:cubicBezTo>
                    <a:pt x="3040" y="2383"/>
                    <a:pt x="3131" y="2292"/>
                    <a:pt x="3223" y="2231"/>
                  </a:cubicBezTo>
                  <a:cubicBezTo>
                    <a:pt x="3314" y="2170"/>
                    <a:pt x="3435" y="2110"/>
                    <a:pt x="3557" y="2110"/>
                  </a:cubicBezTo>
                  <a:lnTo>
                    <a:pt x="4013" y="2049"/>
                  </a:lnTo>
                  <a:cubicBezTo>
                    <a:pt x="4134" y="2018"/>
                    <a:pt x="4226" y="1958"/>
                    <a:pt x="4286" y="1866"/>
                  </a:cubicBezTo>
                  <a:cubicBezTo>
                    <a:pt x="4347" y="1806"/>
                    <a:pt x="4378" y="1714"/>
                    <a:pt x="4378" y="1593"/>
                  </a:cubicBezTo>
                  <a:lnTo>
                    <a:pt x="4317" y="316"/>
                  </a:lnTo>
                  <a:cubicBezTo>
                    <a:pt x="4317" y="225"/>
                    <a:pt x="4286" y="134"/>
                    <a:pt x="4226" y="73"/>
                  </a:cubicBezTo>
                  <a:cubicBezTo>
                    <a:pt x="4159" y="29"/>
                    <a:pt x="4092" y="0"/>
                    <a:pt x="4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rot="-627566">
              <a:off x="7513208" y="3476748"/>
              <a:ext cx="209933" cy="328873"/>
            </a:xfrm>
            <a:custGeom>
              <a:rect b="b" l="l" r="r" t="t"/>
              <a:pathLst>
                <a:path extrusionOk="0" h="8049" w="5138">
                  <a:moveTo>
                    <a:pt x="4026" y="0"/>
                  </a:moveTo>
                  <a:cubicBezTo>
                    <a:pt x="4001" y="0"/>
                    <a:pt x="3977" y="4"/>
                    <a:pt x="3952" y="12"/>
                  </a:cubicBezTo>
                  <a:lnTo>
                    <a:pt x="305" y="620"/>
                  </a:lnTo>
                  <a:cubicBezTo>
                    <a:pt x="214" y="620"/>
                    <a:pt x="123" y="681"/>
                    <a:pt x="92" y="772"/>
                  </a:cubicBezTo>
                  <a:cubicBezTo>
                    <a:pt x="31" y="833"/>
                    <a:pt x="1" y="954"/>
                    <a:pt x="1" y="1045"/>
                  </a:cubicBezTo>
                  <a:lnTo>
                    <a:pt x="1278" y="7733"/>
                  </a:lnTo>
                  <a:cubicBezTo>
                    <a:pt x="1308" y="7824"/>
                    <a:pt x="1369" y="7915"/>
                    <a:pt x="1460" y="7976"/>
                  </a:cubicBezTo>
                  <a:cubicBezTo>
                    <a:pt x="1504" y="8020"/>
                    <a:pt x="1582" y="8048"/>
                    <a:pt x="1655" y="8048"/>
                  </a:cubicBezTo>
                  <a:cubicBezTo>
                    <a:pt x="1682" y="8048"/>
                    <a:pt x="1709" y="8045"/>
                    <a:pt x="1734" y="8036"/>
                  </a:cubicBezTo>
                  <a:lnTo>
                    <a:pt x="4804" y="7550"/>
                  </a:lnTo>
                  <a:cubicBezTo>
                    <a:pt x="4895" y="7520"/>
                    <a:pt x="4986" y="7459"/>
                    <a:pt x="5047" y="7368"/>
                  </a:cubicBezTo>
                  <a:cubicBezTo>
                    <a:pt x="5107" y="7307"/>
                    <a:pt x="5138" y="7185"/>
                    <a:pt x="5138" y="7094"/>
                  </a:cubicBezTo>
                  <a:lnTo>
                    <a:pt x="4955" y="5422"/>
                  </a:lnTo>
                  <a:cubicBezTo>
                    <a:pt x="4955" y="5331"/>
                    <a:pt x="4895" y="5240"/>
                    <a:pt x="4834" y="5179"/>
                  </a:cubicBezTo>
                  <a:cubicBezTo>
                    <a:pt x="4767" y="5135"/>
                    <a:pt x="4700" y="5107"/>
                    <a:pt x="4634" y="5107"/>
                  </a:cubicBezTo>
                  <a:cubicBezTo>
                    <a:pt x="4609" y="5107"/>
                    <a:pt x="4585" y="5110"/>
                    <a:pt x="4560" y="5118"/>
                  </a:cubicBezTo>
                  <a:lnTo>
                    <a:pt x="3375" y="5301"/>
                  </a:lnTo>
                  <a:cubicBezTo>
                    <a:pt x="3353" y="5304"/>
                    <a:pt x="3332" y="5305"/>
                    <a:pt x="3311" y="5305"/>
                  </a:cubicBezTo>
                  <a:cubicBezTo>
                    <a:pt x="3126" y="5305"/>
                    <a:pt x="2977" y="5188"/>
                    <a:pt x="2949" y="4997"/>
                  </a:cubicBezTo>
                  <a:lnTo>
                    <a:pt x="2919" y="4754"/>
                  </a:lnTo>
                  <a:cubicBezTo>
                    <a:pt x="2889" y="4663"/>
                    <a:pt x="2919" y="4541"/>
                    <a:pt x="2980" y="4480"/>
                  </a:cubicBezTo>
                  <a:cubicBezTo>
                    <a:pt x="3041" y="4389"/>
                    <a:pt x="3132" y="4359"/>
                    <a:pt x="3223" y="4328"/>
                  </a:cubicBezTo>
                  <a:lnTo>
                    <a:pt x="4104" y="4237"/>
                  </a:lnTo>
                  <a:cubicBezTo>
                    <a:pt x="4196" y="4207"/>
                    <a:pt x="4287" y="4146"/>
                    <a:pt x="4348" y="4055"/>
                  </a:cubicBezTo>
                  <a:cubicBezTo>
                    <a:pt x="4439" y="3994"/>
                    <a:pt x="4469" y="3872"/>
                    <a:pt x="4469" y="3781"/>
                  </a:cubicBezTo>
                  <a:lnTo>
                    <a:pt x="4408" y="3112"/>
                  </a:lnTo>
                  <a:cubicBezTo>
                    <a:pt x="4408" y="2946"/>
                    <a:pt x="4256" y="2805"/>
                    <a:pt x="4068" y="2805"/>
                  </a:cubicBezTo>
                  <a:cubicBezTo>
                    <a:pt x="4050" y="2805"/>
                    <a:pt x="4032" y="2806"/>
                    <a:pt x="4013" y="2808"/>
                  </a:cubicBezTo>
                  <a:lnTo>
                    <a:pt x="3041" y="2960"/>
                  </a:lnTo>
                  <a:cubicBezTo>
                    <a:pt x="3016" y="2969"/>
                    <a:pt x="2990" y="2972"/>
                    <a:pt x="2962" y="2972"/>
                  </a:cubicBezTo>
                  <a:cubicBezTo>
                    <a:pt x="2889" y="2972"/>
                    <a:pt x="2811" y="2944"/>
                    <a:pt x="2767" y="2900"/>
                  </a:cubicBezTo>
                  <a:cubicBezTo>
                    <a:pt x="2676" y="2839"/>
                    <a:pt x="2615" y="2748"/>
                    <a:pt x="2615" y="2656"/>
                  </a:cubicBezTo>
                  <a:lnTo>
                    <a:pt x="2615" y="2444"/>
                  </a:lnTo>
                  <a:cubicBezTo>
                    <a:pt x="2615" y="2352"/>
                    <a:pt x="2645" y="2231"/>
                    <a:pt x="2706" y="2170"/>
                  </a:cubicBezTo>
                  <a:cubicBezTo>
                    <a:pt x="2767" y="2079"/>
                    <a:pt x="2858" y="2018"/>
                    <a:pt x="2949" y="2018"/>
                  </a:cubicBezTo>
                  <a:lnTo>
                    <a:pt x="4104" y="1866"/>
                  </a:lnTo>
                  <a:cubicBezTo>
                    <a:pt x="4317" y="1866"/>
                    <a:pt x="4469" y="1653"/>
                    <a:pt x="4439" y="1441"/>
                  </a:cubicBezTo>
                  <a:lnTo>
                    <a:pt x="4348" y="316"/>
                  </a:lnTo>
                  <a:cubicBezTo>
                    <a:pt x="4348" y="225"/>
                    <a:pt x="4317" y="134"/>
                    <a:pt x="4226" y="73"/>
                  </a:cubicBezTo>
                  <a:cubicBezTo>
                    <a:pt x="4159" y="28"/>
                    <a:pt x="4092" y="0"/>
                    <a:pt x="40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p:cNvSpPr/>
            <p:nvPr/>
          </p:nvSpPr>
          <p:spPr>
            <a:xfrm rot="-627566">
              <a:off x="7739602" y="3393304"/>
              <a:ext cx="223580" cy="333858"/>
            </a:xfrm>
            <a:custGeom>
              <a:rect b="b" l="l" r="r" t="t"/>
              <a:pathLst>
                <a:path extrusionOk="0" h="8171" w="5472">
                  <a:moveTo>
                    <a:pt x="4208" y="0"/>
                  </a:moveTo>
                  <a:cubicBezTo>
                    <a:pt x="4183" y="0"/>
                    <a:pt x="4159" y="4"/>
                    <a:pt x="4134" y="12"/>
                  </a:cubicBezTo>
                  <a:lnTo>
                    <a:pt x="973" y="529"/>
                  </a:lnTo>
                  <a:cubicBezTo>
                    <a:pt x="852" y="560"/>
                    <a:pt x="730" y="590"/>
                    <a:pt x="639" y="651"/>
                  </a:cubicBezTo>
                  <a:cubicBezTo>
                    <a:pt x="517" y="711"/>
                    <a:pt x="426" y="772"/>
                    <a:pt x="365" y="894"/>
                  </a:cubicBezTo>
                  <a:lnTo>
                    <a:pt x="213" y="985"/>
                  </a:lnTo>
                  <a:cubicBezTo>
                    <a:pt x="122" y="1076"/>
                    <a:pt x="61" y="1167"/>
                    <a:pt x="31" y="1289"/>
                  </a:cubicBezTo>
                  <a:cubicBezTo>
                    <a:pt x="1" y="1411"/>
                    <a:pt x="1" y="1532"/>
                    <a:pt x="1" y="1684"/>
                  </a:cubicBezTo>
                  <a:lnTo>
                    <a:pt x="396" y="4481"/>
                  </a:lnTo>
                  <a:cubicBezTo>
                    <a:pt x="396" y="4572"/>
                    <a:pt x="456" y="4663"/>
                    <a:pt x="517" y="4724"/>
                  </a:cubicBezTo>
                  <a:cubicBezTo>
                    <a:pt x="584" y="4768"/>
                    <a:pt x="651" y="4796"/>
                    <a:pt x="718" y="4796"/>
                  </a:cubicBezTo>
                  <a:cubicBezTo>
                    <a:pt x="742" y="4796"/>
                    <a:pt x="766" y="4793"/>
                    <a:pt x="791" y="4784"/>
                  </a:cubicBezTo>
                  <a:lnTo>
                    <a:pt x="2706" y="4572"/>
                  </a:lnTo>
                  <a:cubicBezTo>
                    <a:pt x="2738" y="4564"/>
                    <a:pt x="2769" y="4560"/>
                    <a:pt x="2797" y="4560"/>
                  </a:cubicBezTo>
                  <a:cubicBezTo>
                    <a:pt x="2874" y="4560"/>
                    <a:pt x="2935" y="4588"/>
                    <a:pt x="2979" y="4633"/>
                  </a:cubicBezTo>
                  <a:cubicBezTo>
                    <a:pt x="3071" y="4693"/>
                    <a:pt x="3131" y="4784"/>
                    <a:pt x="3131" y="4876"/>
                  </a:cubicBezTo>
                  <a:lnTo>
                    <a:pt x="3131" y="4936"/>
                  </a:lnTo>
                  <a:cubicBezTo>
                    <a:pt x="3131" y="5028"/>
                    <a:pt x="3101" y="5149"/>
                    <a:pt x="3040" y="5240"/>
                  </a:cubicBezTo>
                  <a:cubicBezTo>
                    <a:pt x="2979" y="5301"/>
                    <a:pt x="2888" y="5362"/>
                    <a:pt x="2797" y="5392"/>
                  </a:cubicBezTo>
                  <a:lnTo>
                    <a:pt x="1004" y="5666"/>
                  </a:lnTo>
                  <a:cubicBezTo>
                    <a:pt x="882" y="5696"/>
                    <a:pt x="821" y="5757"/>
                    <a:pt x="760" y="5848"/>
                  </a:cubicBezTo>
                  <a:cubicBezTo>
                    <a:pt x="669" y="5909"/>
                    <a:pt x="639" y="6031"/>
                    <a:pt x="639" y="6122"/>
                  </a:cubicBezTo>
                  <a:lnTo>
                    <a:pt x="852" y="7824"/>
                  </a:lnTo>
                  <a:cubicBezTo>
                    <a:pt x="852" y="7946"/>
                    <a:pt x="912" y="8037"/>
                    <a:pt x="973" y="8098"/>
                  </a:cubicBezTo>
                  <a:cubicBezTo>
                    <a:pt x="1040" y="8142"/>
                    <a:pt x="1107" y="8170"/>
                    <a:pt x="1185" y="8170"/>
                  </a:cubicBezTo>
                  <a:cubicBezTo>
                    <a:pt x="1214" y="8170"/>
                    <a:pt x="1245" y="8167"/>
                    <a:pt x="1277" y="8158"/>
                  </a:cubicBezTo>
                  <a:lnTo>
                    <a:pt x="4378" y="7642"/>
                  </a:lnTo>
                  <a:cubicBezTo>
                    <a:pt x="4499" y="7611"/>
                    <a:pt x="4590" y="7581"/>
                    <a:pt x="4712" y="7520"/>
                  </a:cubicBezTo>
                  <a:cubicBezTo>
                    <a:pt x="4803" y="7459"/>
                    <a:pt x="4894" y="7368"/>
                    <a:pt x="4985" y="7277"/>
                  </a:cubicBezTo>
                  <a:lnTo>
                    <a:pt x="5289" y="6912"/>
                  </a:lnTo>
                  <a:cubicBezTo>
                    <a:pt x="5411" y="6699"/>
                    <a:pt x="5472" y="6456"/>
                    <a:pt x="5441" y="6213"/>
                  </a:cubicBezTo>
                  <a:lnTo>
                    <a:pt x="4681" y="3082"/>
                  </a:lnTo>
                  <a:cubicBezTo>
                    <a:pt x="4651" y="2961"/>
                    <a:pt x="4590" y="2870"/>
                    <a:pt x="4499" y="2839"/>
                  </a:cubicBezTo>
                  <a:cubicBezTo>
                    <a:pt x="4408" y="2748"/>
                    <a:pt x="4317" y="2748"/>
                    <a:pt x="4195" y="2748"/>
                  </a:cubicBezTo>
                  <a:lnTo>
                    <a:pt x="2675" y="2991"/>
                  </a:lnTo>
                  <a:cubicBezTo>
                    <a:pt x="2584" y="2991"/>
                    <a:pt x="2493" y="2961"/>
                    <a:pt x="2402" y="2900"/>
                  </a:cubicBezTo>
                  <a:cubicBezTo>
                    <a:pt x="2311" y="2839"/>
                    <a:pt x="2250" y="2748"/>
                    <a:pt x="2250" y="2657"/>
                  </a:cubicBezTo>
                  <a:cubicBezTo>
                    <a:pt x="2250" y="2566"/>
                    <a:pt x="2280" y="2474"/>
                    <a:pt x="2341" y="2383"/>
                  </a:cubicBezTo>
                  <a:cubicBezTo>
                    <a:pt x="2371" y="2292"/>
                    <a:pt x="2463" y="2231"/>
                    <a:pt x="2584" y="2231"/>
                  </a:cubicBezTo>
                  <a:lnTo>
                    <a:pt x="4317" y="1927"/>
                  </a:lnTo>
                  <a:cubicBezTo>
                    <a:pt x="4408" y="1927"/>
                    <a:pt x="4499" y="1867"/>
                    <a:pt x="4560" y="1775"/>
                  </a:cubicBezTo>
                  <a:cubicBezTo>
                    <a:pt x="4621" y="1715"/>
                    <a:pt x="4651" y="1593"/>
                    <a:pt x="4651" y="1502"/>
                  </a:cubicBezTo>
                  <a:lnTo>
                    <a:pt x="4560" y="316"/>
                  </a:lnTo>
                  <a:cubicBezTo>
                    <a:pt x="4530" y="225"/>
                    <a:pt x="4499" y="134"/>
                    <a:pt x="4408" y="73"/>
                  </a:cubicBezTo>
                  <a:cubicBezTo>
                    <a:pt x="4341" y="29"/>
                    <a:pt x="4274" y="0"/>
                    <a:pt x="4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p:cNvSpPr/>
            <p:nvPr/>
          </p:nvSpPr>
          <p:spPr>
            <a:xfrm rot="-627566">
              <a:off x="6386533" y="3172492"/>
              <a:ext cx="1434475" cy="248422"/>
            </a:xfrm>
            <a:custGeom>
              <a:rect b="b" l="l" r="r" t="t"/>
              <a:pathLst>
                <a:path extrusionOk="0" fill="none" h="6080" w="35108">
                  <a:moveTo>
                    <a:pt x="1" y="6079"/>
                  </a:moveTo>
                  <a:lnTo>
                    <a:pt x="35108" y="0"/>
                  </a:lnTo>
                </a:path>
              </a:pathLst>
            </a:custGeom>
            <a:noFill/>
            <a:ln cap="rnd" cmpd="sng" w="2582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p:cNvSpPr/>
            <p:nvPr/>
          </p:nvSpPr>
          <p:spPr>
            <a:xfrm rot="-627566">
              <a:off x="6650966" y="3894000"/>
              <a:ext cx="1434475" cy="247196"/>
            </a:xfrm>
            <a:custGeom>
              <a:rect b="b" l="l" r="r" t="t"/>
              <a:pathLst>
                <a:path extrusionOk="0" fill="none" h="6050" w="35108">
                  <a:moveTo>
                    <a:pt x="1" y="6049"/>
                  </a:moveTo>
                  <a:lnTo>
                    <a:pt x="35108" y="0"/>
                  </a:lnTo>
                </a:path>
              </a:pathLst>
            </a:custGeom>
            <a:noFill/>
            <a:ln cap="rnd" cmpd="sng" w="2582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37"/>
          <p:cNvSpPr txBox="1"/>
          <p:nvPr>
            <p:ph idx="2" type="title"/>
          </p:nvPr>
        </p:nvSpPr>
        <p:spPr>
          <a:xfrm>
            <a:off x="711600" y="1027000"/>
            <a:ext cx="2893800" cy="111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81" name="Google Shape;481;p37"/>
          <p:cNvSpPr txBox="1"/>
          <p:nvPr>
            <p:ph idx="1" type="subTitle"/>
          </p:nvPr>
        </p:nvSpPr>
        <p:spPr>
          <a:xfrm>
            <a:off x="711600" y="2984200"/>
            <a:ext cx="4929000" cy="541500"/>
          </a:xfrm>
          <a:prstGeom prst="rect">
            <a:avLst/>
          </a:prstGeom>
        </p:spPr>
        <p:txBody>
          <a:bodyPr anchorCtr="0" anchor="b" bIns="91425" lIns="91425" spcFirstLastPara="1" rIns="91425" wrap="square" tIns="91425">
            <a:normAutofit/>
          </a:bodyPr>
          <a:lstStyle/>
          <a:p>
            <a:pPr indent="0" lvl="0" marL="0" rtl="0" algn="l">
              <a:spcBef>
                <a:spcPts val="0"/>
              </a:spcBef>
              <a:spcAft>
                <a:spcPts val="1600"/>
              </a:spcAft>
              <a:buNone/>
            </a:pPr>
            <a:r>
              <a:rPr lang="en"/>
              <a:t>You could enter a subtitle here if you need 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5" name="Shape 485"/>
        <p:cNvGrpSpPr/>
        <p:nvPr/>
      </p:nvGrpSpPr>
      <p:grpSpPr>
        <a:xfrm>
          <a:off x="0" y="0"/>
          <a:ext cx="0" cy="0"/>
          <a:chOff x="0" y="0"/>
          <a:chExt cx="0" cy="0"/>
        </a:xfrm>
      </p:grpSpPr>
      <p:grpSp>
        <p:nvGrpSpPr>
          <p:cNvPr id="486" name="Google Shape;486;p38"/>
          <p:cNvGrpSpPr/>
          <p:nvPr/>
        </p:nvGrpSpPr>
        <p:grpSpPr>
          <a:xfrm>
            <a:off x="1106281" y="2298850"/>
            <a:ext cx="6931438" cy="650417"/>
            <a:chOff x="205505" y="2506066"/>
            <a:chExt cx="7123048" cy="673101"/>
          </a:xfrm>
        </p:grpSpPr>
        <p:sp>
          <p:nvSpPr>
            <p:cNvPr id="487" name="Google Shape;487;p38"/>
            <p:cNvSpPr/>
            <p:nvPr/>
          </p:nvSpPr>
          <p:spPr>
            <a:xfrm>
              <a:off x="205505" y="2506091"/>
              <a:ext cx="1633291"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sp>
          <p:nvSpPr>
            <p:cNvPr id="488" name="Google Shape;488;p3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sp>
          <p:nvSpPr>
            <p:cNvPr id="489" name="Google Shape;489;p3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sp>
          <p:nvSpPr>
            <p:cNvPr id="490" name="Google Shape;490;p38"/>
            <p:cNvSpPr/>
            <p:nvPr/>
          </p:nvSpPr>
          <p:spPr>
            <a:xfrm>
              <a:off x="5709615" y="2506066"/>
              <a:ext cx="1618937"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sp>
          <p:nvSpPr>
            <p:cNvPr id="491" name="Google Shape;491;p3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grpSp>
      <p:sp>
        <p:nvSpPr>
          <p:cNvPr id="492" name="Google Shape;492;p38"/>
          <p:cNvSpPr txBox="1"/>
          <p:nvPr>
            <p:ph type="title"/>
          </p:nvPr>
        </p:nvSpPr>
        <p:spPr>
          <a:xfrm>
            <a:off x="711725" y="445025"/>
            <a:ext cx="772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Our Evolution</a:t>
            </a:r>
            <a:endParaRPr/>
          </a:p>
        </p:txBody>
      </p:sp>
      <p:grpSp>
        <p:nvGrpSpPr>
          <p:cNvPr id="493" name="Google Shape;493;p38"/>
          <p:cNvGrpSpPr/>
          <p:nvPr/>
        </p:nvGrpSpPr>
        <p:grpSpPr>
          <a:xfrm>
            <a:off x="1123053" y="2307399"/>
            <a:ext cx="6875622" cy="650392"/>
            <a:chOff x="238125" y="2506075"/>
            <a:chExt cx="7115411" cy="673075"/>
          </a:xfrm>
        </p:grpSpPr>
        <p:sp>
          <p:nvSpPr>
            <p:cNvPr id="494" name="Google Shape;494;p3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sp>
          <p:nvSpPr>
            <p:cNvPr id="495" name="Google Shape;495;p3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sp>
          <p:nvSpPr>
            <p:cNvPr id="496" name="Google Shape;496;p3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sp>
          <p:nvSpPr>
            <p:cNvPr id="497" name="Google Shape;497;p3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sp>
          <p:nvSpPr>
            <p:cNvPr id="498" name="Google Shape;498;p3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latin typeface="Spicy Rice"/>
                <a:ea typeface="Spicy Rice"/>
                <a:cs typeface="Spicy Rice"/>
                <a:sym typeface="Spicy Rice"/>
              </a:endParaRPr>
            </a:p>
          </p:txBody>
        </p:sp>
      </p:grpSp>
      <p:sp>
        <p:nvSpPr>
          <p:cNvPr id="499" name="Google Shape;499;p38"/>
          <p:cNvSpPr txBox="1"/>
          <p:nvPr/>
        </p:nvSpPr>
        <p:spPr>
          <a:xfrm>
            <a:off x="1331956" y="2455458"/>
            <a:ext cx="1243800" cy="33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Syncopate"/>
                <a:ea typeface="Syncopate"/>
                <a:cs typeface="Syncopate"/>
                <a:sym typeface="Syncopate"/>
              </a:rPr>
              <a:t>2001</a:t>
            </a:r>
            <a:endParaRPr b="1" sz="1600">
              <a:solidFill>
                <a:srgbClr val="434343"/>
              </a:solidFill>
              <a:latin typeface="Syncopate"/>
              <a:ea typeface="Syncopate"/>
              <a:cs typeface="Syncopate"/>
              <a:sym typeface="Syncopate"/>
            </a:endParaRPr>
          </a:p>
        </p:txBody>
      </p:sp>
      <p:sp>
        <p:nvSpPr>
          <p:cNvPr id="500" name="Google Shape;500;p38"/>
          <p:cNvSpPr txBox="1"/>
          <p:nvPr/>
        </p:nvSpPr>
        <p:spPr>
          <a:xfrm>
            <a:off x="1134175" y="1330926"/>
            <a:ext cx="1625400" cy="77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Jupiter is a gas giant and the biggest planet</a:t>
            </a:r>
            <a:endParaRPr sz="1200">
              <a:solidFill>
                <a:schemeClr val="dk1"/>
              </a:solidFill>
              <a:latin typeface="Josefin Slab"/>
              <a:ea typeface="Josefin Slab"/>
              <a:cs typeface="Josefin Slab"/>
              <a:sym typeface="Josefin Slab"/>
            </a:endParaRPr>
          </a:p>
        </p:txBody>
      </p:sp>
      <p:sp>
        <p:nvSpPr>
          <p:cNvPr id="501" name="Google Shape;501;p38"/>
          <p:cNvSpPr txBox="1"/>
          <p:nvPr/>
        </p:nvSpPr>
        <p:spPr>
          <a:xfrm>
            <a:off x="3970655" y="2455458"/>
            <a:ext cx="1243800" cy="33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Syncopate"/>
                <a:ea typeface="Syncopate"/>
                <a:cs typeface="Syncopate"/>
                <a:sym typeface="Syncopate"/>
              </a:rPr>
              <a:t>2010</a:t>
            </a:r>
            <a:endParaRPr b="1" sz="1900">
              <a:solidFill>
                <a:schemeClr val="lt1"/>
              </a:solidFill>
              <a:latin typeface="Syncopate"/>
              <a:ea typeface="Syncopate"/>
              <a:cs typeface="Syncopate"/>
              <a:sym typeface="Syncopate"/>
            </a:endParaRPr>
          </a:p>
        </p:txBody>
      </p:sp>
      <p:sp>
        <p:nvSpPr>
          <p:cNvPr id="502" name="Google Shape;502;p38"/>
          <p:cNvSpPr txBox="1"/>
          <p:nvPr/>
        </p:nvSpPr>
        <p:spPr>
          <a:xfrm>
            <a:off x="6609358" y="2455458"/>
            <a:ext cx="1243800" cy="33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Syncopate"/>
                <a:ea typeface="Syncopate"/>
                <a:cs typeface="Syncopate"/>
                <a:sym typeface="Syncopate"/>
              </a:rPr>
              <a:t>2021</a:t>
            </a:r>
            <a:endParaRPr b="1" sz="1900">
              <a:solidFill>
                <a:schemeClr val="lt1"/>
              </a:solidFill>
              <a:latin typeface="Syncopate"/>
              <a:ea typeface="Syncopate"/>
              <a:cs typeface="Syncopate"/>
              <a:sym typeface="Syncopate"/>
            </a:endParaRPr>
          </a:p>
        </p:txBody>
      </p:sp>
      <p:sp>
        <p:nvSpPr>
          <p:cNvPr id="503" name="Google Shape;503;p38"/>
          <p:cNvSpPr txBox="1"/>
          <p:nvPr/>
        </p:nvSpPr>
        <p:spPr>
          <a:xfrm>
            <a:off x="6447750" y="1330926"/>
            <a:ext cx="1625400" cy="77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Despite being red, Mars is a cold place, not hot</a:t>
            </a:r>
            <a:endParaRPr sz="1200">
              <a:solidFill>
                <a:schemeClr val="dk1"/>
              </a:solidFill>
              <a:latin typeface="Josefin Slab"/>
              <a:ea typeface="Josefin Slab"/>
              <a:cs typeface="Josefin Slab"/>
              <a:sym typeface="Josefin Slab"/>
            </a:endParaRPr>
          </a:p>
        </p:txBody>
      </p:sp>
      <p:sp>
        <p:nvSpPr>
          <p:cNvPr id="504" name="Google Shape;504;p38"/>
          <p:cNvSpPr txBox="1"/>
          <p:nvPr/>
        </p:nvSpPr>
        <p:spPr>
          <a:xfrm>
            <a:off x="2651306" y="2455458"/>
            <a:ext cx="1243800" cy="33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1900">
                <a:solidFill>
                  <a:schemeClr val="lt1"/>
                </a:solidFill>
                <a:latin typeface="Syncopate"/>
                <a:ea typeface="Syncopate"/>
                <a:cs typeface="Syncopate"/>
                <a:sym typeface="Syncopate"/>
              </a:rPr>
              <a:t>2006</a:t>
            </a:r>
            <a:endParaRPr b="1" sz="1900">
              <a:solidFill>
                <a:schemeClr val="lt1"/>
              </a:solidFill>
              <a:latin typeface="Syncopate"/>
              <a:ea typeface="Syncopate"/>
              <a:cs typeface="Syncopate"/>
              <a:sym typeface="Syncopate"/>
            </a:endParaRPr>
          </a:p>
        </p:txBody>
      </p:sp>
      <p:sp>
        <p:nvSpPr>
          <p:cNvPr id="505" name="Google Shape;505;p38"/>
          <p:cNvSpPr txBox="1"/>
          <p:nvPr/>
        </p:nvSpPr>
        <p:spPr>
          <a:xfrm>
            <a:off x="2527525" y="3143200"/>
            <a:ext cx="1625400" cy="77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Mercury is the closest planet to the Sun</a:t>
            </a:r>
            <a:endParaRPr sz="1200">
              <a:solidFill>
                <a:schemeClr val="dk1"/>
              </a:solidFill>
              <a:latin typeface="Josefin Slab"/>
              <a:ea typeface="Josefin Slab"/>
              <a:cs typeface="Josefin Slab"/>
              <a:sym typeface="Josefin Slab"/>
            </a:endParaRPr>
          </a:p>
        </p:txBody>
      </p:sp>
      <p:sp>
        <p:nvSpPr>
          <p:cNvPr id="506" name="Google Shape;506;p38"/>
          <p:cNvSpPr txBox="1"/>
          <p:nvPr/>
        </p:nvSpPr>
        <p:spPr>
          <a:xfrm>
            <a:off x="5290005" y="2455458"/>
            <a:ext cx="1243800" cy="33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Syncopate"/>
                <a:ea typeface="Syncopate"/>
                <a:cs typeface="Syncopate"/>
                <a:sym typeface="Syncopate"/>
              </a:rPr>
              <a:t>2016</a:t>
            </a:r>
            <a:endParaRPr b="1" sz="1600">
              <a:solidFill>
                <a:schemeClr val="lt1"/>
              </a:solidFill>
              <a:latin typeface="Syncopate"/>
              <a:ea typeface="Syncopate"/>
              <a:cs typeface="Syncopate"/>
              <a:sym typeface="Syncopate"/>
            </a:endParaRPr>
          </a:p>
        </p:txBody>
      </p:sp>
      <p:sp>
        <p:nvSpPr>
          <p:cNvPr id="507" name="Google Shape;507;p38"/>
          <p:cNvSpPr txBox="1"/>
          <p:nvPr/>
        </p:nvSpPr>
        <p:spPr>
          <a:xfrm>
            <a:off x="5115150" y="3143200"/>
            <a:ext cx="1709400" cy="77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Neptune is the farthest planet from the Sun</a:t>
            </a:r>
            <a:endParaRPr sz="1200">
              <a:solidFill>
                <a:schemeClr val="dk1"/>
              </a:solidFill>
              <a:latin typeface="Josefin Slab"/>
              <a:ea typeface="Josefin Slab"/>
              <a:cs typeface="Josefin Slab"/>
              <a:sym typeface="Josefin Slab"/>
            </a:endParaRPr>
          </a:p>
        </p:txBody>
      </p:sp>
      <p:grpSp>
        <p:nvGrpSpPr>
          <p:cNvPr id="508" name="Google Shape;508;p38"/>
          <p:cNvGrpSpPr/>
          <p:nvPr/>
        </p:nvGrpSpPr>
        <p:grpSpPr>
          <a:xfrm rot="756451">
            <a:off x="7158210" y="3362550"/>
            <a:ext cx="1141905" cy="1337206"/>
            <a:chOff x="9380625" y="2701900"/>
            <a:chExt cx="1538550" cy="1801689"/>
          </a:xfrm>
        </p:grpSpPr>
        <p:sp>
          <p:nvSpPr>
            <p:cNvPr id="509" name="Google Shape;509;p38"/>
            <p:cNvSpPr/>
            <p:nvPr/>
          </p:nvSpPr>
          <p:spPr>
            <a:xfrm>
              <a:off x="9380625" y="2701900"/>
              <a:ext cx="1538550" cy="1801689"/>
            </a:xfrm>
            <a:custGeom>
              <a:rect b="b" l="l" r="r" t="t"/>
              <a:pathLst>
                <a:path extrusionOk="0" h="66385" w="56445">
                  <a:moveTo>
                    <a:pt x="0" y="0"/>
                  </a:moveTo>
                  <a:lnTo>
                    <a:pt x="0" y="1794"/>
                  </a:lnTo>
                  <a:cubicBezTo>
                    <a:pt x="2037" y="1885"/>
                    <a:pt x="2037" y="4864"/>
                    <a:pt x="0" y="4985"/>
                  </a:cubicBezTo>
                  <a:lnTo>
                    <a:pt x="0" y="6748"/>
                  </a:lnTo>
                  <a:cubicBezTo>
                    <a:pt x="2128" y="6748"/>
                    <a:pt x="2128" y="9940"/>
                    <a:pt x="0" y="9940"/>
                  </a:cubicBezTo>
                  <a:lnTo>
                    <a:pt x="0" y="11733"/>
                  </a:lnTo>
                  <a:cubicBezTo>
                    <a:pt x="19" y="11733"/>
                    <a:pt x="38" y="11732"/>
                    <a:pt x="57" y="11732"/>
                  </a:cubicBezTo>
                  <a:cubicBezTo>
                    <a:pt x="944" y="11732"/>
                    <a:pt x="1672" y="12421"/>
                    <a:pt x="1672" y="13314"/>
                  </a:cubicBezTo>
                  <a:cubicBezTo>
                    <a:pt x="1672" y="14207"/>
                    <a:pt x="942" y="14926"/>
                    <a:pt x="55" y="14926"/>
                  </a:cubicBezTo>
                  <a:cubicBezTo>
                    <a:pt x="37" y="14926"/>
                    <a:pt x="19" y="14925"/>
                    <a:pt x="0" y="14925"/>
                  </a:cubicBezTo>
                  <a:lnTo>
                    <a:pt x="0" y="16718"/>
                  </a:lnTo>
                  <a:cubicBezTo>
                    <a:pt x="36" y="16716"/>
                    <a:pt x="71" y="16714"/>
                    <a:pt x="106" y="16714"/>
                  </a:cubicBezTo>
                  <a:cubicBezTo>
                    <a:pt x="970" y="16714"/>
                    <a:pt x="1672" y="17422"/>
                    <a:pt x="1672" y="18299"/>
                  </a:cubicBezTo>
                  <a:cubicBezTo>
                    <a:pt x="1672" y="19175"/>
                    <a:pt x="970" y="19883"/>
                    <a:pt x="106" y="19883"/>
                  </a:cubicBezTo>
                  <a:cubicBezTo>
                    <a:pt x="71" y="19883"/>
                    <a:pt x="36" y="19882"/>
                    <a:pt x="0" y="19879"/>
                  </a:cubicBezTo>
                  <a:lnTo>
                    <a:pt x="0" y="21672"/>
                  </a:lnTo>
                  <a:cubicBezTo>
                    <a:pt x="19" y="21672"/>
                    <a:pt x="38" y="21672"/>
                    <a:pt x="57" y="21672"/>
                  </a:cubicBezTo>
                  <a:cubicBezTo>
                    <a:pt x="944" y="21672"/>
                    <a:pt x="1672" y="22360"/>
                    <a:pt x="1672" y="23253"/>
                  </a:cubicBezTo>
                  <a:cubicBezTo>
                    <a:pt x="1672" y="24147"/>
                    <a:pt x="942" y="24865"/>
                    <a:pt x="55" y="24865"/>
                  </a:cubicBezTo>
                  <a:cubicBezTo>
                    <a:pt x="37" y="24865"/>
                    <a:pt x="19" y="24865"/>
                    <a:pt x="0" y="24864"/>
                  </a:cubicBezTo>
                  <a:lnTo>
                    <a:pt x="0" y="26657"/>
                  </a:lnTo>
                  <a:cubicBezTo>
                    <a:pt x="36" y="26655"/>
                    <a:pt x="71" y="26654"/>
                    <a:pt x="106" y="26654"/>
                  </a:cubicBezTo>
                  <a:cubicBezTo>
                    <a:pt x="970" y="26654"/>
                    <a:pt x="1672" y="27362"/>
                    <a:pt x="1672" y="28238"/>
                  </a:cubicBezTo>
                  <a:cubicBezTo>
                    <a:pt x="1672" y="29114"/>
                    <a:pt x="970" y="29822"/>
                    <a:pt x="106" y="29822"/>
                  </a:cubicBezTo>
                  <a:cubicBezTo>
                    <a:pt x="71" y="29822"/>
                    <a:pt x="36" y="29821"/>
                    <a:pt x="0" y="29819"/>
                  </a:cubicBezTo>
                  <a:lnTo>
                    <a:pt x="0" y="31612"/>
                  </a:lnTo>
                  <a:cubicBezTo>
                    <a:pt x="19" y="31611"/>
                    <a:pt x="38" y="31611"/>
                    <a:pt x="57" y="31611"/>
                  </a:cubicBezTo>
                  <a:cubicBezTo>
                    <a:pt x="944" y="31611"/>
                    <a:pt x="1672" y="32300"/>
                    <a:pt x="1672" y="33192"/>
                  </a:cubicBezTo>
                  <a:cubicBezTo>
                    <a:pt x="1672" y="34086"/>
                    <a:pt x="942" y="34804"/>
                    <a:pt x="55" y="34804"/>
                  </a:cubicBezTo>
                  <a:cubicBezTo>
                    <a:pt x="37" y="34804"/>
                    <a:pt x="19" y="34804"/>
                    <a:pt x="0" y="34803"/>
                  </a:cubicBezTo>
                  <a:lnTo>
                    <a:pt x="0" y="36566"/>
                  </a:lnTo>
                  <a:cubicBezTo>
                    <a:pt x="19" y="36566"/>
                    <a:pt x="37" y="36565"/>
                    <a:pt x="55" y="36565"/>
                  </a:cubicBezTo>
                  <a:cubicBezTo>
                    <a:pt x="942" y="36565"/>
                    <a:pt x="1672" y="37284"/>
                    <a:pt x="1672" y="38177"/>
                  </a:cubicBezTo>
                  <a:cubicBezTo>
                    <a:pt x="1672" y="39054"/>
                    <a:pt x="970" y="39761"/>
                    <a:pt x="106" y="39761"/>
                  </a:cubicBezTo>
                  <a:cubicBezTo>
                    <a:pt x="71" y="39761"/>
                    <a:pt x="36" y="39760"/>
                    <a:pt x="0" y="39758"/>
                  </a:cubicBezTo>
                  <a:lnTo>
                    <a:pt x="0" y="41551"/>
                  </a:lnTo>
                  <a:cubicBezTo>
                    <a:pt x="2037" y="41642"/>
                    <a:pt x="2037" y="44652"/>
                    <a:pt x="0" y="44743"/>
                  </a:cubicBezTo>
                  <a:lnTo>
                    <a:pt x="0" y="46506"/>
                  </a:lnTo>
                  <a:cubicBezTo>
                    <a:pt x="2037" y="46627"/>
                    <a:pt x="2037" y="49606"/>
                    <a:pt x="0" y="49697"/>
                  </a:cubicBezTo>
                  <a:lnTo>
                    <a:pt x="0" y="51491"/>
                  </a:lnTo>
                  <a:cubicBezTo>
                    <a:pt x="2128" y="51491"/>
                    <a:pt x="2128" y="54682"/>
                    <a:pt x="0" y="54682"/>
                  </a:cubicBezTo>
                  <a:lnTo>
                    <a:pt x="0" y="56445"/>
                  </a:lnTo>
                  <a:cubicBezTo>
                    <a:pt x="2037" y="56567"/>
                    <a:pt x="2037" y="59545"/>
                    <a:pt x="0" y="59637"/>
                  </a:cubicBezTo>
                  <a:lnTo>
                    <a:pt x="0" y="61430"/>
                  </a:lnTo>
                  <a:cubicBezTo>
                    <a:pt x="2037" y="61521"/>
                    <a:pt x="2037" y="64500"/>
                    <a:pt x="0" y="64621"/>
                  </a:cubicBezTo>
                  <a:lnTo>
                    <a:pt x="0" y="66384"/>
                  </a:lnTo>
                  <a:lnTo>
                    <a:pt x="1794" y="66384"/>
                  </a:lnTo>
                  <a:cubicBezTo>
                    <a:pt x="1733" y="65275"/>
                    <a:pt x="2553" y="64720"/>
                    <a:pt x="3378" y="64720"/>
                  </a:cubicBezTo>
                  <a:cubicBezTo>
                    <a:pt x="4202" y="64720"/>
                    <a:pt x="5031" y="65275"/>
                    <a:pt x="4985" y="66384"/>
                  </a:cubicBezTo>
                  <a:lnTo>
                    <a:pt x="6748" y="66384"/>
                  </a:lnTo>
                  <a:cubicBezTo>
                    <a:pt x="6702" y="65275"/>
                    <a:pt x="7531" y="64720"/>
                    <a:pt x="8355" y="64720"/>
                  </a:cubicBezTo>
                  <a:cubicBezTo>
                    <a:pt x="9180" y="64720"/>
                    <a:pt x="10000" y="65275"/>
                    <a:pt x="9940" y="66384"/>
                  </a:cubicBezTo>
                  <a:lnTo>
                    <a:pt x="11733" y="66384"/>
                  </a:lnTo>
                  <a:cubicBezTo>
                    <a:pt x="11672" y="65275"/>
                    <a:pt x="12493" y="64720"/>
                    <a:pt x="13313" y="64720"/>
                  </a:cubicBezTo>
                  <a:cubicBezTo>
                    <a:pt x="14134" y="64720"/>
                    <a:pt x="14955" y="65275"/>
                    <a:pt x="14894" y="66384"/>
                  </a:cubicBezTo>
                  <a:lnTo>
                    <a:pt x="16687" y="66384"/>
                  </a:lnTo>
                  <a:cubicBezTo>
                    <a:pt x="16642" y="65275"/>
                    <a:pt x="17470" y="64720"/>
                    <a:pt x="18295" y="64720"/>
                  </a:cubicBezTo>
                  <a:cubicBezTo>
                    <a:pt x="19119" y="64720"/>
                    <a:pt x="19940" y="65275"/>
                    <a:pt x="19879" y="66384"/>
                  </a:cubicBezTo>
                  <a:lnTo>
                    <a:pt x="21672" y="66384"/>
                  </a:lnTo>
                  <a:cubicBezTo>
                    <a:pt x="21612" y="65275"/>
                    <a:pt x="22432" y="64720"/>
                    <a:pt x="23253" y="64720"/>
                  </a:cubicBezTo>
                  <a:cubicBezTo>
                    <a:pt x="24074" y="64720"/>
                    <a:pt x="24894" y="65275"/>
                    <a:pt x="24833" y="66384"/>
                  </a:cubicBezTo>
                  <a:lnTo>
                    <a:pt x="26627" y="66384"/>
                  </a:lnTo>
                  <a:cubicBezTo>
                    <a:pt x="26566" y="65275"/>
                    <a:pt x="27387" y="64720"/>
                    <a:pt x="28211" y="64720"/>
                  </a:cubicBezTo>
                  <a:cubicBezTo>
                    <a:pt x="29036" y="64720"/>
                    <a:pt x="29864" y="65275"/>
                    <a:pt x="29818" y="66384"/>
                  </a:cubicBezTo>
                  <a:lnTo>
                    <a:pt x="31581" y="66384"/>
                  </a:lnTo>
                  <a:cubicBezTo>
                    <a:pt x="31581" y="65321"/>
                    <a:pt x="32379" y="64789"/>
                    <a:pt x="33177" y="64789"/>
                  </a:cubicBezTo>
                  <a:cubicBezTo>
                    <a:pt x="33975" y="64789"/>
                    <a:pt x="34773" y="65321"/>
                    <a:pt x="34773" y="66384"/>
                  </a:cubicBezTo>
                  <a:lnTo>
                    <a:pt x="36566" y="66384"/>
                  </a:lnTo>
                  <a:cubicBezTo>
                    <a:pt x="36566" y="65321"/>
                    <a:pt x="37364" y="64789"/>
                    <a:pt x="38162" y="64789"/>
                  </a:cubicBezTo>
                  <a:cubicBezTo>
                    <a:pt x="38960" y="64789"/>
                    <a:pt x="39758" y="65321"/>
                    <a:pt x="39758" y="66384"/>
                  </a:cubicBezTo>
                  <a:lnTo>
                    <a:pt x="41521" y="66384"/>
                  </a:lnTo>
                  <a:cubicBezTo>
                    <a:pt x="41475" y="65275"/>
                    <a:pt x="42303" y="64720"/>
                    <a:pt x="43128" y="64720"/>
                  </a:cubicBezTo>
                  <a:cubicBezTo>
                    <a:pt x="43952" y="64720"/>
                    <a:pt x="44773" y="65275"/>
                    <a:pt x="44712" y="66384"/>
                  </a:cubicBezTo>
                  <a:lnTo>
                    <a:pt x="46506" y="66384"/>
                  </a:lnTo>
                  <a:cubicBezTo>
                    <a:pt x="46445" y="65275"/>
                    <a:pt x="47265" y="64720"/>
                    <a:pt x="48090" y="64720"/>
                  </a:cubicBezTo>
                  <a:cubicBezTo>
                    <a:pt x="48914" y="64720"/>
                    <a:pt x="49743" y="65275"/>
                    <a:pt x="49697" y="66384"/>
                  </a:cubicBezTo>
                  <a:lnTo>
                    <a:pt x="51460" y="66384"/>
                  </a:lnTo>
                  <a:cubicBezTo>
                    <a:pt x="51415" y="65275"/>
                    <a:pt x="52243" y="64720"/>
                    <a:pt x="53067" y="64720"/>
                  </a:cubicBezTo>
                  <a:cubicBezTo>
                    <a:pt x="53892" y="64720"/>
                    <a:pt x="54712" y="65275"/>
                    <a:pt x="54652" y="66384"/>
                  </a:cubicBezTo>
                  <a:lnTo>
                    <a:pt x="56445" y="66384"/>
                  </a:lnTo>
                  <a:lnTo>
                    <a:pt x="56445" y="64621"/>
                  </a:lnTo>
                  <a:cubicBezTo>
                    <a:pt x="56415" y="64623"/>
                    <a:pt x="56386" y="64623"/>
                    <a:pt x="56357" y="64623"/>
                  </a:cubicBezTo>
                  <a:cubicBezTo>
                    <a:pt x="54235" y="64623"/>
                    <a:pt x="54225" y="61427"/>
                    <a:pt x="56329" y="61427"/>
                  </a:cubicBezTo>
                  <a:cubicBezTo>
                    <a:pt x="56367" y="61427"/>
                    <a:pt x="56406" y="61428"/>
                    <a:pt x="56445" y="61430"/>
                  </a:cubicBezTo>
                  <a:lnTo>
                    <a:pt x="56445" y="59637"/>
                  </a:lnTo>
                  <a:cubicBezTo>
                    <a:pt x="54317" y="59637"/>
                    <a:pt x="54317" y="56445"/>
                    <a:pt x="56445" y="56445"/>
                  </a:cubicBezTo>
                  <a:lnTo>
                    <a:pt x="56445" y="54682"/>
                  </a:lnTo>
                  <a:cubicBezTo>
                    <a:pt x="54317" y="54682"/>
                    <a:pt x="54317" y="51491"/>
                    <a:pt x="56445" y="51491"/>
                  </a:cubicBezTo>
                  <a:lnTo>
                    <a:pt x="56445" y="49697"/>
                  </a:lnTo>
                  <a:cubicBezTo>
                    <a:pt x="56406" y="49699"/>
                    <a:pt x="56367" y="49700"/>
                    <a:pt x="56329" y="49700"/>
                  </a:cubicBezTo>
                  <a:cubicBezTo>
                    <a:pt x="54225" y="49700"/>
                    <a:pt x="54235" y="46504"/>
                    <a:pt x="56357" y="46504"/>
                  </a:cubicBezTo>
                  <a:cubicBezTo>
                    <a:pt x="56386" y="46504"/>
                    <a:pt x="56415" y="46504"/>
                    <a:pt x="56445" y="46506"/>
                  </a:cubicBezTo>
                  <a:lnTo>
                    <a:pt x="56445" y="44712"/>
                  </a:lnTo>
                  <a:cubicBezTo>
                    <a:pt x="56406" y="44714"/>
                    <a:pt x="56367" y="44716"/>
                    <a:pt x="56329" y="44716"/>
                  </a:cubicBezTo>
                  <a:cubicBezTo>
                    <a:pt x="54234" y="44716"/>
                    <a:pt x="54234" y="41548"/>
                    <a:pt x="56329" y="41548"/>
                  </a:cubicBezTo>
                  <a:cubicBezTo>
                    <a:pt x="56367" y="41548"/>
                    <a:pt x="56406" y="41549"/>
                    <a:pt x="56445" y="41551"/>
                  </a:cubicBezTo>
                  <a:lnTo>
                    <a:pt x="56445" y="39758"/>
                  </a:lnTo>
                  <a:cubicBezTo>
                    <a:pt x="56406" y="39760"/>
                    <a:pt x="56367" y="39761"/>
                    <a:pt x="56329" y="39761"/>
                  </a:cubicBezTo>
                  <a:cubicBezTo>
                    <a:pt x="54225" y="39761"/>
                    <a:pt x="54235" y="36565"/>
                    <a:pt x="56357" y="36565"/>
                  </a:cubicBezTo>
                  <a:cubicBezTo>
                    <a:pt x="56386" y="36565"/>
                    <a:pt x="56415" y="36565"/>
                    <a:pt x="56445" y="36566"/>
                  </a:cubicBezTo>
                  <a:lnTo>
                    <a:pt x="56445" y="34803"/>
                  </a:lnTo>
                  <a:cubicBezTo>
                    <a:pt x="56415" y="34805"/>
                    <a:pt x="56386" y="34805"/>
                    <a:pt x="56357" y="34805"/>
                  </a:cubicBezTo>
                  <a:cubicBezTo>
                    <a:pt x="54235" y="34805"/>
                    <a:pt x="54225" y="31609"/>
                    <a:pt x="56329" y="31609"/>
                  </a:cubicBezTo>
                  <a:cubicBezTo>
                    <a:pt x="56367" y="31609"/>
                    <a:pt x="56406" y="31610"/>
                    <a:pt x="56445" y="31612"/>
                  </a:cubicBezTo>
                  <a:lnTo>
                    <a:pt x="56445" y="29819"/>
                  </a:lnTo>
                  <a:cubicBezTo>
                    <a:pt x="56406" y="29821"/>
                    <a:pt x="56367" y="29822"/>
                    <a:pt x="56329" y="29822"/>
                  </a:cubicBezTo>
                  <a:cubicBezTo>
                    <a:pt x="54225" y="29822"/>
                    <a:pt x="54235" y="26625"/>
                    <a:pt x="56357" y="26625"/>
                  </a:cubicBezTo>
                  <a:cubicBezTo>
                    <a:pt x="56386" y="26625"/>
                    <a:pt x="56415" y="26626"/>
                    <a:pt x="56445" y="26627"/>
                  </a:cubicBezTo>
                  <a:lnTo>
                    <a:pt x="56445" y="24864"/>
                  </a:lnTo>
                  <a:cubicBezTo>
                    <a:pt x="55564" y="24864"/>
                    <a:pt x="54834" y="24135"/>
                    <a:pt x="54834" y="23253"/>
                  </a:cubicBezTo>
                  <a:cubicBezTo>
                    <a:pt x="54834" y="22372"/>
                    <a:pt x="55564" y="21672"/>
                    <a:pt x="56445" y="21672"/>
                  </a:cubicBezTo>
                  <a:lnTo>
                    <a:pt x="56445" y="19879"/>
                  </a:lnTo>
                  <a:cubicBezTo>
                    <a:pt x="56406" y="19881"/>
                    <a:pt x="56367" y="19882"/>
                    <a:pt x="56329" y="19882"/>
                  </a:cubicBezTo>
                  <a:cubicBezTo>
                    <a:pt x="54225" y="19882"/>
                    <a:pt x="54235" y="16686"/>
                    <a:pt x="56357" y="16686"/>
                  </a:cubicBezTo>
                  <a:cubicBezTo>
                    <a:pt x="56386" y="16686"/>
                    <a:pt x="56415" y="16686"/>
                    <a:pt x="56445" y="16688"/>
                  </a:cubicBezTo>
                  <a:lnTo>
                    <a:pt x="56445" y="14925"/>
                  </a:lnTo>
                  <a:cubicBezTo>
                    <a:pt x="56415" y="14926"/>
                    <a:pt x="56386" y="14926"/>
                    <a:pt x="56357" y="14926"/>
                  </a:cubicBezTo>
                  <a:cubicBezTo>
                    <a:pt x="54235" y="14926"/>
                    <a:pt x="54225" y="11730"/>
                    <a:pt x="56329" y="11730"/>
                  </a:cubicBezTo>
                  <a:cubicBezTo>
                    <a:pt x="56367" y="11730"/>
                    <a:pt x="56406" y="11731"/>
                    <a:pt x="56445" y="11733"/>
                  </a:cubicBezTo>
                  <a:lnTo>
                    <a:pt x="56445" y="9940"/>
                  </a:lnTo>
                  <a:cubicBezTo>
                    <a:pt x="54317" y="9940"/>
                    <a:pt x="54317" y="6748"/>
                    <a:pt x="56445" y="6748"/>
                  </a:cubicBezTo>
                  <a:lnTo>
                    <a:pt x="56445" y="4985"/>
                  </a:lnTo>
                  <a:cubicBezTo>
                    <a:pt x="56415" y="4987"/>
                    <a:pt x="56386" y="4987"/>
                    <a:pt x="56357" y="4987"/>
                  </a:cubicBezTo>
                  <a:cubicBezTo>
                    <a:pt x="54235" y="4987"/>
                    <a:pt x="54225" y="1791"/>
                    <a:pt x="56329" y="1791"/>
                  </a:cubicBezTo>
                  <a:cubicBezTo>
                    <a:pt x="56367" y="1791"/>
                    <a:pt x="56406" y="1792"/>
                    <a:pt x="56445" y="1794"/>
                  </a:cubicBezTo>
                  <a:lnTo>
                    <a:pt x="56445" y="0"/>
                  </a:lnTo>
                  <a:lnTo>
                    <a:pt x="54652" y="0"/>
                  </a:lnTo>
                  <a:cubicBezTo>
                    <a:pt x="54606" y="1019"/>
                    <a:pt x="53831" y="1528"/>
                    <a:pt x="53056" y="1528"/>
                  </a:cubicBezTo>
                  <a:cubicBezTo>
                    <a:pt x="52281" y="1528"/>
                    <a:pt x="51506" y="1019"/>
                    <a:pt x="51460" y="0"/>
                  </a:cubicBezTo>
                  <a:lnTo>
                    <a:pt x="49697" y="0"/>
                  </a:lnTo>
                  <a:cubicBezTo>
                    <a:pt x="49636" y="1019"/>
                    <a:pt x="48861" y="1528"/>
                    <a:pt x="48090" y="1528"/>
                  </a:cubicBezTo>
                  <a:cubicBezTo>
                    <a:pt x="47319" y="1528"/>
                    <a:pt x="46551" y="1019"/>
                    <a:pt x="46506" y="0"/>
                  </a:cubicBezTo>
                  <a:lnTo>
                    <a:pt x="44712" y="0"/>
                  </a:lnTo>
                  <a:cubicBezTo>
                    <a:pt x="44667" y="1019"/>
                    <a:pt x="43892" y="1528"/>
                    <a:pt x="43116" y="1528"/>
                  </a:cubicBezTo>
                  <a:cubicBezTo>
                    <a:pt x="42341" y="1528"/>
                    <a:pt x="41566" y="1019"/>
                    <a:pt x="41521" y="0"/>
                  </a:cubicBezTo>
                  <a:lnTo>
                    <a:pt x="39758" y="0"/>
                  </a:lnTo>
                  <a:cubicBezTo>
                    <a:pt x="39758" y="1064"/>
                    <a:pt x="38960" y="1596"/>
                    <a:pt x="38162" y="1596"/>
                  </a:cubicBezTo>
                  <a:cubicBezTo>
                    <a:pt x="37364" y="1596"/>
                    <a:pt x="36566" y="1064"/>
                    <a:pt x="36566" y="0"/>
                  </a:cubicBezTo>
                  <a:lnTo>
                    <a:pt x="34773" y="0"/>
                  </a:lnTo>
                  <a:cubicBezTo>
                    <a:pt x="34773" y="1064"/>
                    <a:pt x="33975" y="1596"/>
                    <a:pt x="33177" y="1596"/>
                  </a:cubicBezTo>
                  <a:cubicBezTo>
                    <a:pt x="32379" y="1596"/>
                    <a:pt x="31581" y="1064"/>
                    <a:pt x="31581" y="0"/>
                  </a:cubicBezTo>
                  <a:lnTo>
                    <a:pt x="29818" y="0"/>
                  </a:lnTo>
                  <a:cubicBezTo>
                    <a:pt x="29758" y="1019"/>
                    <a:pt x="28982" y="1528"/>
                    <a:pt x="28211" y="1528"/>
                  </a:cubicBezTo>
                  <a:cubicBezTo>
                    <a:pt x="27440" y="1528"/>
                    <a:pt x="26672" y="1019"/>
                    <a:pt x="26627" y="0"/>
                  </a:cubicBezTo>
                  <a:lnTo>
                    <a:pt x="24833" y="0"/>
                  </a:lnTo>
                  <a:cubicBezTo>
                    <a:pt x="24788" y="1019"/>
                    <a:pt x="24020" y="1528"/>
                    <a:pt x="23249" y="1528"/>
                  </a:cubicBezTo>
                  <a:cubicBezTo>
                    <a:pt x="22478" y="1528"/>
                    <a:pt x="21703" y="1019"/>
                    <a:pt x="21642" y="0"/>
                  </a:cubicBezTo>
                  <a:lnTo>
                    <a:pt x="19879" y="0"/>
                  </a:lnTo>
                  <a:cubicBezTo>
                    <a:pt x="19818" y="1019"/>
                    <a:pt x="19043" y="1528"/>
                    <a:pt x="18272" y="1528"/>
                  </a:cubicBezTo>
                  <a:cubicBezTo>
                    <a:pt x="17500" y="1528"/>
                    <a:pt x="16733" y="1019"/>
                    <a:pt x="16687" y="0"/>
                  </a:cubicBezTo>
                  <a:lnTo>
                    <a:pt x="14894" y="0"/>
                  </a:lnTo>
                  <a:cubicBezTo>
                    <a:pt x="14848" y="1019"/>
                    <a:pt x="14081" y="1528"/>
                    <a:pt x="13310" y="1528"/>
                  </a:cubicBezTo>
                  <a:cubicBezTo>
                    <a:pt x="12538" y="1528"/>
                    <a:pt x="11763" y="1019"/>
                    <a:pt x="11703" y="0"/>
                  </a:cubicBezTo>
                  <a:lnTo>
                    <a:pt x="9940" y="0"/>
                  </a:lnTo>
                  <a:cubicBezTo>
                    <a:pt x="9879" y="1019"/>
                    <a:pt x="9104" y="1528"/>
                    <a:pt x="8332" y="1528"/>
                  </a:cubicBezTo>
                  <a:cubicBezTo>
                    <a:pt x="7561" y="1528"/>
                    <a:pt x="6794" y="1019"/>
                    <a:pt x="6748" y="0"/>
                  </a:cubicBezTo>
                  <a:lnTo>
                    <a:pt x="4955" y="0"/>
                  </a:lnTo>
                  <a:cubicBezTo>
                    <a:pt x="4909" y="1019"/>
                    <a:pt x="4142" y="1528"/>
                    <a:pt x="3370" y="1528"/>
                  </a:cubicBezTo>
                  <a:cubicBezTo>
                    <a:pt x="2599" y="1528"/>
                    <a:pt x="1824" y="1019"/>
                    <a:pt x="17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8"/>
            <p:cNvSpPr/>
            <p:nvPr/>
          </p:nvSpPr>
          <p:spPr>
            <a:xfrm>
              <a:off x="9445225" y="2770463"/>
              <a:ext cx="1411125" cy="1659625"/>
            </a:xfrm>
            <a:custGeom>
              <a:rect b="b" l="l" r="r" t="t"/>
              <a:pathLst>
                <a:path extrusionOk="0" h="66385" w="56445">
                  <a:moveTo>
                    <a:pt x="0" y="0"/>
                  </a:moveTo>
                  <a:lnTo>
                    <a:pt x="0" y="1794"/>
                  </a:lnTo>
                  <a:cubicBezTo>
                    <a:pt x="2037" y="1885"/>
                    <a:pt x="2037" y="4864"/>
                    <a:pt x="0" y="4985"/>
                  </a:cubicBezTo>
                  <a:lnTo>
                    <a:pt x="0" y="6748"/>
                  </a:lnTo>
                  <a:cubicBezTo>
                    <a:pt x="2128" y="6748"/>
                    <a:pt x="2128" y="9940"/>
                    <a:pt x="0" y="9940"/>
                  </a:cubicBezTo>
                  <a:lnTo>
                    <a:pt x="0" y="11733"/>
                  </a:lnTo>
                  <a:cubicBezTo>
                    <a:pt x="19" y="11733"/>
                    <a:pt x="38" y="11732"/>
                    <a:pt x="57" y="11732"/>
                  </a:cubicBezTo>
                  <a:cubicBezTo>
                    <a:pt x="944" y="11732"/>
                    <a:pt x="1672" y="12421"/>
                    <a:pt x="1672" y="13314"/>
                  </a:cubicBezTo>
                  <a:cubicBezTo>
                    <a:pt x="1672" y="14207"/>
                    <a:pt x="942" y="14926"/>
                    <a:pt x="55" y="14926"/>
                  </a:cubicBezTo>
                  <a:cubicBezTo>
                    <a:pt x="37" y="14926"/>
                    <a:pt x="19" y="14925"/>
                    <a:pt x="0" y="14925"/>
                  </a:cubicBezTo>
                  <a:lnTo>
                    <a:pt x="0" y="16718"/>
                  </a:lnTo>
                  <a:cubicBezTo>
                    <a:pt x="36" y="16716"/>
                    <a:pt x="71" y="16714"/>
                    <a:pt x="106" y="16714"/>
                  </a:cubicBezTo>
                  <a:cubicBezTo>
                    <a:pt x="970" y="16714"/>
                    <a:pt x="1672" y="17422"/>
                    <a:pt x="1672" y="18299"/>
                  </a:cubicBezTo>
                  <a:cubicBezTo>
                    <a:pt x="1672" y="19175"/>
                    <a:pt x="970" y="19883"/>
                    <a:pt x="106" y="19883"/>
                  </a:cubicBezTo>
                  <a:cubicBezTo>
                    <a:pt x="71" y="19883"/>
                    <a:pt x="36" y="19882"/>
                    <a:pt x="0" y="19879"/>
                  </a:cubicBezTo>
                  <a:lnTo>
                    <a:pt x="0" y="21672"/>
                  </a:lnTo>
                  <a:cubicBezTo>
                    <a:pt x="19" y="21672"/>
                    <a:pt x="38" y="21672"/>
                    <a:pt x="57" y="21672"/>
                  </a:cubicBezTo>
                  <a:cubicBezTo>
                    <a:pt x="944" y="21672"/>
                    <a:pt x="1672" y="22360"/>
                    <a:pt x="1672" y="23253"/>
                  </a:cubicBezTo>
                  <a:cubicBezTo>
                    <a:pt x="1672" y="24147"/>
                    <a:pt x="942" y="24865"/>
                    <a:pt x="55" y="24865"/>
                  </a:cubicBezTo>
                  <a:cubicBezTo>
                    <a:pt x="37" y="24865"/>
                    <a:pt x="19" y="24865"/>
                    <a:pt x="0" y="24864"/>
                  </a:cubicBezTo>
                  <a:lnTo>
                    <a:pt x="0" y="26657"/>
                  </a:lnTo>
                  <a:cubicBezTo>
                    <a:pt x="36" y="26655"/>
                    <a:pt x="71" y="26654"/>
                    <a:pt x="106" y="26654"/>
                  </a:cubicBezTo>
                  <a:cubicBezTo>
                    <a:pt x="970" y="26654"/>
                    <a:pt x="1672" y="27362"/>
                    <a:pt x="1672" y="28238"/>
                  </a:cubicBezTo>
                  <a:cubicBezTo>
                    <a:pt x="1672" y="29114"/>
                    <a:pt x="970" y="29822"/>
                    <a:pt x="106" y="29822"/>
                  </a:cubicBezTo>
                  <a:cubicBezTo>
                    <a:pt x="71" y="29822"/>
                    <a:pt x="36" y="29821"/>
                    <a:pt x="0" y="29819"/>
                  </a:cubicBezTo>
                  <a:lnTo>
                    <a:pt x="0" y="31612"/>
                  </a:lnTo>
                  <a:cubicBezTo>
                    <a:pt x="19" y="31611"/>
                    <a:pt x="38" y="31611"/>
                    <a:pt x="57" y="31611"/>
                  </a:cubicBezTo>
                  <a:cubicBezTo>
                    <a:pt x="944" y="31611"/>
                    <a:pt x="1672" y="32300"/>
                    <a:pt x="1672" y="33192"/>
                  </a:cubicBezTo>
                  <a:cubicBezTo>
                    <a:pt x="1672" y="34086"/>
                    <a:pt x="942" y="34804"/>
                    <a:pt x="55" y="34804"/>
                  </a:cubicBezTo>
                  <a:cubicBezTo>
                    <a:pt x="37" y="34804"/>
                    <a:pt x="19" y="34804"/>
                    <a:pt x="0" y="34803"/>
                  </a:cubicBezTo>
                  <a:lnTo>
                    <a:pt x="0" y="36566"/>
                  </a:lnTo>
                  <a:cubicBezTo>
                    <a:pt x="19" y="36566"/>
                    <a:pt x="37" y="36565"/>
                    <a:pt x="55" y="36565"/>
                  </a:cubicBezTo>
                  <a:cubicBezTo>
                    <a:pt x="942" y="36565"/>
                    <a:pt x="1672" y="37284"/>
                    <a:pt x="1672" y="38177"/>
                  </a:cubicBezTo>
                  <a:cubicBezTo>
                    <a:pt x="1672" y="39054"/>
                    <a:pt x="970" y="39761"/>
                    <a:pt x="106" y="39761"/>
                  </a:cubicBezTo>
                  <a:cubicBezTo>
                    <a:pt x="71" y="39761"/>
                    <a:pt x="36" y="39760"/>
                    <a:pt x="0" y="39758"/>
                  </a:cubicBezTo>
                  <a:lnTo>
                    <a:pt x="0" y="41551"/>
                  </a:lnTo>
                  <a:cubicBezTo>
                    <a:pt x="2037" y="41642"/>
                    <a:pt x="2037" y="44652"/>
                    <a:pt x="0" y="44743"/>
                  </a:cubicBezTo>
                  <a:lnTo>
                    <a:pt x="0" y="46506"/>
                  </a:lnTo>
                  <a:cubicBezTo>
                    <a:pt x="2037" y="46627"/>
                    <a:pt x="2037" y="49606"/>
                    <a:pt x="0" y="49697"/>
                  </a:cubicBezTo>
                  <a:lnTo>
                    <a:pt x="0" y="51491"/>
                  </a:lnTo>
                  <a:cubicBezTo>
                    <a:pt x="2128" y="51491"/>
                    <a:pt x="2128" y="54682"/>
                    <a:pt x="0" y="54682"/>
                  </a:cubicBezTo>
                  <a:lnTo>
                    <a:pt x="0" y="56445"/>
                  </a:lnTo>
                  <a:cubicBezTo>
                    <a:pt x="2037" y="56567"/>
                    <a:pt x="2037" y="59545"/>
                    <a:pt x="0" y="59637"/>
                  </a:cubicBezTo>
                  <a:lnTo>
                    <a:pt x="0" y="61430"/>
                  </a:lnTo>
                  <a:cubicBezTo>
                    <a:pt x="2037" y="61521"/>
                    <a:pt x="2037" y="64500"/>
                    <a:pt x="0" y="64621"/>
                  </a:cubicBezTo>
                  <a:lnTo>
                    <a:pt x="0" y="66384"/>
                  </a:lnTo>
                  <a:lnTo>
                    <a:pt x="1794" y="66384"/>
                  </a:lnTo>
                  <a:cubicBezTo>
                    <a:pt x="1733" y="65275"/>
                    <a:pt x="2553" y="64720"/>
                    <a:pt x="3378" y="64720"/>
                  </a:cubicBezTo>
                  <a:cubicBezTo>
                    <a:pt x="4202" y="64720"/>
                    <a:pt x="5031" y="65275"/>
                    <a:pt x="4985" y="66384"/>
                  </a:cubicBezTo>
                  <a:lnTo>
                    <a:pt x="6748" y="66384"/>
                  </a:lnTo>
                  <a:cubicBezTo>
                    <a:pt x="6702" y="65275"/>
                    <a:pt x="7531" y="64720"/>
                    <a:pt x="8355" y="64720"/>
                  </a:cubicBezTo>
                  <a:cubicBezTo>
                    <a:pt x="9180" y="64720"/>
                    <a:pt x="10000" y="65275"/>
                    <a:pt x="9940" y="66384"/>
                  </a:cubicBezTo>
                  <a:lnTo>
                    <a:pt x="11733" y="66384"/>
                  </a:lnTo>
                  <a:cubicBezTo>
                    <a:pt x="11672" y="65275"/>
                    <a:pt x="12493" y="64720"/>
                    <a:pt x="13313" y="64720"/>
                  </a:cubicBezTo>
                  <a:cubicBezTo>
                    <a:pt x="14134" y="64720"/>
                    <a:pt x="14955" y="65275"/>
                    <a:pt x="14894" y="66384"/>
                  </a:cubicBezTo>
                  <a:lnTo>
                    <a:pt x="16687" y="66384"/>
                  </a:lnTo>
                  <a:cubicBezTo>
                    <a:pt x="16642" y="65275"/>
                    <a:pt x="17470" y="64720"/>
                    <a:pt x="18295" y="64720"/>
                  </a:cubicBezTo>
                  <a:cubicBezTo>
                    <a:pt x="19119" y="64720"/>
                    <a:pt x="19940" y="65275"/>
                    <a:pt x="19879" y="66384"/>
                  </a:cubicBezTo>
                  <a:lnTo>
                    <a:pt x="21672" y="66384"/>
                  </a:lnTo>
                  <a:cubicBezTo>
                    <a:pt x="21612" y="65275"/>
                    <a:pt x="22432" y="64720"/>
                    <a:pt x="23253" y="64720"/>
                  </a:cubicBezTo>
                  <a:cubicBezTo>
                    <a:pt x="24074" y="64720"/>
                    <a:pt x="24894" y="65275"/>
                    <a:pt x="24833" y="66384"/>
                  </a:cubicBezTo>
                  <a:lnTo>
                    <a:pt x="26627" y="66384"/>
                  </a:lnTo>
                  <a:cubicBezTo>
                    <a:pt x="26566" y="65275"/>
                    <a:pt x="27387" y="64720"/>
                    <a:pt x="28211" y="64720"/>
                  </a:cubicBezTo>
                  <a:cubicBezTo>
                    <a:pt x="29036" y="64720"/>
                    <a:pt x="29864" y="65275"/>
                    <a:pt x="29818" y="66384"/>
                  </a:cubicBezTo>
                  <a:lnTo>
                    <a:pt x="31581" y="66384"/>
                  </a:lnTo>
                  <a:cubicBezTo>
                    <a:pt x="31581" y="65321"/>
                    <a:pt x="32379" y="64789"/>
                    <a:pt x="33177" y="64789"/>
                  </a:cubicBezTo>
                  <a:cubicBezTo>
                    <a:pt x="33975" y="64789"/>
                    <a:pt x="34773" y="65321"/>
                    <a:pt x="34773" y="66384"/>
                  </a:cubicBezTo>
                  <a:lnTo>
                    <a:pt x="36566" y="66384"/>
                  </a:lnTo>
                  <a:cubicBezTo>
                    <a:pt x="36566" y="65321"/>
                    <a:pt x="37364" y="64789"/>
                    <a:pt x="38162" y="64789"/>
                  </a:cubicBezTo>
                  <a:cubicBezTo>
                    <a:pt x="38960" y="64789"/>
                    <a:pt x="39758" y="65321"/>
                    <a:pt x="39758" y="66384"/>
                  </a:cubicBezTo>
                  <a:lnTo>
                    <a:pt x="41521" y="66384"/>
                  </a:lnTo>
                  <a:cubicBezTo>
                    <a:pt x="41475" y="65275"/>
                    <a:pt x="42303" y="64720"/>
                    <a:pt x="43128" y="64720"/>
                  </a:cubicBezTo>
                  <a:cubicBezTo>
                    <a:pt x="43952" y="64720"/>
                    <a:pt x="44773" y="65275"/>
                    <a:pt x="44712" y="66384"/>
                  </a:cubicBezTo>
                  <a:lnTo>
                    <a:pt x="46506" y="66384"/>
                  </a:lnTo>
                  <a:cubicBezTo>
                    <a:pt x="46445" y="65275"/>
                    <a:pt x="47265" y="64720"/>
                    <a:pt x="48090" y="64720"/>
                  </a:cubicBezTo>
                  <a:cubicBezTo>
                    <a:pt x="48914" y="64720"/>
                    <a:pt x="49743" y="65275"/>
                    <a:pt x="49697" y="66384"/>
                  </a:cubicBezTo>
                  <a:lnTo>
                    <a:pt x="51460" y="66384"/>
                  </a:lnTo>
                  <a:cubicBezTo>
                    <a:pt x="51415" y="65275"/>
                    <a:pt x="52243" y="64720"/>
                    <a:pt x="53067" y="64720"/>
                  </a:cubicBezTo>
                  <a:cubicBezTo>
                    <a:pt x="53892" y="64720"/>
                    <a:pt x="54712" y="65275"/>
                    <a:pt x="54652" y="66384"/>
                  </a:cubicBezTo>
                  <a:lnTo>
                    <a:pt x="56445" y="66384"/>
                  </a:lnTo>
                  <a:lnTo>
                    <a:pt x="56445" y="64621"/>
                  </a:lnTo>
                  <a:cubicBezTo>
                    <a:pt x="56415" y="64623"/>
                    <a:pt x="56386" y="64623"/>
                    <a:pt x="56357" y="64623"/>
                  </a:cubicBezTo>
                  <a:cubicBezTo>
                    <a:pt x="54235" y="64623"/>
                    <a:pt x="54225" y="61427"/>
                    <a:pt x="56329" y="61427"/>
                  </a:cubicBezTo>
                  <a:cubicBezTo>
                    <a:pt x="56367" y="61427"/>
                    <a:pt x="56406" y="61428"/>
                    <a:pt x="56445" y="61430"/>
                  </a:cubicBezTo>
                  <a:lnTo>
                    <a:pt x="56445" y="59637"/>
                  </a:lnTo>
                  <a:cubicBezTo>
                    <a:pt x="54317" y="59637"/>
                    <a:pt x="54317" y="56445"/>
                    <a:pt x="56445" y="56445"/>
                  </a:cubicBezTo>
                  <a:lnTo>
                    <a:pt x="56445" y="54682"/>
                  </a:lnTo>
                  <a:cubicBezTo>
                    <a:pt x="54317" y="54682"/>
                    <a:pt x="54317" y="51491"/>
                    <a:pt x="56445" y="51491"/>
                  </a:cubicBezTo>
                  <a:lnTo>
                    <a:pt x="56445" y="49697"/>
                  </a:lnTo>
                  <a:cubicBezTo>
                    <a:pt x="56406" y="49699"/>
                    <a:pt x="56367" y="49700"/>
                    <a:pt x="56329" y="49700"/>
                  </a:cubicBezTo>
                  <a:cubicBezTo>
                    <a:pt x="54225" y="49700"/>
                    <a:pt x="54235" y="46504"/>
                    <a:pt x="56357" y="46504"/>
                  </a:cubicBezTo>
                  <a:cubicBezTo>
                    <a:pt x="56386" y="46504"/>
                    <a:pt x="56415" y="46504"/>
                    <a:pt x="56445" y="46506"/>
                  </a:cubicBezTo>
                  <a:lnTo>
                    <a:pt x="56445" y="44712"/>
                  </a:lnTo>
                  <a:cubicBezTo>
                    <a:pt x="56406" y="44714"/>
                    <a:pt x="56367" y="44716"/>
                    <a:pt x="56329" y="44716"/>
                  </a:cubicBezTo>
                  <a:cubicBezTo>
                    <a:pt x="54234" y="44716"/>
                    <a:pt x="54234" y="41548"/>
                    <a:pt x="56329" y="41548"/>
                  </a:cubicBezTo>
                  <a:cubicBezTo>
                    <a:pt x="56367" y="41548"/>
                    <a:pt x="56406" y="41549"/>
                    <a:pt x="56445" y="41551"/>
                  </a:cubicBezTo>
                  <a:lnTo>
                    <a:pt x="56445" y="39758"/>
                  </a:lnTo>
                  <a:cubicBezTo>
                    <a:pt x="56406" y="39760"/>
                    <a:pt x="56367" y="39761"/>
                    <a:pt x="56329" y="39761"/>
                  </a:cubicBezTo>
                  <a:cubicBezTo>
                    <a:pt x="54225" y="39761"/>
                    <a:pt x="54235" y="36565"/>
                    <a:pt x="56357" y="36565"/>
                  </a:cubicBezTo>
                  <a:cubicBezTo>
                    <a:pt x="56386" y="36565"/>
                    <a:pt x="56415" y="36565"/>
                    <a:pt x="56445" y="36566"/>
                  </a:cubicBezTo>
                  <a:lnTo>
                    <a:pt x="56445" y="34803"/>
                  </a:lnTo>
                  <a:cubicBezTo>
                    <a:pt x="56415" y="34805"/>
                    <a:pt x="56386" y="34805"/>
                    <a:pt x="56357" y="34805"/>
                  </a:cubicBezTo>
                  <a:cubicBezTo>
                    <a:pt x="54235" y="34805"/>
                    <a:pt x="54225" y="31609"/>
                    <a:pt x="56329" y="31609"/>
                  </a:cubicBezTo>
                  <a:cubicBezTo>
                    <a:pt x="56367" y="31609"/>
                    <a:pt x="56406" y="31610"/>
                    <a:pt x="56445" y="31612"/>
                  </a:cubicBezTo>
                  <a:lnTo>
                    <a:pt x="56445" y="29819"/>
                  </a:lnTo>
                  <a:cubicBezTo>
                    <a:pt x="56406" y="29821"/>
                    <a:pt x="56367" y="29822"/>
                    <a:pt x="56329" y="29822"/>
                  </a:cubicBezTo>
                  <a:cubicBezTo>
                    <a:pt x="54225" y="29822"/>
                    <a:pt x="54235" y="26625"/>
                    <a:pt x="56357" y="26625"/>
                  </a:cubicBezTo>
                  <a:cubicBezTo>
                    <a:pt x="56386" y="26625"/>
                    <a:pt x="56415" y="26626"/>
                    <a:pt x="56445" y="26627"/>
                  </a:cubicBezTo>
                  <a:lnTo>
                    <a:pt x="56445" y="24864"/>
                  </a:lnTo>
                  <a:cubicBezTo>
                    <a:pt x="55564" y="24864"/>
                    <a:pt x="54834" y="24135"/>
                    <a:pt x="54834" y="23253"/>
                  </a:cubicBezTo>
                  <a:cubicBezTo>
                    <a:pt x="54834" y="22372"/>
                    <a:pt x="55564" y="21672"/>
                    <a:pt x="56445" y="21672"/>
                  </a:cubicBezTo>
                  <a:lnTo>
                    <a:pt x="56445" y="19879"/>
                  </a:lnTo>
                  <a:cubicBezTo>
                    <a:pt x="56406" y="19881"/>
                    <a:pt x="56367" y="19882"/>
                    <a:pt x="56329" y="19882"/>
                  </a:cubicBezTo>
                  <a:cubicBezTo>
                    <a:pt x="54225" y="19882"/>
                    <a:pt x="54235" y="16686"/>
                    <a:pt x="56357" y="16686"/>
                  </a:cubicBezTo>
                  <a:cubicBezTo>
                    <a:pt x="56386" y="16686"/>
                    <a:pt x="56415" y="16686"/>
                    <a:pt x="56445" y="16688"/>
                  </a:cubicBezTo>
                  <a:lnTo>
                    <a:pt x="56445" y="14925"/>
                  </a:lnTo>
                  <a:cubicBezTo>
                    <a:pt x="56415" y="14926"/>
                    <a:pt x="56386" y="14926"/>
                    <a:pt x="56357" y="14926"/>
                  </a:cubicBezTo>
                  <a:cubicBezTo>
                    <a:pt x="54235" y="14926"/>
                    <a:pt x="54225" y="11730"/>
                    <a:pt x="56329" y="11730"/>
                  </a:cubicBezTo>
                  <a:cubicBezTo>
                    <a:pt x="56367" y="11730"/>
                    <a:pt x="56406" y="11731"/>
                    <a:pt x="56445" y="11733"/>
                  </a:cubicBezTo>
                  <a:lnTo>
                    <a:pt x="56445" y="9940"/>
                  </a:lnTo>
                  <a:cubicBezTo>
                    <a:pt x="54317" y="9940"/>
                    <a:pt x="54317" y="6748"/>
                    <a:pt x="56445" y="6748"/>
                  </a:cubicBezTo>
                  <a:lnTo>
                    <a:pt x="56445" y="4985"/>
                  </a:lnTo>
                  <a:cubicBezTo>
                    <a:pt x="56415" y="4987"/>
                    <a:pt x="56386" y="4987"/>
                    <a:pt x="56357" y="4987"/>
                  </a:cubicBezTo>
                  <a:cubicBezTo>
                    <a:pt x="54235" y="4987"/>
                    <a:pt x="54225" y="1791"/>
                    <a:pt x="56329" y="1791"/>
                  </a:cubicBezTo>
                  <a:cubicBezTo>
                    <a:pt x="56367" y="1791"/>
                    <a:pt x="56406" y="1792"/>
                    <a:pt x="56445" y="1794"/>
                  </a:cubicBezTo>
                  <a:lnTo>
                    <a:pt x="56445" y="0"/>
                  </a:lnTo>
                  <a:lnTo>
                    <a:pt x="54652" y="0"/>
                  </a:lnTo>
                  <a:cubicBezTo>
                    <a:pt x="54606" y="1019"/>
                    <a:pt x="53831" y="1528"/>
                    <a:pt x="53056" y="1528"/>
                  </a:cubicBezTo>
                  <a:cubicBezTo>
                    <a:pt x="52281" y="1528"/>
                    <a:pt x="51506" y="1019"/>
                    <a:pt x="51460" y="0"/>
                  </a:cubicBezTo>
                  <a:lnTo>
                    <a:pt x="49697" y="0"/>
                  </a:lnTo>
                  <a:cubicBezTo>
                    <a:pt x="49636" y="1019"/>
                    <a:pt x="48861" y="1528"/>
                    <a:pt x="48090" y="1528"/>
                  </a:cubicBezTo>
                  <a:cubicBezTo>
                    <a:pt x="47319" y="1528"/>
                    <a:pt x="46551" y="1019"/>
                    <a:pt x="46506" y="0"/>
                  </a:cubicBezTo>
                  <a:lnTo>
                    <a:pt x="44712" y="0"/>
                  </a:lnTo>
                  <a:cubicBezTo>
                    <a:pt x="44667" y="1019"/>
                    <a:pt x="43892" y="1528"/>
                    <a:pt x="43116" y="1528"/>
                  </a:cubicBezTo>
                  <a:cubicBezTo>
                    <a:pt x="42341" y="1528"/>
                    <a:pt x="41566" y="1019"/>
                    <a:pt x="41521" y="0"/>
                  </a:cubicBezTo>
                  <a:lnTo>
                    <a:pt x="39758" y="0"/>
                  </a:lnTo>
                  <a:cubicBezTo>
                    <a:pt x="39758" y="1064"/>
                    <a:pt x="38960" y="1596"/>
                    <a:pt x="38162" y="1596"/>
                  </a:cubicBezTo>
                  <a:cubicBezTo>
                    <a:pt x="37364" y="1596"/>
                    <a:pt x="36566" y="1064"/>
                    <a:pt x="36566" y="0"/>
                  </a:cubicBezTo>
                  <a:lnTo>
                    <a:pt x="34773" y="0"/>
                  </a:lnTo>
                  <a:cubicBezTo>
                    <a:pt x="34773" y="1064"/>
                    <a:pt x="33975" y="1596"/>
                    <a:pt x="33177" y="1596"/>
                  </a:cubicBezTo>
                  <a:cubicBezTo>
                    <a:pt x="32379" y="1596"/>
                    <a:pt x="31581" y="1064"/>
                    <a:pt x="31581" y="0"/>
                  </a:cubicBezTo>
                  <a:lnTo>
                    <a:pt x="29818" y="0"/>
                  </a:lnTo>
                  <a:cubicBezTo>
                    <a:pt x="29758" y="1019"/>
                    <a:pt x="28982" y="1528"/>
                    <a:pt x="28211" y="1528"/>
                  </a:cubicBezTo>
                  <a:cubicBezTo>
                    <a:pt x="27440" y="1528"/>
                    <a:pt x="26672" y="1019"/>
                    <a:pt x="26627" y="0"/>
                  </a:cubicBezTo>
                  <a:lnTo>
                    <a:pt x="24833" y="0"/>
                  </a:lnTo>
                  <a:cubicBezTo>
                    <a:pt x="24788" y="1019"/>
                    <a:pt x="24020" y="1528"/>
                    <a:pt x="23249" y="1528"/>
                  </a:cubicBezTo>
                  <a:cubicBezTo>
                    <a:pt x="22478" y="1528"/>
                    <a:pt x="21703" y="1019"/>
                    <a:pt x="21642" y="0"/>
                  </a:cubicBezTo>
                  <a:lnTo>
                    <a:pt x="19879" y="0"/>
                  </a:lnTo>
                  <a:cubicBezTo>
                    <a:pt x="19818" y="1019"/>
                    <a:pt x="19043" y="1528"/>
                    <a:pt x="18272" y="1528"/>
                  </a:cubicBezTo>
                  <a:cubicBezTo>
                    <a:pt x="17500" y="1528"/>
                    <a:pt x="16733" y="1019"/>
                    <a:pt x="16687" y="0"/>
                  </a:cubicBezTo>
                  <a:lnTo>
                    <a:pt x="14894" y="0"/>
                  </a:lnTo>
                  <a:cubicBezTo>
                    <a:pt x="14848" y="1019"/>
                    <a:pt x="14081" y="1528"/>
                    <a:pt x="13310" y="1528"/>
                  </a:cubicBezTo>
                  <a:cubicBezTo>
                    <a:pt x="12538" y="1528"/>
                    <a:pt x="11763" y="1019"/>
                    <a:pt x="11703" y="0"/>
                  </a:cubicBezTo>
                  <a:lnTo>
                    <a:pt x="9940" y="0"/>
                  </a:lnTo>
                  <a:cubicBezTo>
                    <a:pt x="9879" y="1019"/>
                    <a:pt x="9104" y="1528"/>
                    <a:pt x="8332" y="1528"/>
                  </a:cubicBezTo>
                  <a:cubicBezTo>
                    <a:pt x="7561" y="1528"/>
                    <a:pt x="6794" y="1019"/>
                    <a:pt x="6748" y="0"/>
                  </a:cubicBezTo>
                  <a:lnTo>
                    <a:pt x="4955" y="0"/>
                  </a:lnTo>
                  <a:cubicBezTo>
                    <a:pt x="4909" y="1019"/>
                    <a:pt x="4142" y="1528"/>
                    <a:pt x="3370" y="1528"/>
                  </a:cubicBezTo>
                  <a:cubicBezTo>
                    <a:pt x="2599" y="1528"/>
                    <a:pt x="1824" y="1019"/>
                    <a:pt x="1763" y="0"/>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8"/>
            <p:cNvSpPr/>
            <p:nvPr/>
          </p:nvSpPr>
          <p:spPr>
            <a:xfrm>
              <a:off x="9559950" y="2889013"/>
              <a:ext cx="1181675" cy="1435450"/>
            </a:xfrm>
            <a:custGeom>
              <a:rect b="b" l="l" r="r" t="t"/>
              <a:pathLst>
                <a:path extrusionOk="0" h="57418" w="47267">
                  <a:moveTo>
                    <a:pt x="1" y="0"/>
                  </a:moveTo>
                  <a:lnTo>
                    <a:pt x="1" y="57417"/>
                  </a:lnTo>
                  <a:lnTo>
                    <a:pt x="47266" y="57417"/>
                  </a:lnTo>
                  <a:lnTo>
                    <a:pt x="472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8"/>
            <p:cNvSpPr/>
            <p:nvPr/>
          </p:nvSpPr>
          <p:spPr>
            <a:xfrm>
              <a:off x="9576900" y="3131638"/>
              <a:ext cx="209525" cy="78075"/>
            </a:xfrm>
            <a:custGeom>
              <a:rect b="b" l="l" r="r" t="t"/>
              <a:pathLst>
                <a:path extrusionOk="0" h="3123" w="8381">
                  <a:moveTo>
                    <a:pt x="6108" y="0"/>
                  </a:moveTo>
                  <a:cubicBezTo>
                    <a:pt x="5309" y="0"/>
                    <a:pt x="4509" y="414"/>
                    <a:pt x="4095" y="1329"/>
                  </a:cubicBezTo>
                  <a:cubicBezTo>
                    <a:pt x="3882" y="1238"/>
                    <a:pt x="3700" y="1207"/>
                    <a:pt x="3487" y="1207"/>
                  </a:cubicBezTo>
                  <a:cubicBezTo>
                    <a:pt x="2879" y="1207"/>
                    <a:pt x="2332" y="1542"/>
                    <a:pt x="2028" y="2058"/>
                  </a:cubicBezTo>
                  <a:cubicBezTo>
                    <a:pt x="1784" y="1875"/>
                    <a:pt x="1512" y="1792"/>
                    <a:pt x="1249" y="1792"/>
                  </a:cubicBezTo>
                  <a:cubicBezTo>
                    <a:pt x="596" y="1792"/>
                    <a:pt x="0" y="2303"/>
                    <a:pt x="22" y="3061"/>
                  </a:cubicBezTo>
                  <a:lnTo>
                    <a:pt x="22" y="3122"/>
                  </a:lnTo>
                  <a:lnTo>
                    <a:pt x="8229" y="3122"/>
                  </a:lnTo>
                  <a:cubicBezTo>
                    <a:pt x="8350" y="2849"/>
                    <a:pt x="8381" y="2545"/>
                    <a:pt x="8381" y="2271"/>
                  </a:cubicBezTo>
                  <a:cubicBezTo>
                    <a:pt x="8381" y="842"/>
                    <a:pt x="7247" y="0"/>
                    <a:pt x="6108" y="0"/>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8"/>
            <p:cNvSpPr/>
            <p:nvPr/>
          </p:nvSpPr>
          <p:spPr>
            <a:xfrm>
              <a:off x="9576900" y="3131638"/>
              <a:ext cx="209525" cy="78075"/>
            </a:xfrm>
            <a:custGeom>
              <a:rect b="b" l="l" r="r" t="t"/>
              <a:pathLst>
                <a:path extrusionOk="0" h="3123" w="8381">
                  <a:moveTo>
                    <a:pt x="6108" y="0"/>
                  </a:moveTo>
                  <a:cubicBezTo>
                    <a:pt x="5309" y="0"/>
                    <a:pt x="4509" y="414"/>
                    <a:pt x="4095" y="1329"/>
                  </a:cubicBezTo>
                  <a:cubicBezTo>
                    <a:pt x="3882" y="1238"/>
                    <a:pt x="3700" y="1207"/>
                    <a:pt x="3487" y="1207"/>
                  </a:cubicBezTo>
                  <a:cubicBezTo>
                    <a:pt x="2879" y="1207"/>
                    <a:pt x="2332" y="1542"/>
                    <a:pt x="2028" y="2058"/>
                  </a:cubicBezTo>
                  <a:cubicBezTo>
                    <a:pt x="1784" y="1875"/>
                    <a:pt x="1512" y="1792"/>
                    <a:pt x="1249" y="1792"/>
                  </a:cubicBezTo>
                  <a:cubicBezTo>
                    <a:pt x="596" y="1792"/>
                    <a:pt x="0" y="2303"/>
                    <a:pt x="22" y="3061"/>
                  </a:cubicBezTo>
                  <a:lnTo>
                    <a:pt x="22" y="3122"/>
                  </a:lnTo>
                  <a:lnTo>
                    <a:pt x="8229" y="3122"/>
                  </a:lnTo>
                  <a:cubicBezTo>
                    <a:pt x="8350" y="2849"/>
                    <a:pt x="8381" y="2545"/>
                    <a:pt x="8381" y="2271"/>
                  </a:cubicBezTo>
                  <a:cubicBezTo>
                    <a:pt x="8381" y="842"/>
                    <a:pt x="7247" y="0"/>
                    <a:pt x="6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8"/>
            <p:cNvSpPr/>
            <p:nvPr/>
          </p:nvSpPr>
          <p:spPr>
            <a:xfrm>
              <a:off x="10524750" y="3293663"/>
              <a:ext cx="222950" cy="77900"/>
            </a:xfrm>
            <a:custGeom>
              <a:rect b="b" l="l" r="r" t="t"/>
              <a:pathLst>
                <a:path extrusionOk="0" h="3116" w="8918">
                  <a:moveTo>
                    <a:pt x="2857" y="1"/>
                  </a:moveTo>
                  <a:cubicBezTo>
                    <a:pt x="1427" y="1"/>
                    <a:pt x="1" y="1341"/>
                    <a:pt x="711" y="3115"/>
                  </a:cubicBezTo>
                  <a:lnTo>
                    <a:pt x="8917" y="3115"/>
                  </a:lnTo>
                  <a:cubicBezTo>
                    <a:pt x="8917" y="3085"/>
                    <a:pt x="8917" y="3055"/>
                    <a:pt x="8917" y="3024"/>
                  </a:cubicBezTo>
                  <a:cubicBezTo>
                    <a:pt x="8917" y="2289"/>
                    <a:pt x="8317" y="1784"/>
                    <a:pt x="7675" y="1784"/>
                  </a:cubicBezTo>
                  <a:cubicBezTo>
                    <a:pt x="7415" y="1784"/>
                    <a:pt x="7148" y="1867"/>
                    <a:pt x="6911" y="2052"/>
                  </a:cubicBezTo>
                  <a:cubicBezTo>
                    <a:pt x="6607" y="1535"/>
                    <a:pt x="6060" y="1200"/>
                    <a:pt x="5452" y="1200"/>
                  </a:cubicBezTo>
                  <a:cubicBezTo>
                    <a:pt x="5240" y="1200"/>
                    <a:pt x="5027" y="1231"/>
                    <a:pt x="4844" y="1322"/>
                  </a:cubicBezTo>
                  <a:cubicBezTo>
                    <a:pt x="4407" y="393"/>
                    <a:pt x="3632" y="1"/>
                    <a:pt x="2857" y="1"/>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8"/>
            <p:cNvSpPr/>
            <p:nvPr/>
          </p:nvSpPr>
          <p:spPr>
            <a:xfrm>
              <a:off x="10524750" y="3293663"/>
              <a:ext cx="222950" cy="77900"/>
            </a:xfrm>
            <a:custGeom>
              <a:rect b="b" l="l" r="r" t="t"/>
              <a:pathLst>
                <a:path extrusionOk="0" h="3116" w="8918">
                  <a:moveTo>
                    <a:pt x="2857" y="1"/>
                  </a:moveTo>
                  <a:cubicBezTo>
                    <a:pt x="1427" y="1"/>
                    <a:pt x="1" y="1341"/>
                    <a:pt x="711" y="3115"/>
                  </a:cubicBezTo>
                  <a:lnTo>
                    <a:pt x="8917" y="3115"/>
                  </a:lnTo>
                  <a:cubicBezTo>
                    <a:pt x="8917" y="3085"/>
                    <a:pt x="8917" y="3055"/>
                    <a:pt x="8917" y="3024"/>
                  </a:cubicBezTo>
                  <a:cubicBezTo>
                    <a:pt x="8917" y="2289"/>
                    <a:pt x="8317" y="1784"/>
                    <a:pt x="7675" y="1784"/>
                  </a:cubicBezTo>
                  <a:cubicBezTo>
                    <a:pt x="7415" y="1784"/>
                    <a:pt x="7148" y="1867"/>
                    <a:pt x="6911" y="2052"/>
                  </a:cubicBezTo>
                  <a:cubicBezTo>
                    <a:pt x="6607" y="1535"/>
                    <a:pt x="6060" y="1200"/>
                    <a:pt x="5452" y="1200"/>
                  </a:cubicBezTo>
                  <a:cubicBezTo>
                    <a:pt x="5240" y="1200"/>
                    <a:pt x="5027" y="1231"/>
                    <a:pt x="4844" y="1322"/>
                  </a:cubicBezTo>
                  <a:cubicBezTo>
                    <a:pt x="4407" y="393"/>
                    <a:pt x="3632" y="1"/>
                    <a:pt x="28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8"/>
            <p:cNvSpPr/>
            <p:nvPr/>
          </p:nvSpPr>
          <p:spPr>
            <a:xfrm>
              <a:off x="10007525" y="3979438"/>
              <a:ext cx="294875" cy="268275"/>
            </a:xfrm>
            <a:custGeom>
              <a:rect b="b" l="l" r="r" t="t"/>
              <a:pathLst>
                <a:path extrusionOk="0" h="10731" w="11795">
                  <a:moveTo>
                    <a:pt x="1" y="1"/>
                  </a:moveTo>
                  <a:lnTo>
                    <a:pt x="1" y="10730"/>
                  </a:lnTo>
                  <a:lnTo>
                    <a:pt x="11795" y="10730"/>
                  </a:lnTo>
                  <a:lnTo>
                    <a:pt x="11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8"/>
            <p:cNvSpPr/>
            <p:nvPr/>
          </p:nvSpPr>
          <p:spPr>
            <a:xfrm>
              <a:off x="10103275" y="3979438"/>
              <a:ext cx="103375" cy="268275"/>
            </a:xfrm>
            <a:custGeom>
              <a:rect b="b" l="l" r="r" t="t"/>
              <a:pathLst>
                <a:path extrusionOk="0" h="10731" w="4135">
                  <a:moveTo>
                    <a:pt x="1" y="1"/>
                  </a:moveTo>
                  <a:lnTo>
                    <a:pt x="1" y="10730"/>
                  </a:lnTo>
                  <a:lnTo>
                    <a:pt x="4135" y="10730"/>
                  </a:lnTo>
                  <a:lnTo>
                    <a:pt x="41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8"/>
            <p:cNvSpPr/>
            <p:nvPr/>
          </p:nvSpPr>
          <p:spPr>
            <a:xfrm>
              <a:off x="9917100" y="3530363"/>
              <a:ext cx="90450" cy="449100"/>
            </a:xfrm>
            <a:custGeom>
              <a:rect b="b" l="l" r="r" t="t"/>
              <a:pathLst>
                <a:path extrusionOk="0" fill="none" h="17964" w="3618">
                  <a:moveTo>
                    <a:pt x="3618" y="17964"/>
                  </a:moveTo>
                  <a:lnTo>
                    <a:pt x="1" y="0"/>
                  </a:lnTo>
                </a:path>
              </a:pathLst>
            </a:custGeom>
            <a:solidFill>
              <a:schemeClr val="accent6"/>
            </a:solidFill>
            <a:ln cap="rnd" cmpd="sng" w="212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8"/>
            <p:cNvSpPr/>
            <p:nvPr/>
          </p:nvSpPr>
          <p:spPr>
            <a:xfrm>
              <a:off x="10305425" y="3530363"/>
              <a:ext cx="90450" cy="449100"/>
            </a:xfrm>
            <a:custGeom>
              <a:rect b="b" l="l" r="r" t="t"/>
              <a:pathLst>
                <a:path extrusionOk="0" fill="none" h="17964" w="3618">
                  <a:moveTo>
                    <a:pt x="0" y="17964"/>
                  </a:moveTo>
                  <a:lnTo>
                    <a:pt x="3617" y="0"/>
                  </a:lnTo>
                </a:path>
              </a:pathLst>
            </a:custGeom>
            <a:noFill/>
            <a:ln cap="rnd" cmpd="sng" w="212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8"/>
            <p:cNvSpPr/>
            <p:nvPr/>
          </p:nvSpPr>
          <p:spPr>
            <a:xfrm>
              <a:off x="10156475" y="3627613"/>
              <a:ext cx="775" cy="342750"/>
            </a:xfrm>
            <a:custGeom>
              <a:rect b="b" l="l" r="r" t="t"/>
              <a:pathLst>
                <a:path extrusionOk="0" fill="none" h="13710" w="31">
                  <a:moveTo>
                    <a:pt x="31" y="1"/>
                  </a:moveTo>
                  <a:lnTo>
                    <a:pt x="1" y="13709"/>
                  </a:lnTo>
                </a:path>
              </a:pathLst>
            </a:custGeom>
            <a:noFill/>
            <a:ln cap="rnd" cmpd="sng" w="212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8"/>
            <p:cNvSpPr/>
            <p:nvPr/>
          </p:nvSpPr>
          <p:spPr>
            <a:xfrm>
              <a:off x="9970300" y="3973363"/>
              <a:ext cx="364025" cy="25"/>
            </a:xfrm>
            <a:custGeom>
              <a:rect b="b" l="l" r="r" t="t"/>
              <a:pathLst>
                <a:path extrusionOk="0" fill="none" h="1" w="14561">
                  <a:moveTo>
                    <a:pt x="1" y="1"/>
                  </a:moveTo>
                  <a:lnTo>
                    <a:pt x="14560" y="1"/>
                  </a:lnTo>
                </a:path>
              </a:pathLst>
            </a:custGeom>
            <a:solidFill>
              <a:schemeClr val="accent6"/>
            </a:solidFill>
            <a:ln cap="rnd" cmpd="sng" w="212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8"/>
            <p:cNvSpPr/>
            <p:nvPr/>
          </p:nvSpPr>
          <p:spPr>
            <a:xfrm>
              <a:off x="9815275" y="2980963"/>
              <a:ext cx="679375" cy="642875"/>
            </a:xfrm>
            <a:custGeom>
              <a:rect b="b" l="l" r="r" t="t"/>
              <a:pathLst>
                <a:path extrusionOk="0" h="25715" w="27175">
                  <a:moveTo>
                    <a:pt x="13588" y="0"/>
                  </a:moveTo>
                  <a:cubicBezTo>
                    <a:pt x="6080" y="0"/>
                    <a:pt x="1" y="5745"/>
                    <a:pt x="1" y="12857"/>
                  </a:cubicBezTo>
                  <a:cubicBezTo>
                    <a:pt x="1" y="19940"/>
                    <a:pt x="6080" y="25715"/>
                    <a:pt x="13588" y="25715"/>
                  </a:cubicBezTo>
                  <a:cubicBezTo>
                    <a:pt x="21095" y="25715"/>
                    <a:pt x="27175" y="19940"/>
                    <a:pt x="27175" y="12857"/>
                  </a:cubicBezTo>
                  <a:cubicBezTo>
                    <a:pt x="27175" y="5745"/>
                    <a:pt x="21095" y="0"/>
                    <a:pt x="135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8"/>
            <p:cNvSpPr/>
            <p:nvPr/>
          </p:nvSpPr>
          <p:spPr>
            <a:xfrm>
              <a:off x="9925475" y="2980963"/>
              <a:ext cx="459000" cy="642875"/>
            </a:xfrm>
            <a:custGeom>
              <a:rect b="b" l="l" r="r" t="t"/>
              <a:pathLst>
                <a:path extrusionOk="0" h="25715" w="18360">
                  <a:moveTo>
                    <a:pt x="9180" y="0"/>
                  </a:moveTo>
                  <a:cubicBezTo>
                    <a:pt x="4104" y="0"/>
                    <a:pt x="0" y="5745"/>
                    <a:pt x="0" y="12857"/>
                  </a:cubicBezTo>
                  <a:cubicBezTo>
                    <a:pt x="0" y="19940"/>
                    <a:pt x="4104" y="25715"/>
                    <a:pt x="9180" y="25715"/>
                  </a:cubicBezTo>
                  <a:cubicBezTo>
                    <a:pt x="14256" y="25715"/>
                    <a:pt x="18359" y="19940"/>
                    <a:pt x="18359" y="12857"/>
                  </a:cubicBezTo>
                  <a:cubicBezTo>
                    <a:pt x="18359" y="5745"/>
                    <a:pt x="14256" y="0"/>
                    <a:pt x="91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8"/>
            <p:cNvSpPr/>
            <p:nvPr/>
          </p:nvSpPr>
          <p:spPr>
            <a:xfrm>
              <a:off x="10053900" y="2980963"/>
              <a:ext cx="202150" cy="642875"/>
            </a:xfrm>
            <a:custGeom>
              <a:rect b="b" l="l" r="r" t="t"/>
              <a:pathLst>
                <a:path extrusionOk="0" h="25715" w="8086">
                  <a:moveTo>
                    <a:pt x="4043" y="0"/>
                  </a:moveTo>
                  <a:cubicBezTo>
                    <a:pt x="1793" y="0"/>
                    <a:pt x="0" y="5745"/>
                    <a:pt x="0" y="12857"/>
                  </a:cubicBezTo>
                  <a:cubicBezTo>
                    <a:pt x="0" y="19940"/>
                    <a:pt x="1793" y="25715"/>
                    <a:pt x="4043" y="25715"/>
                  </a:cubicBezTo>
                  <a:cubicBezTo>
                    <a:pt x="6262" y="25715"/>
                    <a:pt x="8085" y="19940"/>
                    <a:pt x="8085" y="12857"/>
                  </a:cubicBezTo>
                  <a:cubicBezTo>
                    <a:pt x="8085" y="5745"/>
                    <a:pt x="6262" y="0"/>
                    <a:pt x="40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38"/>
          <p:cNvGrpSpPr/>
          <p:nvPr/>
        </p:nvGrpSpPr>
        <p:grpSpPr>
          <a:xfrm rot="-489469">
            <a:off x="556703" y="3618200"/>
            <a:ext cx="1313722" cy="1020779"/>
            <a:chOff x="1686575" y="6006375"/>
            <a:chExt cx="1361705" cy="1058063"/>
          </a:xfrm>
        </p:grpSpPr>
        <p:sp>
          <p:nvSpPr>
            <p:cNvPr id="526" name="Google Shape;526;p38"/>
            <p:cNvSpPr/>
            <p:nvPr/>
          </p:nvSpPr>
          <p:spPr>
            <a:xfrm>
              <a:off x="1686575" y="6006375"/>
              <a:ext cx="1361705" cy="1058063"/>
            </a:xfrm>
            <a:custGeom>
              <a:rect b="b" l="l" r="r" t="t"/>
              <a:pathLst>
                <a:path extrusionOk="0" h="38482" w="65656">
                  <a:moveTo>
                    <a:pt x="1" y="0"/>
                  </a:moveTo>
                  <a:lnTo>
                    <a:pt x="1" y="38481"/>
                  </a:lnTo>
                  <a:lnTo>
                    <a:pt x="65655" y="38481"/>
                  </a:lnTo>
                  <a:lnTo>
                    <a:pt x="65655" y="0"/>
                  </a:lnTo>
                  <a:close/>
                </a:path>
              </a:pathLst>
            </a:cu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8"/>
            <p:cNvSpPr/>
            <p:nvPr/>
          </p:nvSpPr>
          <p:spPr>
            <a:xfrm>
              <a:off x="1727225" y="6057300"/>
              <a:ext cx="1276024" cy="962050"/>
            </a:xfrm>
            <a:custGeom>
              <a:rect b="b" l="l" r="r" t="t"/>
              <a:pathLst>
                <a:path extrusionOk="0" h="38482" w="65656">
                  <a:moveTo>
                    <a:pt x="1" y="0"/>
                  </a:moveTo>
                  <a:lnTo>
                    <a:pt x="1" y="38481"/>
                  </a:lnTo>
                  <a:lnTo>
                    <a:pt x="65655" y="38481"/>
                  </a:lnTo>
                  <a:lnTo>
                    <a:pt x="656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8"/>
            <p:cNvSpPr/>
            <p:nvPr/>
          </p:nvSpPr>
          <p:spPr>
            <a:xfrm>
              <a:off x="1778225" y="6114300"/>
              <a:ext cx="1183175" cy="854125"/>
            </a:xfrm>
            <a:custGeom>
              <a:rect b="b" l="l" r="r" t="t"/>
              <a:pathLst>
                <a:path extrusionOk="0" h="34165" w="47327">
                  <a:moveTo>
                    <a:pt x="578" y="365"/>
                  </a:moveTo>
                  <a:cubicBezTo>
                    <a:pt x="487" y="365"/>
                    <a:pt x="396" y="456"/>
                    <a:pt x="396" y="547"/>
                  </a:cubicBezTo>
                  <a:lnTo>
                    <a:pt x="396" y="365"/>
                  </a:lnTo>
                  <a:close/>
                  <a:moveTo>
                    <a:pt x="46931" y="365"/>
                  </a:moveTo>
                  <a:lnTo>
                    <a:pt x="46931" y="547"/>
                  </a:lnTo>
                  <a:cubicBezTo>
                    <a:pt x="46931" y="456"/>
                    <a:pt x="46840" y="365"/>
                    <a:pt x="46749" y="365"/>
                  </a:cubicBezTo>
                  <a:close/>
                  <a:moveTo>
                    <a:pt x="46567" y="730"/>
                  </a:moveTo>
                  <a:lnTo>
                    <a:pt x="46567" y="33405"/>
                  </a:lnTo>
                  <a:lnTo>
                    <a:pt x="791" y="33405"/>
                  </a:lnTo>
                  <a:lnTo>
                    <a:pt x="791" y="730"/>
                  </a:lnTo>
                  <a:close/>
                  <a:moveTo>
                    <a:pt x="396" y="33618"/>
                  </a:moveTo>
                  <a:cubicBezTo>
                    <a:pt x="396" y="33709"/>
                    <a:pt x="487" y="33800"/>
                    <a:pt x="578" y="33800"/>
                  </a:cubicBezTo>
                  <a:lnTo>
                    <a:pt x="396" y="33800"/>
                  </a:lnTo>
                  <a:lnTo>
                    <a:pt x="396" y="33618"/>
                  </a:lnTo>
                  <a:close/>
                  <a:moveTo>
                    <a:pt x="46931" y="33618"/>
                  </a:moveTo>
                  <a:lnTo>
                    <a:pt x="46931" y="33800"/>
                  </a:lnTo>
                  <a:lnTo>
                    <a:pt x="46749" y="33800"/>
                  </a:lnTo>
                  <a:cubicBezTo>
                    <a:pt x="46871" y="33800"/>
                    <a:pt x="46931" y="33709"/>
                    <a:pt x="46931" y="33618"/>
                  </a:cubicBezTo>
                  <a:close/>
                  <a:moveTo>
                    <a:pt x="365" y="0"/>
                  </a:moveTo>
                  <a:cubicBezTo>
                    <a:pt x="183" y="31"/>
                    <a:pt x="0" y="182"/>
                    <a:pt x="31" y="395"/>
                  </a:cubicBezTo>
                  <a:lnTo>
                    <a:pt x="31" y="33830"/>
                  </a:lnTo>
                  <a:cubicBezTo>
                    <a:pt x="31" y="34013"/>
                    <a:pt x="183" y="34165"/>
                    <a:pt x="396" y="34165"/>
                  </a:cubicBezTo>
                  <a:lnTo>
                    <a:pt x="46962" y="34165"/>
                  </a:lnTo>
                  <a:cubicBezTo>
                    <a:pt x="47175" y="34134"/>
                    <a:pt x="47327" y="33982"/>
                    <a:pt x="47327" y="33770"/>
                  </a:cubicBezTo>
                  <a:lnTo>
                    <a:pt x="47327" y="334"/>
                  </a:lnTo>
                  <a:cubicBezTo>
                    <a:pt x="47296" y="182"/>
                    <a:pt x="47205" y="61"/>
                    <a:pt x="47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8"/>
            <p:cNvSpPr/>
            <p:nvPr/>
          </p:nvSpPr>
          <p:spPr>
            <a:xfrm>
              <a:off x="2059375" y="6175100"/>
              <a:ext cx="50175" cy="326000"/>
            </a:xfrm>
            <a:custGeom>
              <a:rect b="b" l="l" r="r" t="t"/>
              <a:pathLst>
                <a:path extrusionOk="0" h="13040" w="2007">
                  <a:moveTo>
                    <a:pt x="707" y="1"/>
                  </a:moveTo>
                  <a:cubicBezTo>
                    <a:pt x="514" y="1"/>
                    <a:pt x="319" y="48"/>
                    <a:pt x="153" y="152"/>
                  </a:cubicBezTo>
                  <a:cubicBezTo>
                    <a:pt x="31" y="213"/>
                    <a:pt x="1" y="334"/>
                    <a:pt x="1" y="516"/>
                  </a:cubicBezTo>
                  <a:cubicBezTo>
                    <a:pt x="1" y="2067"/>
                    <a:pt x="1" y="4103"/>
                    <a:pt x="1" y="6565"/>
                  </a:cubicBezTo>
                  <a:lnTo>
                    <a:pt x="31" y="9574"/>
                  </a:lnTo>
                  <a:cubicBezTo>
                    <a:pt x="62" y="10760"/>
                    <a:pt x="62" y="11763"/>
                    <a:pt x="62" y="12614"/>
                  </a:cubicBezTo>
                  <a:cubicBezTo>
                    <a:pt x="62" y="12614"/>
                    <a:pt x="62" y="12644"/>
                    <a:pt x="62" y="12675"/>
                  </a:cubicBezTo>
                  <a:cubicBezTo>
                    <a:pt x="62" y="12766"/>
                    <a:pt x="62" y="12857"/>
                    <a:pt x="92" y="12918"/>
                  </a:cubicBezTo>
                  <a:cubicBezTo>
                    <a:pt x="122" y="12979"/>
                    <a:pt x="183" y="13039"/>
                    <a:pt x="244" y="13039"/>
                  </a:cubicBezTo>
                  <a:lnTo>
                    <a:pt x="639" y="12979"/>
                  </a:lnTo>
                  <a:lnTo>
                    <a:pt x="1004" y="12918"/>
                  </a:lnTo>
                  <a:cubicBezTo>
                    <a:pt x="1277" y="12887"/>
                    <a:pt x="1521" y="12827"/>
                    <a:pt x="1794" y="12766"/>
                  </a:cubicBezTo>
                  <a:cubicBezTo>
                    <a:pt x="1855" y="12736"/>
                    <a:pt x="1916" y="12675"/>
                    <a:pt x="1916" y="12614"/>
                  </a:cubicBezTo>
                  <a:cubicBezTo>
                    <a:pt x="1946" y="12553"/>
                    <a:pt x="1946" y="12462"/>
                    <a:pt x="1916" y="12371"/>
                  </a:cubicBezTo>
                  <a:cubicBezTo>
                    <a:pt x="1916" y="12310"/>
                    <a:pt x="1885" y="12219"/>
                    <a:pt x="1855" y="12158"/>
                  </a:cubicBezTo>
                  <a:cubicBezTo>
                    <a:pt x="1794" y="12128"/>
                    <a:pt x="1733" y="12097"/>
                    <a:pt x="1673" y="12097"/>
                  </a:cubicBezTo>
                  <a:cubicBezTo>
                    <a:pt x="1277" y="12188"/>
                    <a:pt x="852" y="12280"/>
                    <a:pt x="426" y="12310"/>
                  </a:cubicBezTo>
                  <a:cubicBezTo>
                    <a:pt x="426" y="11459"/>
                    <a:pt x="426" y="10365"/>
                    <a:pt x="396" y="9088"/>
                  </a:cubicBezTo>
                  <a:lnTo>
                    <a:pt x="366" y="5896"/>
                  </a:lnTo>
                  <a:lnTo>
                    <a:pt x="1247" y="5896"/>
                  </a:lnTo>
                  <a:cubicBezTo>
                    <a:pt x="1308" y="5896"/>
                    <a:pt x="1338" y="5836"/>
                    <a:pt x="1369" y="5775"/>
                  </a:cubicBezTo>
                  <a:cubicBezTo>
                    <a:pt x="1399" y="5714"/>
                    <a:pt x="1429" y="5623"/>
                    <a:pt x="1429" y="5532"/>
                  </a:cubicBezTo>
                  <a:cubicBezTo>
                    <a:pt x="1429" y="5471"/>
                    <a:pt x="1399" y="5380"/>
                    <a:pt x="1369" y="5319"/>
                  </a:cubicBezTo>
                  <a:cubicBezTo>
                    <a:pt x="1338" y="5258"/>
                    <a:pt x="1308" y="5228"/>
                    <a:pt x="1247" y="5197"/>
                  </a:cubicBezTo>
                  <a:cubicBezTo>
                    <a:pt x="1171" y="5213"/>
                    <a:pt x="1095" y="5220"/>
                    <a:pt x="1019" y="5220"/>
                  </a:cubicBezTo>
                  <a:cubicBezTo>
                    <a:pt x="943" y="5220"/>
                    <a:pt x="867" y="5213"/>
                    <a:pt x="791" y="5197"/>
                  </a:cubicBezTo>
                  <a:lnTo>
                    <a:pt x="366" y="5197"/>
                  </a:lnTo>
                  <a:lnTo>
                    <a:pt x="366" y="699"/>
                  </a:lnTo>
                  <a:cubicBezTo>
                    <a:pt x="487" y="668"/>
                    <a:pt x="609" y="653"/>
                    <a:pt x="730" y="653"/>
                  </a:cubicBezTo>
                  <a:cubicBezTo>
                    <a:pt x="852" y="653"/>
                    <a:pt x="973" y="668"/>
                    <a:pt x="1095" y="699"/>
                  </a:cubicBezTo>
                  <a:lnTo>
                    <a:pt x="1277" y="760"/>
                  </a:lnTo>
                  <a:lnTo>
                    <a:pt x="1460" y="790"/>
                  </a:lnTo>
                  <a:cubicBezTo>
                    <a:pt x="1612" y="820"/>
                    <a:pt x="1733" y="851"/>
                    <a:pt x="1825" y="851"/>
                  </a:cubicBezTo>
                  <a:cubicBezTo>
                    <a:pt x="1885" y="851"/>
                    <a:pt x="1946" y="820"/>
                    <a:pt x="1977" y="760"/>
                  </a:cubicBezTo>
                  <a:cubicBezTo>
                    <a:pt x="2007" y="699"/>
                    <a:pt x="2007" y="608"/>
                    <a:pt x="2007" y="547"/>
                  </a:cubicBezTo>
                  <a:cubicBezTo>
                    <a:pt x="2007" y="456"/>
                    <a:pt x="2007" y="365"/>
                    <a:pt x="1977" y="304"/>
                  </a:cubicBezTo>
                  <a:cubicBezTo>
                    <a:pt x="1946" y="243"/>
                    <a:pt x="1885" y="213"/>
                    <a:pt x="1825" y="182"/>
                  </a:cubicBezTo>
                  <a:cubicBezTo>
                    <a:pt x="1673" y="182"/>
                    <a:pt x="1551" y="152"/>
                    <a:pt x="1399" y="91"/>
                  </a:cubicBezTo>
                  <a:lnTo>
                    <a:pt x="1186" y="61"/>
                  </a:lnTo>
                  <a:lnTo>
                    <a:pt x="973" y="30"/>
                  </a:lnTo>
                  <a:cubicBezTo>
                    <a:pt x="887" y="11"/>
                    <a:pt x="797" y="1"/>
                    <a:pt x="7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8"/>
            <p:cNvSpPr/>
            <p:nvPr/>
          </p:nvSpPr>
          <p:spPr>
            <a:xfrm>
              <a:off x="2131575" y="6173775"/>
              <a:ext cx="57025" cy="326575"/>
            </a:xfrm>
            <a:custGeom>
              <a:rect b="b" l="l" r="r" t="t"/>
              <a:pathLst>
                <a:path extrusionOk="0" h="13063" w="2281">
                  <a:moveTo>
                    <a:pt x="259" y="0"/>
                  </a:moveTo>
                  <a:cubicBezTo>
                    <a:pt x="237" y="0"/>
                    <a:pt x="211" y="8"/>
                    <a:pt x="183" y="22"/>
                  </a:cubicBezTo>
                  <a:cubicBezTo>
                    <a:pt x="61" y="83"/>
                    <a:pt x="0" y="235"/>
                    <a:pt x="0" y="448"/>
                  </a:cubicBezTo>
                  <a:cubicBezTo>
                    <a:pt x="456" y="5220"/>
                    <a:pt x="791" y="9323"/>
                    <a:pt x="1003" y="12758"/>
                  </a:cubicBezTo>
                  <a:cubicBezTo>
                    <a:pt x="973" y="12819"/>
                    <a:pt x="1003" y="12910"/>
                    <a:pt x="1034" y="13001"/>
                  </a:cubicBezTo>
                  <a:cubicBezTo>
                    <a:pt x="1064" y="13032"/>
                    <a:pt x="1125" y="13062"/>
                    <a:pt x="1186" y="13062"/>
                  </a:cubicBezTo>
                  <a:cubicBezTo>
                    <a:pt x="1247" y="13062"/>
                    <a:pt x="1307" y="13062"/>
                    <a:pt x="1338" y="13001"/>
                  </a:cubicBezTo>
                  <a:cubicBezTo>
                    <a:pt x="1368" y="12910"/>
                    <a:pt x="1399" y="12819"/>
                    <a:pt x="1368" y="12758"/>
                  </a:cubicBezTo>
                  <a:cubicBezTo>
                    <a:pt x="1459" y="11147"/>
                    <a:pt x="1581" y="9050"/>
                    <a:pt x="1794" y="6527"/>
                  </a:cubicBezTo>
                  <a:lnTo>
                    <a:pt x="1915" y="5007"/>
                  </a:lnTo>
                  <a:lnTo>
                    <a:pt x="2037" y="3427"/>
                  </a:lnTo>
                  <a:cubicBezTo>
                    <a:pt x="2128" y="2241"/>
                    <a:pt x="2219" y="1208"/>
                    <a:pt x="2280" y="326"/>
                  </a:cubicBezTo>
                  <a:cubicBezTo>
                    <a:pt x="2280" y="266"/>
                    <a:pt x="2250" y="174"/>
                    <a:pt x="2219" y="83"/>
                  </a:cubicBezTo>
                  <a:cubicBezTo>
                    <a:pt x="2189" y="53"/>
                    <a:pt x="2158" y="22"/>
                    <a:pt x="2098" y="22"/>
                  </a:cubicBezTo>
                  <a:cubicBezTo>
                    <a:pt x="2037" y="22"/>
                    <a:pt x="1976" y="53"/>
                    <a:pt x="1946" y="83"/>
                  </a:cubicBezTo>
                  <a:cubicBezTo>
                    <a:pt x="1915" y="174"/>
                    <a:pt x="1885" y="235"/>
                    <a:pt x="1885" y="326"/>
                  </a:cubicBezTo>
                  <a:cubicBezTo>
                    <a:pt x="1824" y="1390"/>
                    <a:pt x="1703" y="2971"/>
                    <a:pt x="1520" y="5007"/>
                  </a:cubicBezTo>
                  <a:lnTo>
                    <a:pt x="1338" y="7348"/>
                  </a:lnTo>
                  <a:cubicBezTo>
                    <a:pt x="1277" y="8199"/>
                    <a:pt x="1216" y="8989"/>
                    <a:pt x="1186" y="9688"/>
                  </a:cubicBezTo>
                  <a:cubicBezTo>
                    <a:pt x="973" y="6983"/>
                    <a:pt x="730" y="3822"/>
                    <a:pt x="396" y="266"/>
                  </a:cubicBezTo>
                  <a:cubicBezTo>
                    <a:pt x="372" y="80"/>
                    <a:pt x="331"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8"/>
            <p:cNvSpPr/>
            <p:nvPr/>
          </p:nvSpPr>
          <p:spPr>
            <a:xfrm>
              <a:off x="2202250" y="6175100"/>
              <a:ext cx="50175" cy="326200"/>
            </a:xfrm>
            <a:custGeom>
              <a:rect b="b" l="l" r="r" t="t"/>
              <a:pathLst>
                <a:path extrusionOk="0" h="13048" w="2007">
                  <a:moveTo>
                    <a:pt x="707" y="1"/>
                  </a:moveTo>
                  <a:cubicBezTo>
                    <a:pt x="513" y="1"/>
                    <a:pt x="318" y="48"/>
                    <a:pt x="152" y="152"/>
                  </a:cubicBezTo>
                  <a:cubicBezTo>
                    <a:pt x="31" y="213"/>
                    <a:pt x="0" y="334"/>
                    <a:pt x="0" y="516"/>
                  </a:cubicBezTo>
                  <a:cubicBezTo>
                    <a:pt x="0" y="2067"/>
                    <a:pt x="0" y="4103"/>
                    <a:pt x="0" y="6565"/>
                  </a:cubicBezTo>
                  <a:lnTo>
                    <a:pt x="31" y="9574"/>
                  </a:lnTo>
                  <a:cubicBezTo>
                    <a:pt x="61" y="10760"/>
                    <a:pt x="61" y="11763"/>
                    <a:pt x="61" y="12614"/>
                  </a:cubicBezTo>
                  <a:cubicBezTo>
                    <a:pt x="61" y="12644"/>
                    <a:pt x="61" y="12675"/>
                    <a:pt x="61" y="12675"/>
                  </a:cubicBezTo>
                  <a:cubicBezTo>
                    <a:pt x="61" y="12766"/>
                    <a:pt x="61" y="12857"/>
                    <a:pt x="122" y="12948"/>
                  </a:cubicBezTo>
                  <a:cubicBezTo>
                    <a:pt x="122" y="12998"/>
                    <a:pt x="183" y="13048"/>
                    <a:pt x="255" y="13048"/>
                  </a:cubicBezTo>
                  <a:cubicBezTo>
                    <a:pt x="271" y="13048"/>
                    <a:pt x="287" y="13045"/>
                    <a:pt x="304" y="13039"/>
                  </a:cubicBezTo>
                  <a:lnTo>
                    <a:pt x="669" y="12979"/>
                  </a:lnTo>
                  <a:lnTo>
                    <a:pt x="1064" y="12918"/>
                  </a:lnTo>
                  <a:cubicBezTo>
                    <a:pt x="1338" y="12887"/>
                    <a:pt x="1581" y="12827"/>
                    <a:pt x="1854" y="12766"/>
                  </a:cubicBezTo>
                  <a:cubicBezTo>
                    <a:pt x="1915" y="12736"/>
                    <a:pt x="1976" y="12675"/>
                    <a:pt x="1976" y="12614"/>
                  </a:cubicBezTo>
                  <a:cubicBezTo>
                    <a:pt x="2006" y="12553"/>
                    <a:pt x="2006" y="12462"/>
                    <a:pt x="1976" y="12371"/>
                  </a:cubicBezTo>
                  <a:cubicBezTo>
                    <a:pt x="1976" y="12310"/>
                    <a:pt x="1946" y="12219"/>
                    <a:pt x="1885" y="12158"/>
                  </a:cubicBezTo>
                  <a:cubicBezTo>
                    <a:pt x="1854" y="12128"/>
                    <a:pt x="1794" y="12097"/>
                    <a:pt x="1733" y="12097"/>
                  </a:cubicBezTo>
                  <a:cubicBezTo>
                    <a:pt x="1307" y="12219"/>
                    <a:pt x="882" y="12280"/>
                    <a:pt x="456" y="12310"/>
                  </a:cubicBezTo>
                  <a:cubicBezTo>
                    <a:pt x="426" y="11459"/>
                    <a:pt x="426" y="10395"/>
                    <a:pt x="426" y="9088"/>
                  </a:cubicBezTo>
                  <a:lnTo>
                    <a:pt x="395" y="5896"/>
                  </a:lnTo>
                  <a:lnTo>
                    <a:pt x="1246" y="5896"/>
                  </a:lnTo>
                  <a:cubicBezTo>
                    <a:pt x="1307" y="5896"/>
                    <a:pt x="1368" y="5836"/>
                    <a:pt x="1398" y="5775"/>
                  </a:cubicBezTo>
                  <a:cubicBezTo>
                    <a:pt x="1429" y="5714"/>
                    <a:pt x="1429" y="5623"/>
                    <a:pt x="1429" y="5562"/>
                  </a:cubicBezTo>
                  <a:cubicBezTo>
                    <a:pt x="1429" y="5471"/>
                    <a:pt x="1429" y="5380"/>
                    <a:pt x="1398" y="5319"/>
                  </a:cubicBezTo>
                  <a:cubicBezTo>
                    <a:pt x="1368" y="5258"/>
                    <a:pt x="1307" y="5228"/>
                    <a:pt x="1246" y="5228"/>
                  </a:cubicBezTo>
                  <a:lnTo>
                    <a:pt x="395" y="5228"/>
                  </a:lnTo>
                  <a:cubicBezTo>
                    <a:pt x="365" y="3495"/>
                    <a:pt x="365" y="2006"/>
                    <a:pt x="395" y="729"/>
                  </a:cubicBezTo>
                  <a:cubicBezTo>
                    <a:pt x="517" y="699"/>
                    <a:pt x="638" y="684"/>
                    <a:pt x="756" y="684"/>
                  </a:cubicBezTo>
                  <a:cubicBezTo>
                    <a:pt x="874" y="684"/>
                    <a:pt x="988" y="699"/>
                    <a:pt x="1094" y="729"/>
                  </a:cubicBezTo>
                  <a:lnTo>
                    <a:pt x="1277" y="760"/>
                  </a:lnTo>
                  <a:lnTo>
                    <a:pt x="1459" y="790"/>
                  </a:lnTo>
                  <a:cubicBezTo>
                    <a:pt x="1611" y="820"/>
                    <a:pt x="1733" y="851"/>
                    <a:pt x="1824" y="851"/>
                  </a:cubicBezTo>
                  <a:cubicBezTo>
                    <a:pt x="1835" y="856"/>
                    <a:pt x="1846" y="859"/>
                    <a:pt x="1857" y="859"/>
                  </a:cubicBezTo>
                  <a:cubicBezTo>
                    <a:pt x="1906" y="859"/>
                    <a:pt x="1951" y="809"/>
                    <a:pt x="1976" y="760"/>
                  </a:cubicBezTo>
                  <a:cubicBezTo>
                    <a:pt x="2006" y="699"/>
                    <a:pt x="2006" y="608"/>
                    <a:pt x="2006" y="547"/>
                  </a:cubicBezTo>
                  <a:cubicBezTo>
                    <a:pt x="2006" y="456"/>
                    <a:pt x="2006" y="395"/>
                    <a:pt x="1976" y="304"/>
                  </a:cubicBezTo>
                  <a:cubicBezTo>
                    <a:pt x="1946" y="243"/>
                    <a:pt x="1885" y="213"/>
                    <a:pt x="1824" y="182"/>
                  </a:cubicBezTo>
                  <a:cubicBezTo>
                    <a:pt x="1672" y="182"/>
                    <a:pt x="1550" y="152"/>
                    <a:pt x="1398" y="121"/>
                  </a:cubicBezTo>
                  <a:lnTo>
                    <a:pt x="1186" y="61"/>
                  </a:lnTo>
                  <a:lnTo>
                    <a:pt x="973" y="30"/>
                  </a:lnTo>
                  <a:cubicBezTo>
                    <a:pt x="886" y="11"/>
                    <a:pt x="797" y="1"/>
                    <a:pt x="7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8"/>
            <p:cNvSpPr/>
            <p:nvPr/>
          </p:nvSpPr>
          <p:spPr>
            <a:xfrm>
              <a:off x="2269125" y="6173550"/>
              <a:ext cx="48650" cy="327550"/>
            </a:xfrm>
            <a:custGeom>
              <a:rect b="b" l="l" r="r" t="t"/>
              <a:pathLst>
                <a:path extrusionOk="0" h="13102" w="1946">
                  <a:moveTo>
                    <a:pt x="517" y="730"/>
                  </a:moveTo>
                  <a:lnTo>
                    <a:pt x="517" y="730"/>
                  </a:lnTo>
                  <a:cubicBezTo>
                    <a:pt x="851" y="852"/>
                    <a:pt x="1125" y="1095"/>
                    <a:pt x="1277" y="1430"/>
                  </a:cubicBezTo>
                  <a:cubicBezTo>
                    <a:pt x="1398" y="1703"/>
                    <a:pt x="1459" y="1977"/>
                    <a:pt x="1489" y="2250"/>
                  </a:cubicBezTo>
                  <a:cubicBezTo>
                    <a:pt x="1520" y="2554"/>
                    <a:pt x="1520" y="2858"/>
                    <a:pt x="1489" y="3162"/>
                  </a:cubicBezTo>
                  <a:cubicBezTo>
                    <a:pt x="1489" y="3679"/>
                    <a:pt x="1398" y="4165"/>
                    <a:pt x="1246" y="4682"/>
                  </a:cubicBezTo>
                  <a:cubicBezTo>
                    <a:pt x="1185" y="5077"/>
                    <a:pt x="973" y="5442"/>
                    <a:pt x="638" y="5685"/>
                  </a:cubicBezTo>
                  <a:lnTo>
                    <a:pt x="638" y="5655"/>
                  </a:lnTo>
                  <a:cubicBezTo>
                    <a:pt x="608" y="5655"/>
                    <a:pt x="578" y="5685"/>
                    <a:pt x="578" y="5685"/>
                  </a:cubicBezTo>
                  <a:cubicBezTo>
                    <a:pt x="578" y="3922"/>
                    <a:pt x="547" y="2250"/>
                    <a:pt x="517" y="730"/>
                  </a:cubicBezTo>
                  <a:close/>
                  <a:moveTo>
                    <a:pt x="213" y="1"/>
                  </a:moveTo>
                  <a:cubicBezTo>
                    <a:pt x="91" y="1"/>
                    <a:pt x="30" y="92"/>
                    <a:pt x="30" y="244"/>
                  </a:cubicBezTo>
                  <a:cubicBezTo>
                    <a:pt x="0" y="396"/>
                    <a:pt x="30" y="518"/>
                    <a:pt x="91" y="639"/>
                  </a:cubicBezTo>
                  <a:cubicBezTo>
                    <a:pt x="152" y="3344"/>
                    <a:pt x="152" y="7387"/>
                    <a:pt x="152" y="12767"/>
                  </a:cubicBezTo>
                  <a:cubicBezTo>
                    <a:pt x="152" y="12858"/>
                    <a:pt x="152" y="12949"/>
                    <a:pt x="213" y="13010"/>
                  </a:cubicBezTo>
                  <a:cubicBezTo>
                    <a:pt x="243" y="13071"/>
                    <a:pt x="296" y="13101"/>
                    <a:pt x="350" y="13101"/>
                  </a:cubicBezTo>
                  <a:cubicBezTo>
                    <a:pt x="403" y="13101"/>
                    <a:pt x="456" y="13071"/>
                    <a:pt x="486" y="13010"/>
                  </a:cubicBezTo>
                  <a:cubicBezTo>
                    <a:pt x="517" y="12949"/>
                    <a:pt x="547" y="12858"/>
                    <a:pt x="517" y="12767"/>
                  </a:cubicBezTo>
                  <a:lnTo>
                    <a:pt x="517" y="6688"/>
                  </a:lnTo>
                  <a:lnTo>
                    <a:pt x="669" y="7114"/>
                  </a:lnTo>
                  <a:lnTo>
                    <a:pt x="790" y="7539"/>
                  </a:lnTo>
                  <a:cubicBezTo>
                    <a:pt x="912" y="7934"/>
                    <a:pt x="1033" y="8512"/>
                    <a:pt x="1155" y="9272"/>
                  </a:cubicBezTo>
                  <a:cubicBezTo>
                    <a:pt x="1368" y="10427"/>
                    <a:pt x="1489" y="11582"/>
                    <a:pt x="1550" y="12737"/>
                  </a:cubicBezTo>
                  <a:cubicBezTo>
                    <a:pt x="1550" y="12828"/>
                    <a:pt x="1581" y="12919"/>
                    <a:pt x="1611" y="12980"/>
                  </a:cubicBezTo>
                  <a:cubicBezTo>
                    <a:pt x="1641" y="13041"/>
                    <a:pt x="1702" y="13071"/>
                    <a:pt x="1763" y="13071"/>
                  </a:cubicBezTo>
                  <a:cubicBezTo>
                    <a:pt x="1793" y="13071"/>
                    <a:pt x="1854" y="13041"/>
                    <a:pt x="1885" y="12980"/>
                  </a:cubicBezTo>
                  <a:cubicBezTo>
                    <a:pt x="1915" y="12919"/>
                    <a:pt x="1945" y="12828"/>
                    <a:pt x="1915" y="12737"/>
                  </a:cubicBezTo>
                  <a:cubicBezTo>
                    <a:pt x="1854" y="11521"/>
                    <a:pt x="1733" y="10305"/>
                    <a:pt x="1550" y="9089"/>
                  </a:cubicBezTo>
                  <a:cubicBezTo>
                    <a:pt x="1459" y="8573"/>
                    <a:pt x="1337" y="8056"/>
                    <a:pt x="1216" y="7509"/>
                  </a:cubicBezTo>
                  <a:cubicBezTo>
                    <a:pt x="1185" y="7326"/>
                    <a:pt x="1125" y="7114"/>
                    <a:pt x="1064" y="6870"/>
                  </a:cubicBezTo>
                  <a:lnTo>
                    <a:pt x="942" y="6536"/>
                  </a:lnTo>
                  <a:lnTo>
                    <a:pt x="851" y="6232"/>
                  </a:lnTo>
                  <a:cubicBezTo>
                    <a:pt x="1216" y="5898"/>
                    <a:pt x="1459" y="5472"/>
                    <a:pt x="1581" y="5016"/>
                  </a:cubicBezTo>
                  <a:cubicBezTo>
                    <a:pt x="1733" y="4439"/>
                    <a:pt x="1824" y="3861"/>
                    <a:pt x="1854" y="3284"/>
                  </a:cubicBezTo>
                  <a:cubicBezTo>
                    <a:pt x="1915" y="2524"/>
                    <a:pt x="1824" y="1764"/>
                    <a:pt x="1550" y="1065"/>
                  </a:cubicBezTo>
                  <a:cubicBezTo>
                    <a:pt x="1368" y="457"/>
                    <a:pt x="821" y="62"/>
                    <a:pt x="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8"/>
            <p:cNvSpPr/>
            <p:nvPr/>
          </p:nvSpPr>
          <p:spPr>
            <a:xfrm>
              <a:off x="2323825" y="6170300"/>
              <a:ext cx="49425" cy="330800"/>
            </a:xfrm>
            <a:custGeom>
              <a:rect b="b" l="l" r="r" t="t"/>
              <a:pathLst>
                <a:path extrusionOk="0" h="13232" w="1977">
                  <a:moveTo>
                    <a:pt x="242" y="1"/>
                  </a:moveTo>
                  <a:cubicBezTo>
                    <a:pt x="192" y="1"/>
                    <a:pt x="142" y="47"/>
                    <a:pt x="92" y="131"/>
                  </a:cubicBezTo>
                  <a:cubicBezTo>
                    <a:pt x="1" y="253"/>
                    <a:pt x="1" y="435"/>
                    <a:pt x="92" y="587"/>
                  </a:cubicBezTo>
                  <a:cubicBezTo>
                    <a:pt x="274" y="921"/>
                    <a:pt x="396" y="1286"/>
                    <a:pt x="487" y="1651"/>
                  </a:cubicBezTo>
                  <a:cubicBezTo>
                    <a:pt x="517" y="1833"/>
                    <a:pt x="548" y="2046"/>
                    <a:pt x="608" y="2259"/>
                  </a:cubicBezTo>
                  <a:lnTo>
                    <a:pt x="669" y="2593"/>
                  </a:lnTo>
                  <a:lnTo>
                    <a:pt x="700" y="2867"/>
                  </a:lnTo>
                  <a:cubicBezTo>
                    <a:pt x="791" y="3292"/>
                    <a:pt x="852" y="3809"/>
                    <a:pt x="943" y="4386"/>
                  </a:cubicBezTo>
                  <a:lnTo>
                    <a:pt x="1064" y="5177"/>
                  </a:lnTo>
                  <a:lnTo>
                    <a:pt x="1156" y="5937"/>
                  </a:lnTo>
                  <a:lnTo>
                    <a:pt x="1156" y="5967"/>
                  </a:lnTo>
                  <a:cubicBezTo>
                    <a:pt x="1004" y="8429"/>
                    <a:pt x="912" y="10739"/>
                    <a:pt x="912" y="12897"/>
                  </a:cubicBezTo>
                  <a:cubicBezTo>
                    <a:pt x="912" y="13110"/>
                    <a:pt x="973" y="13231"/>
                    <a:pt x="1095" y="13231"/>
                  </a:cubicBezTo>
                  <a:cubicBezTo>
                    <a:pt x="1216" y="13231"/>
                    <a:pt x="1277" y="13110"/>
                    <a:pt x="1277" y="12897"/>
                  </a:cubicBezTo>
                  <a:cubicBezTo>
                    <a:pt x="1308" y="9310"/>
                    <a:pt x="1551" y="5177"/>
                    <a:pt x="1976" y="465"/>
                  </a:cubicBezTo>
                  <a:cubicBezTo>
                    <a:pt x="1976" y="253"/>
                    <a:pt x="1915" y="101"/>
                    <a:pt x="1794" y="40"/>
                  </a:cubicBezTo>
                  <a:cubicBezTo>
                    <a:pt x="1775" y="27"/>
                    <a:pt x="1757" y="21"/>
                    <a:pt x="1739" y="21"/>
                  </a:cubicBezTo>
                  <a:cubicBezTo>
                    <a:pt x="1669" y="21"/>
                    <a:pt x="1611" y="114"/>
                    <a:pt x="1611" y="283"/>
                  </a:cubicBezTo>
                  <a:cubicBezTo>
                    <a:pt x="1490" y="1620"/>
                    <a:pt x="1368" y="2867"/>
                    <a:pt x="1308" y="4052"/>
                  </a:cubicBezTo>
                  <a:cubicBezTo>
                    <a:pt x="1216" y="3414"/>
                    <a:pt x="1125" y="2897"/>
                    <a:pt x="1034" y="2411"/>
                  </a:cubicBezTo>
                  <a:lnTo>
                    <a:pt x="973" y="2107"/>
                  </a:lnTo>
                  <a:lnTo>
                    <a:pt x="912" y="1803"/>
                  </a:lnTo>
                  <a:cubicBezTo>
                    <a:pt x="882" y="1560"/>
                    <a:pt x="821" y="1377"/>
                    <a:pt x="791" y="1195"/>
                  </a:cubicBezTo>
                  <a:cubicBezTo>
                    <a:pt x="700" y="800"/>
                    <a:pt x="548" y="435"/>
                    <a:pt x="365" y="101"/>
                  </a:cubicBezTo>
                  <a:cubicBezTo>
                    <a:pt x="324" y="32"/>
                    <a:pt x="283" y="1"/>
                    <a:pt x="2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8"/>
            <p:cNvSpPr/>
            <p:nvPr/>
          </p:nvSpPr>
          <p:spPr>
            <a:xfrm>
              <a:off x="2427925" y="6172975"/>
              <a:ext cx="63850" cy="328125"/>
            </a:xfrm>
            <a:custGeom>
              <a:rect b="b" l="l" r="r" t="t"/>
              <a:pathLst>
                <a:path extrusionOk="0" h="13125" w="2554">
                  <a:moveTo>
                    <a:pt x="192" y="1"/>
                  </a:moveTo>
                  <a:cubicBezTo>
                    <a:pt x="169" y="1"/>
                    <a:pt x="146" y="8"/>
                    <a:pt x="122" y="24"/>
                  </a:cubicBezTo>
                  <a:cubicBezTo>
                    <a:pt x="31" y="54"/>
                    <a:pt x="1" y="146"/>
                    <a:pt x="1" y="328"/>
                  </a:cubicBezTo>
                  <a:lnTo>
                    <a:pt x="1" y="389"/>
                  </a:lnTo>
                  <a:lnTo>
                    <a:pt x="1" y="3489"/>
                  </a:lnTo>
                  <a:lnTo>
                    <a:pt x="31" y="6589"/>
                  </a:lnTo>
                  <a:cubicBezTo>
                    <a:pt x="31" y="8991"/>
                    <a:pt x="31" y="11058"/>
                    <a:pt x="1" y="12760"/>
                  </a:cubicBezTo>
                  <a:cubicBezTo>
                    <a:pt x="1" y="13003"/>
                    <a:pt x="62" y="13094"/>
                    <a:pt x="183" y="13094"/>
                  </a:cubicBezTo>
                  <a:cubicBezTo>
                    <a:pt x="305" y="13094"/>
                    <a:pt x="365" y="13003"/>
                    <a:pt x="365" y="12760"/>
                  </a:cubicBezTo>
                  <a:cubicBezTo>
                    <a:pt x="396" y="11179"/>
                    <a:pt x="426" y="9325"/>
                    <a:pt x="426" y="7197"/>
                  </a:cubicBezTo>
                  <a:lnTo>
                    <a:pt x="426" y="4401"/>
                  </a:lnTo>
                  <a:lnTo>
                    <a:pt x="426" y="1635"/>
                  </a:lnTo>
                  <a:cubicBezTo>
                    <a:pt x="761" y="2790"/>
                    <a:pt x="973" y="4006"/>
                    <a:pt x="1034" y="5222"/>
                  </a:cubicBezTo>
                  <a:cubicBezTo>
                    <a:pt x="1034" y="5313"/>
                    <a:pt x="1065" y="5404"/>
                    <a:pt x="1125" y="5495"/>
                  </a:cubicBezTo>
                  <a:cubicBezTo>
                    <a:pt x="1148" y="5540"/>
                    <a:pt x="1186" y="5568"/>
                    <a:pt x="1229" y="5568"/>
                  </a:cubicBezTo>
                  <a:cubicBezTo>
                    <a:pt x="1245" y="5568"/>
                    <a:pt x="1261" y="5564"/>
                    <a:pt x="1277" y="5556"/>
                  </a:cubicBezTo>
                  <a:cubicBezTo>
                    <a:pt x="1369" y="5526"/>
                    <a:pt x="1429" y="5404"/>
                    <a:pt x="1429" y="5222"/>
                  </a:cubicBezTo>
                  <a:cubicBezTo>
                    <a:pt x="1399" y="4371"/>
                    <a:pt x="1429" y="3489"/>
                    <a:pt x="1521" y="2638"/>
                  </a:cubicBezTo>
                  <a:lnTo>
                    <a:pt x="1521" y="2547"/>
                  </a:lnTo>
                  <a:lnTo>
                    <a:pt x="1521" y="2425"/>
                  </a:lnTo>
                  <a:cubicBezTo>
                    <a:pt x="1551" y="2364"/>
                    <a:pt x="1551" y="2273"/>
                    <a:pt x="1551" y="2212"/>
                  </a:cubicBezTo>
                  <a:cubicBezTo>
                    <a:pt x="1581" y="2000"/>
                    <a:pt x="1612" y="1848"/>
                    <a:pt x="1642" y="1696"/>
                  </a:cubicBezTo>
                  <a:cubicBezTo>
                    <a:pt x="1672" y="1392"/>
                    <a:pt x="1794" y="1118"/>
                    <a:pt x="1976" y="875"/>
                  </a:cubicBezTo>
                  <a:cubicBezTo>
                    <a:pt x="2037" y="1605"/>
                    <a:pt x="2098" y="2486"/>
                    <a:pt x="2098" y="3489"/>
                  </a:cubicBezTo>
                  <a:lnTo>
                    <a:pt x="2098" y="4826"/>
                  </a:lnTo>
                  <a:lnTo>
                    <a:pt x="2098" y="6133"/>
                  </a:lnTo>
                  <a:lnTo>
                    <a:pt x="2098" y="7805"/>
                  </a:lnTo>
                  <a:lnTo>
                    <a:pt x="2128" y="9447"/>
                  </a:lnTo>
                  <a:cubicBezTo>
                    <a:pt x="2159" y="10845"/>
                    <a:pt x="2189" y="11969"/>
                    <a:pt x="2189" y="12790"/>
                  </a:cubicBezTo>
                  <a:cubicBezTo>
                    <a:pt x="2159" y="12881"/>
                    <a:pt x="2189" y="12972"/>
                    <a:pt x="2220" y="13033"/>
                  </a:cubicBezTo>
                  <a:cubicBezTo>
                    <a:pt x="2250" y="13094"/>
                    <a:pt x="2311" y="13124"/>
                    <a:pt x="2372" y="13124"/>
                  </a:cubicBezTo>
                  <a:cubicBezTo>
                    <a:pt x="2432" y="13124"/>
                    <a:pt x="2463" y="13094"/>
                    <a:pt x="2493" y="13033"/>
                  </a:cubicBezTo>
                  <a:cubicBezTo>
                    <a:pt x="2524" y="12972"/>
                    <a:pt x="2554" y="12881"/>
                    <a:pt x="2554" y="12790"/>
                  </a:cubicBezTo>
                  <a:cubicBezTo>
                    <a:pt x="2554" y="11969"/>
                    <a:pt x="2554" y="10845"/>
                    <a:pt x="2524" y="9477"/>
                  </a:cubicBezTo>
                  <a:lnTo>
                    <a:pt x="2493" y="7805"/>
                  </a:lnTo>
                  <a:lnTo>
                    <a:pt x="2493" y="6133"/>
                  </a:lnTo>
                  <a:lnTo>
                    <a:pt x="2463" y="5465"/>
                  </a:lnTo>
                  <a:lnTo>
                    <a:pt x="2463" y="4766"/>
                  </a:lnTo>
                  <a:lnTo>
                    <a:pt x="2463" y="3367"/>
                  </a:lnTo>
                  <a:cubicBezTo>
                    <a:pt x="2463" y="2304"/>
                    <a:pt x="2402" y="1361"/>
                    <a:pt x="2311" y="601"/>
                  </a:cubicBezTo>
                  <a:cubicBezTo>
                    <a:pt x="2341" y="480"/>
                    <a:pt x="2341" y="358"/>
                    <a:pt x="2311" y="267"/>
                  </a:cubicBezTo>
                  <a:cubicBezTo>
                    <a:pt x="2280" y="146"/>
                    <a:pt x="2220" y="85"/>
                    <a:pt x="2159" y="85"/>
                  </a:cubicBezTo>
                  <a:lnTo>
                    <a:pt x="2068" y="85"/>
                  </a:lnTo>
                  <a:cubicBezTo>
                    <a:pt x="2037" y="85"/>
                    <a:pt x="2037" y="85"/>
                    <a:pt x="2007" y="115"/>
                  </a:cubicBezTo>
                  <a:cubicBezTo>
                    <a:pt x="1703" y="237"/>
                    <a:pt x="1490" y="510"/>
                    <a:pt x="1399" y="845"/>
                  </a:cubicBezTo>
                  <a:cubicBezTo>
                    <a:pt x="1277" y="1240"/>
                    <a:pt x="1186" y="1635"/>
                    <a:pt x="1125" y="2060"/>
                  </a:cubicBezTo>
                  <a:cubicBezTo>
                    <a:pt x="1095" y="2243"/>
                    <a:pt x="1065" y="2425"/>
                    <a:pt x="1034" y="2668"/>
                  </a:cubicBezTo>
                  <a:cubicBezTo>
                    <a:pt x="882" y="1817"/>
                    <a:pt x="639" y="966"/>
                    <a:pt x="365" y="176"/>
                  </a:cubicBezTo>
                  <a:cubicBezTo>
                    <a:pt x="320" y="63"/>
                    <a:pt x="259" y="1"/>
                    <a:pt x="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8"/>
            <p:cNvSpPr/>
            <p:nvPr/>
          </p:nvSpPr>
          <p:spPr>
            <a:xfrm>
              <a:off x="2512275" y="6176600"/>
              <a:ext cx="11425" cy="324500"/>
            </a:xfrm>
            <a:custGeom>
              <a:rect b="b" l="l" r="r" t="t"/>
              <a:pathLst>
                <a:path extrusionOk="0" h="12980" w="457">
                  <a:moveTo>
                    <a:pt x="183" y="1"/>
                  </a:moveTo>
                  <a:cubicBezTo>
                    <a:pt x="122" y="1"/>
                    <a:pt x="92" y="31"/>
                    <a:pt x="61" y="61"/>
                  </a:cubicBezTo>
                  <a:cubicBezTo>
                    <a:pt x="31" y="153"/>
                    <a:pt x="1" y="244"/>
                    <a:pt x="1" y="305"/>
                  </a:cubicBezTo>
                  <a:lnTo>
                    <a:pt x="1" y="3405"/>
                  </a:lnTo>
                  <a:lnTo>
                    <a:pt x="1" y="6475"/>
                  </a:lnTo>
                  <a:cubicBezTo>
                    <a:pt x="1" y="8846"/>
                    <a:pt x="31" y="10882"/>
                    <a:pt x="61" y="12645"/>
                  </a:cubicBezTo>
                  <a:cubicBezTo>
                    <a:pt x="61" y="12858"/>
                    <a:pt x="122" y="12979"/>
                    <a:pt x="244" y="12979"/>
                  </a:cubicBezTo>
                  <a:cubicBezTo>
                    <a:pt x="396" y="12979"/>
                    <a:pt x="457" y="12858"/>
                    <a:pt x="457" y="12645"/>
                  </a:cubicBezTo>
                  <a:cubicBezTo>
                    <a:pt x="396" y="10882"/>
                    <a:pt x="396" y="8846"/>
                    <a:pt x="396" y="6475"/>
                  </a:cubicBezTo>
                  <a:lnTo>
                    <a:pt x="396" y="335"/>
                  </a:lnTo>
                  <a:cubicBezTo>
                    <a:pt x="396" y="244"/>
                    <a:pt x="365" y="153"/>
                    <a:pt x="335" y="61"/>
                  </a:cubicBezTo>
                  <a:cubicBezTo>
                    <a:pt x="305" y="31"/>
                    <a:pt x="244"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8"/>
            <p:cNvSpPr/>
            <p:nvPr/>
          </p:nvSpPr>
          <p:spPr>
            <a:xfrm>
              <a:off x="2544200" y="6174325"/>
              <a:ext cx="52450" cy="326200"/>
            </a:xfrm>
            <a:custGeom>
              <a:rect b="b" l="l" r="r" t="t"/>
              <a:pathLst>
                <a:path extrusionOk="0" h="13048" w="2098">
                  <a:moveTo>
                    <a:pt x="183" y="0"/>
                  </a:moveTo>
                  <a:cubicBezTo>
                    <a:pt x="61" y="0"/>
                    <a:pt x="0" y="92"/>
                    <a:pt x="0" y="304"/>
                  </a:cubicBezTo>
                  <a:lnTo>
                    <a:pt x="0" y="3374"/>
                  </a:lnTo>
                  <a:lnTo>
                    <a:pt x="0" y="6414"/>
                  </a:lnTo>
                  <a:lnTo>
                    <a:pt x="0" y="12554"/>
                  </a:lnTo>
                  <a:cubicBezTo>
                    <a:pt x="0" y="12615"/>
                    <a:pt x="0" y="12675"/>
                    <a:pt x="0" y="12706"/>
                  </a:cubicBezTo>
                  <a:cubicBezTo>
                    <a:pt x="0" y="12888"/>
                    <a:pt x="61" y="13010"/>
                    <a:pt x="152" y="13040"/>
                  </a:cubicBezTo>
                  <a:cubicBezTo>
                    <a:pt x="173" y="13045"/>
                    <a:pt x="191" y="13048"/>
                    <a:pt x="208" y="13048"/>
                  </a:cubicBezTo>
                  <a:cubicBezTo>
                    <a:pt x="293" y="13048"/>
                    <a:pt x="340" y="12984"/>
                    <a:pt x="365" y="12858"/>
                  </a:cubicBezTo>
                  <a:cubicBezTo>
                    <a:pt x="608" y="12675"/>
                    <a:pt x="882" y="12584"/>
                    <a:pt x="1155" y="12554"/>
                  </a:cubicBezTo>
                  <a:lnTo>
                    <a:pt x="1368" y="12554"/>
                  </a:lnTo>
                  <a:lnTo>
                    <a:pt x="1581" y="12523"/>
                  </a:lnTo>
                  <a:cubicBezTo>
                    <a:pt x="1702" y="12493"/>
                    <a:pt x="1854" y="12463"/>
                    <a:pt x="1976" y="12402"/>
                  </a:cubicBezTo>
                  <a:cubicBezTo>
                    <a:pt x="2037" y="12371"/>
                    <a:pt x="2067" y="12280"/>
                    <a:pt x="2098" y="12219"/>
                  </a:cubicBezTo>
                  <a:cubicBezTo>
                    <a:pt x="2098" y="12128"/>
                    <a:pt x="2098" y="12067"/>
                    <a:pt x="2098" y="11976"/>
                  </a:cubicBezTo>
                  <a:cubicBezTo>
                    <a:pt x="2098" y="11885"/>
                    <a:pt x="2067" y="11824"/>
                    <a:pt x="2006" y="11763"/>
                  </a:cubicBezTo>
                  <a:cubicBezTo>
                    <a:pt x="1985" y="11742"/>
                    <a:pt x="1948" y="11720"/>
                    <a:pt x="1918" y="11720"/>
                  </a:cubicBezTo>
                  <a:cubicBezTo>
                    <a:pt x="1905" y="11720"/>
                    <a:pt x="1894" y="11724"/>
                    <a:pt x="1885" y="11733"/>
                  </a:cubicBezTo>
                  <a:cubicBezTo>
                    <a:pt x="1763" y="11794"/>
                    <a:pt x="1642" y="11855"/>
                    <a:pt x="1490" y="11885"/>
                  </a:cubicBezTo>
                  <a:lnTo>
                    <a:pt x="1307" y="11915"/>
                  </a:lnTo>
                  <a:lnTo>
                    <a:pt x="1125" y="11915"/>
                  </a:lnTo>
                  <a:cubicBezTo>
                    <a:pt x="851" y="11946"/>
                    <a:pt x="608" y="12007"/>
                    <a:pt x="395" y="12128"/>
                  </a:cubicBezTo>
                  <a:lnTo>
                    <a:pt x="395" y="6231"/>
                  </a:lnTo>
                  <a:lnTo>
                    <a:pt x="395" y="304"/>
                  </a:lnTo>
                  <a:cubicBezTo>
                    <a:pt x="395" y="244"/>
                    <a:pt x="365" y="152"/>
                    <a:pt x="335" y="61"/>
                  </a:cubicBezTo>
                  <a:cubicBezTo>
                    <a:pt x="304" y="31"/>
                    <a:pt x="243" y="0"/>
                    <a:pt x="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8"/>
            <p:cNvSpPr/>
            <p:nvPr/>
          </p:nvSpPr>
          <p:spPr>
            <a:xfrm>
              <a:off x="2616375" y="6175100"/>
              <a:ext cx="50950" cy="326000"/>
            </a:xfrm>
            <a:custGeom>
              <a:rect b="b" l="l" r="r" t="t"/>
              <a:pathLst>
                <a:path extrusionOk="0" h="13040" w="2038">
                  <a:moveTo>
                    <a:pt x="723" y="1"/>
                  </a:moveTo>
                  <a:cubicBezTo>
                    <a:pt x="527" y="1"/>
                    <a:pt x="340" y="48"/>
                    <a:pt x="153" y="152"/>
                  </a:cubicBezTo>
                  <a:cubicBezTo>
                    <a:pt x="62" y="213"/>
                    <a:pt x="31" y="334"/>
                    <a:pt x="31" y="516"/>
                  </a:cubicBezTo>
                  <a:cubicBezTo>
                    <a:pt x="1" y="2067"/>
                    <a:pt x="1" y="4103"/>
                    <a:pt x="31" y="6565"/>
                  </a:cubicBezTo>
                  <a:lnTo>
                    <a:pt x="62" y="9574"/>
                  </a:lnTo>
                  <a:cubicBezTo>
                    <a:pt x="62" y="10760"/>
                    <a:pt x="62" y="11763"/>
                    <a:pt x="62" y="12614"/>
                  </a:cubicBezTo>
                  <a:cubicBezTo>
                    <a:pt x="62" y="12644"/>
                    <a:pt x="62" y="12675"/>
                    <a:pt x="62" y="12675"/>
                  </a:cubicBezTo>
                  <a:cubicBezTo>
                    <a:pt x="62" y="12766"/>
                    <a:pt x="92" y="12857"/>
                    <a:pt x="122" y="12948"/>
                  </a:cubicBezTo>
                  <a:cubicBezTo>
                    <a:pt x="122" y="13009"/>
                    <a:pt x="183" y="13039"/>
                    <a:pt x="274" y="13039"/>
                  </a:cubicBezTo>
                  <a:lnTo>
                    <a:pt x="639" y="12979"/>
                  </a:lnTo>
                  <a:lnTo>
                    <a:pt x="1034" y="12948"/>
                  </a:lnTo>
                  <a:cubicBezTo>
                    <a:pt x="1308" y="12887"/>
                    <a:pt x="1551" y="12827"/>
                    <a:pt x="1825" y="12766"/>
                  </a:cubicBezTo>
                  <a:cubicBezTo>
                    <a:pt x="1885" y="12736"/>
                    <a:pt x="1946" y="12675"/>
                    <a:pt x="1946" y="12614"/>
                  </a:cubicBezTo>
                  <a:cubicBezTo>
                    <a:pt x="1977" y="12553"/>
                    <a:pt x="1977" y="12462"/>
                    <a:pt x="1946" y="12371"/>
                  </a:cubicBezTo>
                  <a:cubicBezTo>
                    <a:pt x="1946" y="12310"/>
                    <a:pt x="1916" y="12219"/>
                    <a:pt x="1885" y="12158"/>
                  </a:cubicBezTo>
                  <a:cubicBezTo>
                    <a:pt x="1825" y="12128"/>
                    <a:pt x="1764" y="12097"/>
                    <a:pt x="1733" y="12097"/>
                  </a:cubicBezTo>
                  <a:cubicBezTo>
                    <a:pt x="1308" y="12219"/>
                    <a:pt x="882" y="12280"/>
                    <a:pt x="457" y="12310"/>
                  </a:cubicBezTo>
                  <a:cubicBezTo>
                    <a:pt x="457" y="11459"/>
                    <a:pt x="426" y="10395"/>
                    <a:pt x="426" y="9088"/>
                  </a:cubicBezTo>
                  <a:lnTo>
                    <a:pt x="396" y="5896"/>
                  </a:lnTo>
                  <a:lnTo>
                    <a:pt x="1277" y="5896"/>
                  </a:lnTo>
                  <a:cubicBezTo>
                    <a:pt x="1338" y="5896"/>
                    <a:pt x="1369" y="5836"/>
                    <a:pt x="1399" y="5775"/>
                  </a:cubicBezTo>
                  <a:cubicBezTo>
                    <a:pt x="1429" y="5714"/>
                    <a:pt x="1460" y="5623"/>
                    <a:pt x="1460" y="5562"/>
                  </a:cubicBezTo>
                  <a:cubicBezTo>
                    <a:pt x="1460" y="5471"/>
                    <a:pt x="1429" y="5380"/>
                    <a:pt x="1399" y="5319"/>
                  </a:cubicBezTo>
                  <a:cubicBezTo>
                    <a:pt x="1369" y="5258"/>
                    <a:pt x="1338" y="5228"/>
                    <a:pt x="1277" y="5228"/>
                  </a:cubicBezTo>
                  <a:lnTo>
                    <a:pt x="396" y="5228"/>
                  </a:lnTo>
                  <a:lnTo>
                    <a:pt x="396" y="729"/>
                  </a:lnTo>
                  <a:cubicBezTo>
                    <a:pt x="518" y="699"/>
                    <a:pt x="639" y="684"/>
                    <a:pt x="761" y="684"/>
                  </a:cubicBezTo>
                  <a:cubicBezTo>
                    <a:pt x="882" y="684"/>
                    <a:pt x="1004" y="699"/>
                    <a:pt x="1125" y="729"/>
                  </a:cubicBezTo>
                  <a:lnTo>
                    <a:pt x="1308" y="760"/>
                  </a:lnTo>
                  <a:lnTo>
                    <a:pt x="1490" y="790"/>
                  </a:lnTo>
                  <a:cubicBezTo>
                    <a:pt x="1612" y="820"/>
                    <a:pt x="1733" y="851"/>
                    <a:pt x="1825" y="851"/>
                  </a:cubicBezTo>
                  <a:cubicBezTo>
                    <a:pt x="1836" y="856"/>
                    <a:pt x="1847" y="859"/>
                    <a:pt x="1858" y="859"/>
                  </a:cubicBezTo>
                  <a:cubicBezTo>
                    <a:pt x="1907" y="859"/>
                    <a:pt x="1952" y="809"/>
                    <a:pt x="1977" y="760"/>
                  </a:cubicBezTo>
                  <a:cubicBezTo>
                    <a:pt x="2007" y="699"/>
                    <a:pt x="2037" y="608"/>
                    <a:pt x="2037" y="547"/>
                  </a:cubicBezTo>
                  <a:cubicBezTo>
                    <a:pt x="2037" y="456"/>
                    <a:pt x="2007" y="395"/>
                    <a:pt x="1977" y="304"/>
                  </a:cubicBezTo>
                  <a:cubicBezTo>
                    <a:pt x="1946" y="243"/>
                    <a:pt x="1916" y="213"/>
                    <a:pt x="1825" y="182"/>
                  </a:cubicBezTo>
                  <a:cubicBezTo>
                    <a:pt x="1703" y="182"/>
                    <a:pt x="1551" y="152"/>
                    <a:pt x="1429" y="121"/>
                  </a:cubicBezTo>
                  <a:lnTo>
                    <a:pt x="1217" y="61"/>
                  </a:lnTo>
                  <a:lnTo>
                    <a:pt x="1004" y="30"/>
                  </a:lnTo>
                  <a:cubicBezTo>
                    <a:pt x="908" y="11"/>
                    <a:pt x="814" y="1"/>
                    <a:pt x="7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8"/>
            <p:cNvSpPr/>
            <p:nvPr/>
          </p:nvSpPr>
          <p:spPr>
            <a:xfrm>
              <a:off x="2099650" y="6562475"/>
              <a:ext cx="60825" cy="327475"/>
            </a:xfrm>
            <a:custGeom>
              <a:rect b="b" l="l" r="r" t="t"/>
              <a:pathLst>
                <a:path extrusionOk="0" h="13099" w="2433">
                  <a:moveTo>
                    <a:pt x="1247" y="2560"/>
                  </a:moveTo>
                  <a:lnTo>
                    <a:pt x="1399" y="4627"/>
                  </a:lnTo>
                  <a:cubicBezTo>
                    <a:pt x="1460" y="5417"/>
                    <a:pt x="1521" y="6086"/>
                    <a:pt x="1581" y="6694"/>
                  </a:cubicBezTo>
                  <a:cubicBezTo>
                    <a:pt x="1612" y="7119"/>
                    <a:pt x="1642" y="7666"/>
                    <a:pt x="1673" y="8335"/>
                  </a:cubicBezTo>
                  <a:cubicBezTo>
                    <a:pt x="1518" y="8277"/>
                    <a:pt x="1340" y="8256"/>
                    <a:pt x="1160" y="8256"/>
                  </a:cubicBezTo>
                  <a:cubicBezTo>
                    <a:pt x="1056" y="8256"/>
                    <a:pt x="952" y="8263"/>
                    <a:pt x="852" y="8274"/>
                  </a:cubicBezTo>
                  <a:lnTo>
                    <a:pt x="943" y="6846"/>
                  </a:lnTo>
                  <a:lnTo>
                    <a:pt x="1034" y="5417"/>
                  </a:lnTo>
                  <a:cubicBezTo>
                    <a:pt x="1125" y="4201"/>
                    <a:pt x="1186" y="3259"/>
                    <a:pt x="1247" y="2560"/>
                  </a:cubicBezTo>
                  <a:close/>
                  <a:moveTo>
                    <a:pt x="1204" y="1"/>
                  </a:moveTo>
                  <a:cubicBezTo>
                    <a:pt x="1111" y="1"/>
                    <a:pt x="1065" y="90"/>
                    <a:pt x="1065" y="250"/>
                  </a:cubicBezTo>
                  <a:cubicBezTo>
                    <a:pt x="943" y="1314"/>
                    <a:pt x="821" y="2651"/>
                    <a:pt x="730" y="4262"/>
                  </a:cubicBezTo>
                  <a:lnTo>
                    <a:pt x="669" y="5295"/>
                  </a:lnTo>
                  <a:lnTo>
                    <a:pt x="609" y="6298"/>
                  </a:lnTo>
                  <a:cubicBezTo>
                    <a:pt x="548" y="7119"/>
                    <a:pt x="517" y="7788"/>
                    <a:pt x="487" y="8335"/>
                  </a:cubicBezTo>
                  <a:cubicBezTo>
                    <a:pt x="396" y="8396"/>
                    <a:pt x="335" y="8517"/>
                    <a:pt x="366" y="8608"/>
                  </a:cubicBezTo>
                  <a:cubicBezTo>
                    <a:pt x="335" y="8730"/>
                    <a:pt x="366" y="8852"/>
                    <a:pt x="426" y="8943"/>
                  </a:cubicBezTo>
                  <a:cubicBezTo>
                    <a:pt x="305" y="10341"/>
                    <a:pt x="183" y="11587"/>
                    <a:pt x="31" y="12681"/>
                  </a:cubicBezTo>
                  <a:cubicBezTo>
                    <a:pt x="1" y="12894"/>
                    <a:pt x="31" y="13046"/>
                    <a:pt x="153" y="13077"/>
                  </a:cubicBezTo>
                  <a:cubicBezTo>
                    <a:pt x="182" y="13091"/>
                    <a:pt x="210" y="13099"/>
                    <a:pt x="235" y="13099"/>
                  </a:cubicBezTo>
                  <a:cubicBezTo>
                    <a:pt x="315" y="13099"/>
                    <a:pt x="373" y="13025"/>
                    <a:pt x="396" y="12864"/>
                  </a:cubicBezTo>
                  <a:cubicBezTo>
                    <a:pt x="548" y="11739"/>
                    <a:pt x="700" y="10432"/>
                    <a:pt x="821" y="8973"/>
                  </a:cubicBezTo>
                  <a:lnTo>
                    <a:pt x="1034" y="8943"/>
                  </a:lnTo>
                  <a:cubicBezTo>
                    <a:pt x="1080" y="8928"/>
                    <a:pt x="1118" y="8920"/>
                    <a:pt x="1156" y="8920"/>
                  </a:cubicBezTo>
                  <a:cubicBezTo>
                    <a:pt x="1194" y="8920"/>
                    <a:pt x="1232" y="8928"/>
                    <a:pt x="1277" y="8943"/>
                  </a:cubicBezTo>
                  <a:cubicBezTo>
                    <a:pt x="1429" y="8943"/>
                    <a:pt x="1581" y="8973"/>
                    <a:pt x="1733" y="9064"/>
                  </a:cubicBezTo>
                  <a:cubicBezTo>
                    <a:pt x="1825" y="10645"/>
                    <a:pt x="1916" y="11891"/>
                    <a:pt x="2037" y="12773"/>
                  </a:cubicBezTo>
                  <a:cubicBezTo>
                    <a:pt x="2060" y="12934"/>
                    <a:pt x="2101" y="13008"/>
                    <a:pt x="2172" y="13008"/>
                  </a:cubicBezTo>
                  <a:cubicBezTo>
                    <a:pt x="2195" y="13008"/>
                    <a:pt x="2221" y="13000"/>
                    <a:pt x="2250" y="12985"/>
                  </a:cubicBezTo>
                  <a:cubicBezTo>
                    <a:pt x="2372" y="12925"/>
                    <a:pt x="2432" y="12803"/>
                    <a:pt x="2402" y="12590"/>
                  </a:cubicBezTo>
                  <a:cubicBezTo>
                    <a:pt x="2311" y="11739"/>
                    <a:pt x="2220" y="10615"/>
                    <a:pt x="2128" y="9247"/>
                  </a:cubicBezTo>
                  <a:cubicBezTo>
                    <a:pt x="2159" y="9156"/>
                    <a:pt x="2189" y="9064"/>
                    <a:pt x="2189" y="8943"/>
                  </a:cubicBezTo>
                  <a:cubicBezTo>
                    <a:pt x="2189" y="8852"/>
                    <a:pt x="2159" y="8760"/>
                    <a:pt x="2098" y="8669"/>
                  </a:cubicBezTo>
                  <a:lnTo>
                    <a:pt x="2098" y="8639"/>
                  </a:lnTo>
                  <a:lnTo>
                    <a:pt x="2007" y="7575"/>
                  </a:lnTo>
                  <a:lnTo>
                    <a:pt x="1946" y="6481"/>
                  </a:lnTo>
                  <a:cubicBezTo>
                    <a:pt x="1885" y="5721"/>
                    <a:pt x="1794" y="4687"/>
                    <a:pt x="1673" y="3380"/>
                  </a:cubicBezTo>
                  <a:lnTo>
                    <a:pt x="1551" y="1800"/>
                  </a:lnTo>
                  <a:lnTo>
                    <a:pt x="1429" y="250"/>
                  </a:lnTo>
                  <a:cubicBezTo>
                    <a:pt x="1399" y="37"/>
                    <a:pt x="1338" y="37"/>
                    <a:pt x="1247" y="7"/>
                  </a:cubicBezTo>
                  <a:cubicBezTo>
                    <a:pt x="1232" y="3"/>
                    <a:pt x="1217" y="1"/>
                    <a:pt x="12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8"/>
            <p:cNvSpPr/>
            <p:nvPr/>
          </p:nvSpPr>
          <p:spPr>
            <a:xfrm>
              <a:off x="2215150" y="6562350"/>
              <a:ext cx="63875" cy="327800"/>
            </a:xfrm>
            <a:custGeom>
              <a:rect b="b" l="l" r="r" t="t"/>
              <a:pathLst>
                <a:path extrusionOk="0" h="13112" w="2555">
                  <a:moveTo>
                    <a:pt x="214" y="1"/>
                  </a:moveTo>
                  <a:cubicBezTo>
                    <a:pt x="194" y="1"/>
                    <a:pt x="173" y="5"/>
                    <a:pt x="153" y="12"/>
                  </a:cubicBezTo>
                  <a:cubicBezTo>
                    <a:pt x="62" y="42"/>
                    <a:pt x="1" y="163"/>
                    <a:pt x="1" y="315"/>
                  </a:cubicBezTo>
                  <a:lnTo>
                    <a:pt x="1" y="376"/>
                  </a:lnTo>
                  <a:lnTo>
                    <a:pt x="31" y="3477"/>
                  </a:lnTo>
                  <a:lnTo>
                    <a:pt x="62" y="6577"/>
                  </a:lnTo>
                  <a:cubicBezTo>
                    <a:pt x="62" y="9009"/>
                    <a:pt x="62" y="11075"/>
                    <a:pt x="1" y="12778"/>
                  </a:cubicBezTo>
                  <a:cubicBezTo>
                    <a:pt x="1" y="12990"/>
                    <a:pt x="62" y="13112"/>
                    <a:pt x="183" y="13112"/>
                  </a:cubicBezTo>
                  <a:cubicBezTo>
                    <a:pt x="335" y="13112"/>
                    <a:pt x="396" y="12990"/>
                    <a:pt x="396" y="12778"/>
                  </a:cubicBezTo>
                  <a:cubicBezTo>
                    <a:pt x="426" y="11197"/>
                    <a:pt x="426" y="9343"/>
                    <a:pt x="426" y="7215"/>
                  </a:cubicBezTo>
                  <a:lnTo>
                    <a:pt x="426" y="4419"/>
                  </a:lnTo>
                  <a:lnTo>
                    <a:pt x="426" y="1622"/>
                  </a:lnTo>
                  <a:cubicBezTo>
                    <a:pt x="761" y="2808"/>
                    <a:pt x="974" y="4024"/>
                    <a:pt x="1034" y="5240"/>
                  </a:cubicBezTo>
                  <a:cubicBezTo>
                    <a:pt x="1034" y="5331"/>
                    <a:pt x="1065" y="5422"/>
                    <a:pt x="1126" y="5513"/>
                  </a:cubicBezTo>
                  <a:cubicBezTo>
                    <a:pt x="1156" y="5543"/>
                    <a:pt x="1217" y="5574"/>
                    <a:pt x="1278" y="5574"/>
                  </a:cubicBezTo>
                  <a:cubicBezTo>
                    <a:pt x="1369" y="5543"/>
                    <a:pt x="1399" y="5422"/>
                    <a:pt x="1399" y="5240"/>
                  </a:cubicBezTo>
                  <a:cubicBezTo>
                    <a:pt x="1399" y="4358"/>
                    <a:pt x="1430" y="3507"/>
                    <a:pt x="1521" y="2656"/>
                  </a:cubicBezTo>
                  <a:lnTo>
                    <a:pt x="1521" y="2534"/>
                  </a:lnTo>
                  <a:lnTo>
                    <a:pt x="1521" y="2443"/>
                  </a:lnTo>
                  <a:cubicBezTo>
                    <a:pt x="1521" y="2352"/>
                    <a:pt x="1551" y="2291"/>
                    <a:pt x="1551" y="2200"/>
                  </a:cubicBezTo>
                  <a:cubicBezTo>
                    <a:pt x="1581" y="2018"/>
                    <a:pt x="1612" y="1835"/>
                    <a:pt x="1642" y="1683"/>
                  </a:cubicBezTo>
                  <a:cubicBezTo>
                    <a:pt x="1673" y="1410"/>
                    <a:pt x="1794" y="1106"/>
                    <a:pt x="1946" y="863"/>
                  </a:cubicBezTo>
                  <a:cubicBezTo>
                    <a:pt x="2037" y="1622"/>
                    <a:pt x="2098" y="2474"/>
                    <a:pt x="2098" y="3507"/>
                  </a:cubicBezTo>
                  <a:lnTo>
                    <a:pt x="2098" y="4814"/>
                  </a:lnTo>
                  <a:lnTo>
                    <a:pt x="2098" y="6121"/>
                  </a:lnTo>
                  <a:cubicBezTo>
                    <a:pt x="2098" y="6607"/>
                    <a:pt x="2129" y="7154"/>
                    <a:pt x="2129" y="7793"/>
                  </a:cubicBezTo>
                  <a:lnTo>
                    <a:pt x="2159" y="9434"/>
                  </a:lnTo>
                  <a:cubicBezTo>
                    <a:pt x="2189" y="10832"/>
                    <a:pt x="2189" y="11957"/>
                    <a:pt x="2189" y="12778"/>
                  </a:cubicBezTo>
                  <a:cubicBezTo>
                    <a:pt x="2189" y="12869"/>
                    <a:pt x="2220" y="12960"/>
                    <a:pt x="2250" y="13021"/>
                  </a:cubicBezTo>
                  <a:cubicBezTo>
                    <a:pt x="2281" y="13082"/>
                    <a:pt x="2311" y="13112"/>
                    <a:pt x="2372" y="13112"/>
                  </a:cubicBezTo>
                  <a:cubicBezTo>
                    <a:pt x="2402" y="13112"/>
                    <a:pt x="2463" y="13082"/>
                    <a:pt x="2493" y="13051"/>
                  </a:cubicBezTo>
                  <a:cubicBezTo>
                    <a:pt x="2524" y="12960"/>
                    <a:pt x="2554" y="12869"/>
                    <a:pt x="2554" y="12778"/>
                  </a:cubicBezTo>
                  <a:cubicBezTo>
                    <a:pt x="2554" y="11957"/>
                    <a:pt x="2554" y="10863"/>
                    <a:pt x="2524" y="9465"/>
                  </a:cubicBezTo>
                  <a:lnTo>
                    <a:pt x="2463" y="7823"/>
                  </a:lnTo>
                  <a:lnTo>
                    <a:pt x="2463" y="6151"/>
                  </a:lnTo>
                  <a:lnTo>
                    <a:pt x="2463" y="4784"/>
                  </a:lnTo>
                  <a:lnTo>
                    <a:pt x="2463" y="3385"/>
                  </a:lnTo>
                  <a:cubicBezTo>
                    <a:pt x="2433" y="2322"/>
                    <a:pt x="2372" y="1410"/>
                    <a:pt x="2281" y="619"/>
                  </a:cubicBezTo>
                  <a:cubicBezTo>
                    <a:pt x="2311" y="498"/>
                    <a:pt x="2311" y="407"/>
                    <a:pt x="2281" y="285"/>
                  </a:cubicBezTo>
                  <a:cubicBezTo>
                    <a:pt x="2250" y="163"/>
                    <a:pt x="2220" y="103"/>
                    <a:pt x="2129" y="103"/>
                  </a:cubicBezTo>
                  <a:lnTo>
                    <a:pt x="2007" y="103"/>
                  </a:lnTo>
                  <a:cubicBezTo>
                    <a:pt x="1764" y="194"/>
                    <a:pt x="1581" y="437"/>
                    <a:pt x="1430" y="832"/>
                  </a:cubicBezTo>
                  <a:cubicBezTo>
                    <a:pt x="1308" y="1227"/>
                    <a:pt x="1217" y="1622"/>
                    <a:pt x="1156" y="2048"/>
                  </a:cubicBezTo>
                  <a:cubicBezTo>
                    <a:pt x="1126" y="2230"/>
                    <a:pt x="1095" y="2443"/>
                    <a:pt x="1065" y="2686"/>
                  </a:cubicBezTo>
                  <a:cubicBezTo>
                    <a:pt x="913" y="1835"/>
                    <a:pt x="670" y="984"/>
                    <a:pt x="366" y="163"/>
                  </a:cubicBezTo>
                  <a:cubicBezTo>
                    <a:pt x="342" y="46"/>
                    <a:pt x="282" y="1"/>
                    <a:pt x="2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8"/>
            <p:cNvSpPr/>
            <p:nvPr/>
          </p:nvSpPr>
          <p:spPr>
            <a:xfrm>
              <a:off x="2299500" y="6564300"/>
              <a:ext cx="50175" cy="325850"/>
            </a:xfrm>
            <a:custGeom>
              <a:rect b="b" l="l" r="r" t="t"/>
              <a:pathLst>
                <a:path extrusionOk="0" h="13034" w="2007">
                  <a:moveTo>
                    <a:pt x="749" y="1"/>
                  </a:moveTo>
                  <a:cubicBezTo>
                    <a:pt x="541" y="1"/>
                    <a:pt x="331" y="57"/>
                    <a:pt x="153" y="146"/>
                  </a:cubicBezTo>
                  <a:cubicBezTo>
                    <a:pt x="31" y="207"/>
                    <a:pt x="1" y="329"/>
                    <a:pt x="1" y="541"/>
                  </a:cubicBezTo>
                  <a:cubicBezTo>
                    <a:pt x="1" y="2092"/>
                    <a:pt x="1" y="4098"/>
                    <a:pt x="1" y="6560"/>
                  </a:cubicBezTo>
                  <a:lnTo>
                    <a:pt x="31" y="9599"/>
                  </a:lnTo>
                  <a:lnTo>
                    <a:pt x="31" y="12608"/>
                  </a:lnTo>
                  <a:cubicBezTo>
                    <a:pt x="31" y="12639"/>
                    <a:pt x="31" y="12669"/>
                    <a:pt x="31" y="12700"/>
                  </a:cubicBezTo>
                  <a:cubicBezTo>
                    <a:pt x="31" y="12791"/>
                    <a:pt x="62" y="12852"/>
                    <a:pt x="92" y="12943"/>
                  </a:cubicBezTo>
                  <a:cubicBezTo>
                    <a:pt x="122" y="13004"/>
                    <a:pt x="153" y="13034"/>
                    <a:pt x="244" y="13034"/>
                  </a:cubicBezTo>
                  <a:lnTo>
                    <a:pt x="639" y="13004"/>
                  </a:lnTo>
                  <a:lnTo>
                    <a:pt x="1004" y="12943"/>
                  </a:lnTo>
                  <a:cubicBezTo>
                    <a:pt x="1277" y="12882"/>
                    <a:pt x="1551" y="12852"/>
                    <a:pt x="1794" y="12760"/>
                  </a:cubicBezTo>
                  <a:cubicBezTo>
                    <a:pt x="1855" y="12760"/>
                    <a:pt x="1916" y="12700"/>
                    <a:pt x="1916" y="12639"/>
                  </a:cubicBezTo>
                  <a:cubicBezTo>
                    <a:pt x="1946" y="12548"/>
                    <a:pt x="1946" y="12456"/>
                    <a:pt x="1916" y="12396"/>
                  </a:cubicBezTo>
                  <a:cubicBezTo>
                    <a:pt x="1916" y="12304"/>
                    <a:pt x="1885" y="12244"/>
                    <a:pt x="1855" y="12183"/>
                  </a:cubicBezTo>
                  <a:cubicBezTo>
                    <a:pt x="1810" y="12138"/>
                    <a:pt x="1766" y="12110"/>
                    <a:pt x="1733" y="12110"/>
                  </a:cubicBezTo>
                  <a:cubicBezTo>
                    <a:pt x="1721" y="12110"/>
                    <a:pt x="1711" y="12114"/>
                    <a:pt x="1703" y="12122"/>
                  </a:cubicBezTo>
                  <a:cubicBezTo>
                    <a:pt x="1277" y="12213"/>
                    <a:pt x="852" y="12304"/>
                    <a:pt x="426" y="12365"/>
                  </a:cubicBezTo>
                  <a:cubicBezTo>
                    <a:pt x="426" y="11484"/>
                    <a:pt x="396" y="10420"/>
                    <a:pt x="396" y="9143"/>
                  </a:cubicBezTo>
                  <a:lnTo>
                    <a:pt x="396" y="5891"/>
                  </a:lnTo>
                  <a:lnTo>
                    <a:pt x="822" y="5891"/>
                  </a:lnTo>
                  <a:cubicBezTo>
                    <a:pt x="898" y="5906"/>
                    <a:pt x="974" y="5914"/>
                    <a:pt x="1046" y="5914"/>
                  </a:cubicBezTo>
                  <a:cubicBezTo>
                    <a:pt x="1118" y="5914"/>
                    <a:pt x="1186" y="5906"/>
                    <a:pt x="1247" y="5891"/>
                  </a:cubicBezTo>
                  <a:cubicBezTo>
                    <a:pt x="1308" y="5891"/>
                    <a:pt x="1369" y="5861"/>
                    <a:pt x="1399" y="5800"/>
                  </a:cubicBezTo>
                  <a:cubicBezTo>
                    <a:pt x="1429" y="5709"/>
                    <a:pt x="1460" y="5648"/>
                    <a:pt x="1429" y="5557"/>
                  </a:cubicBezTo>
                  <a:cubicBezTo>
                    <a:pt x="1460" y="5465"/>
                    <a:pt x="1429" y="5405"/>
                    <a:pt x="1399" y="5314"/>
                  </a:cubicBezTo>
                  <a:cubicBezTo>
                    <a:pt x="1369" y="5253"/>
                    <a:pt x="1308" y="5222"/>
                    <a:pt x="1247" y="5222"/>
                  </a:cubicBezTo>
                  <a:cubicBezTo>
                    <a:pt x="1186" y="5238"/>
                    <a:pt x="1118" y="5245"/>
                    <a:pt x="1046" y="5245"/>
                  </a:cubicBezTo>
                  <a:cubicBezTo>
                    <a:pt x="974" y="5245"/>
                    <a:pt x="898" y="5238"/>
                    <a:pt x="822" y="5222"/>
                  </a:cubicBezTo>
                  <a:lnTo>
                    <a:pt x="396" y="5222"/>
                  </a:lnTo>
                  <a:lnTo>
                    <a:pt x="396" y="724"/>
                  </a:lnTo>
                  <a:cubicBezTo>
                    <a:pt x="518" y="693"/>
                    <a:pt x="639" y="678"/>
                    <a:pt x="757" y="678"/>
                  </a:cubicBezTo>
                  <a:cubicBezTo>
                    <a:pt x="875" y="678"/>
                    <a:pt x="989" y="693"/>
                    <a:pt x="1095" y="724"/>
                  </a:cubicBezTo>
                  <a:lnTo>
                    <a:pt x="1277" y="754"/>
                  </a:lnTo>
                  <a:lnTo>
                    <a:pt x="1460" y="815"/>
                  </a:lnTo>
                  <a:cubicBezTo>
                    <a:pt x="1612" y="845"/>
                    <a:pt x="1733" y="876"/>
                    <a:pt x="1825" y="876"/>
                  </a:cubicBezTo>
                  <a:cubicBezTo>
                    <a:pt x="1885" y="876"/>
                    <a:pt x="1946" y="845"/>
                    <a:pt x="1977" y="785"/>
                  </a:cubicBezTo>
                  <a:cubicBezTo>
                    <a:pt x="2007" y="693"/>
                    <a:pt x="2007" y="633"/>
                    <a:pt x="2007" y="541"/>
                  </a:cubicBezTo>
                  <a:cubicBezTo>
                    <a:pt x="2007" y="481"/>
                    <a:pt x="2007" y="389"/>
                    <a:pt x="1977" y="298"/>
                  </a:cubicBezTo>
                  <a:cubicBezTo>
                    <a:pt x="1946" y="268"/>
                    <a:pt x="1885" y="207"/>
                    <a:pt x="1825" y="207"/>
                  </a:cubicBezTo>
                  <a:cubicBezTo>
                    <a:pt x="1703" y="177"/>
                    <a:pt x="1551" y="146"/>
                    <a:pt x="1399" y="116"/>
                  </a:cubicBezTo>
                  <a:lnTo>
                    <a:pt x="1186" y="55"/>
                  </a:lnTo>
                  <a:lnTo>
                    <a:pt x="974" y="25"/>
                  </a:lnTo>
                  <a:cubicBezTo>
                    <a:pt x="900" y="8"/>
                    <a:pt x="825"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8"/>
            <p:cNvSpPr/>
            <p:nvPr/>
          </p:nvSpPr>
          <p:spPr>
            <a:xfrm>
              <a:off x="2366375" y="6562350"/>
              <a:ext cx="64625" cy="327800"/>
            </a:xfrm>
            <a:custGeom>
              <a:rect b="b" l="l" r="r" t="t"/>
              <a:pathLst>
                <a:path extrusionOk="0" h="13112" w="2585">
                  <a:moveTo>
                    <a:pt x="226" y="1"/>
                  </a:moveTo>
                  <a:cubicBezTo>
                    <a:pt x="204" y="1"/>
                    <a:pt x="180" y="5"/>
                    <a:pt x="153" y="12"/>
                  </a:cubicBezTo>
                  <a:cubicBezTo>
                    <a:pt x="61" y="42"/>
                    <a:pt x="31" y="163"/>
                    <a:pt x="31" y="315"/>
                  </a:cubicBezTo>
                  <a:lnTo>
                    <a:pt x="31" y="376"/>
                  </a:lnTo>
                  <a:lnTo>
                    <a:pt x="31" y="3477"/>
                  </a:lnTo>
                  <a:lnTo>
                    <a:pt x="61" y="6577"/>
                  </a:lnTo>
                  <a:cubicBezTo>
                    <a:pt x="61" y="9009"/>
                    <a:pt x="61" y="11075"/>
                    <a:pt x="1" y="12778"/>
                  </a:cubicBezTo>
                  <a:cubicBezTo>
                    <a:pt x="1" y="12990"/>
                    <a:pt x="61" y="13112"/>
                    <a:pt x="183" y="13112"/>
                  </a:cubicBezTo>
                  <a:cubicBezTo>
                    <a:pt x="305" y="13112"/>
                    <a:pt x="396" y="12990"/>
                    <a:pt x="396" y="12778"/>
                  </a:cubicBezTo>
                  <a:cubicBezTo>
                    <a:pt x="426" y="11197"/>
                    <a:pt x="426" y="9343"/>
                    <a:pt x="426" y="7215"/>
                  </a:cubicBezTo>
                  <a:lnTo>
                    <a:pt x="426" y="4419"/>
                  </a:lnTo>
                  <a:lnTo>
                    <a:pt x="426" y="1622"/>
                  </a:lnTo>
                  <a:cubicBezTo>
                    <a:pt x="791" y="2808"/>
                    <a:pt x="1004" y="4024"/>
                    <a:pt x="1034" y="5240"/>
                  </a:cubicBezTo>
                  <a:cubicBezTo>
                    <a:pt x="1034" y="5331"/>
                    <a:pt x="1065" y="5422"/>
                    <a:pt x="1125" y="5513"/>
                  </a:cubicBezTo>
                  <a:cubicBezTo>
                    <a:pt x="1156" y="5543"/>
                    <a:pt x="1216" y="5574"/>
                    <a:pt x="1277" y="5574"/>
                  </a:cubicBezTo>
                  <a:cubicBezTo>
                    <a:pt x="1399" y="5543"/>
                    <a:pt x="1429" y="5422"/>
                    <a:pt x="1429" y="5240"/>
                  </a:cubicBezTo>
                  <a:cubicBezTo>
                    <a:pt x="1399" y="4358"/>
                    <a:pt x="1460" y="3507"/>
                    <a:pt x="1551" y="2656"/>
                  </a:cubicBezTo>
                  <a:lnTo>
                    <a:pt x="1551" y="2534"/>
                  </a:lnTo>
                  <a:lnTo>
                    <a:pt x="1551" y="2443"/>
                  </a:lnTo>
                  <a:cubicBezTo>
                    <a:pt x="1551" y="2352"/>
                    <a:pt x="1581" y="2291"/>
                    <a:pt x="1581" y="2200"/>
                  </a:cubicBezTo>
                  <a:cubicBezTo>
                    <a:pt x="1612" y="2018"/>
                    <a:pt x="1642" y="1835"/>
                    <a:pt x="1672" y="1683"/>
                  </a:cubicBezTo>
                  <a:cubicBezTo>
                    <a:pt x="1703" y="1410"/>
                    <a:pt x="1794" y="1106"/>
                    <a:pt x="1976" y="863"/>
                  </a:cubicBezTo>
                  <a:cubicBezTo>
                    <a:pt x="2037" y="1622"/>
                    <a:pt x="2098" y="2474"/>
                    <a:pt x="2128" y="3507"/>
                  </a:cubicBezTo>
                  <a:lnTo>
                    <a:pt x="2128" y="4814"/>
                  </a:lnTo>
                  <a:lnTo>
                    <a:pt x="2128" y="6151"/>
                  </a:lnTo>
                  <a:lnTo>
                    <a:pt x="2128" y="7823"/>
                  </a:lnTo>
                  <a:lnTo>
                    <a:pt x="2159" y="9465"/>
                  </a:lnTo>
                  <a:cubicBezTo>
                    <a:pt x="2189" y="10863"/>
                    <a:pt x="2189" y="11957"/>
                    <a:pt x="2189" y="12778"/>
                  </a:cubicBezTo>
                  <a:cubicBezTo>
                    <a:pt x="2189" y="12869"/>
                    <a:pt x="2220" y="12960"/>
                    <a:pt x="2250" y="13051"/>
                  </a:cubicBezTo>
                  <a:cubicBezTo>
                    <a:pt x="2280" y="13082"/>
                    <a:pt x="2341" y="13112"/>
                    <a:pt x="2402" y="13112"/>
                  </a:cubicBezTo>
                  <a:cubicBezTo>
                    <a:pt x="2432" y="13112"/>
                    <a:pt x="2493" y="13082"/>
                    <a:pt x="2524" y="13051"/>
                  </a:cubicBezTo>
                  <a:cubicBezTo>
                    <a:pt x="2554" y="12960"/>
                    <a:pt x="2584" y="12869"/>
                    <a:pt x="2584" y="12778"/>
                  </a:cubicBezTo>
                  <a:cubicBezTo>
                    <a:pt x="2584" y="11957"/>
                    <a:pt x="2584" y="10863"/>
                    <a:pt x="2554" y="9465"/>
                  </a:cubicBezTo>
                  <a:lnTo>
                    <a:pt x="2493" y="7823"/>
                  </a:lnTo>
                  <a:cubicBezTo>
                    <a:pt x="2493" y="7185"/>
                    <a:pt x="2493" y="6638"/>
                    <a:pt x="2493" y="6151"/>
                  </a:cubicBezTo>
                  <a:lnTo>
                    <a:pt x="2463" y="5483"/>
                  </a:lnTo>
                  <a:lnTo>
                    <a:pt x="2463" y="4784"/>
                  </a:lnTo>
                  <a:lnTo>
                    <a:pt x="2463" y="3385"/>
                  </a:lnTo>
                  <a:cubicBezTo>
                    <a:pt x="2463" y="2322"/>
                    <a:pt x="2402" y="1410"/>
                    <a:pt x="2311" y="619"/>
                  </a:cubicBezTo>
                  <a:cubicBezTo>
                    <a:pt x="2341" y="498"/>
                    <a:pt x="2341" y="407"/>
                    <a:pt x="2311" y="285"/>
                  </a:cubicBezTo>
                  <a:cubicBezTo>
                    <a:pt x="2280" y="163"/>
                    <a:pt x="2220" y="103"/>
                    <a:pt x="2159" y="103"/>
                  </a:cubicBezTo>
                  <a:lnTo>
                    <a:pt x="2037" y="103"/>
                  </a:lnTo>
                  <a:cubicBezTo>
                    <a:pt x="1733" y="255"/>
                    <a:pt x="1520" y="528"/>
                    <a:pt x="1429" y="832"/>
                  </a:cubicBezTo>
                  <a:cubicBezTo>
                    <a:pt x="1308" y="1227"/>
                    <a:pt x="1216" y="1622"/>
                    <a:pt x="1156" y="2048"/>
                  </a:cubicBezTo>
                  <a:cubicBezTo>
                    <a:pt x="1125" y="2230"/>
                    <a:pt x="1095" y="2443"/>
                    <a:pt x="1095" y="2686"/>
                  </a:cubicBezTo>
                  <a:cubicBezTo>
                    <a:pt x="913" y="1835"/>
                    <a:pt x="669" y="984"/>
                    <a:pt x="396" y="163"/>
                  </a:cubicBezTo>
                  <a:cubicBezTo>
                    <a:pt x="349" y="46"/>
                    <a:pt x="302" y="1"/>
                    <a:pt x="2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8"/>
            <p:cNvSpPr/>
            <p:nvPr/>
          </p:nvSpPr>
          <p:spPr>
            <a:xfrm>
              <a:off x="2450725" y="6563375"/>
              <a:ext cx="55500" cy="327475"/>
            </a:xfrm>
            <a:custGeom>
              <a:rect b="b" l="l" r="r" t="t"/>
              <a:pathLst>
                <a:path extrusionOk="0" h="13099" w="2220">
                  <a:moveTo>
                    <a:pt x="1058" y="701"/>
                  </a:moveTo>
                  <a:cubicBezTo>
                    <a:pt x="1093" y="701"/>
                    <a:pt x="1126" y="731"/>
                    <a:pt x="1156" y="791"/>
                  </a:cubicBezTo>
                  <a:cubicBezTo>
                    <a:pt x="1277" y="974"/>
                    <a:pt x="1338" y="1156"/>
                    <a:pt x="1368" y="1369"/>
                  </a:cubicBezTo>
                  <a:cubicBezTo>
                    <a:pt x="1399" y="1460"/>
                    <a:pt x="1429" y="1581"/>
                    <a:pt x="1460" y="1703"/>
                  </a:cubicBezTo>
                  <a:lnTo>
                    <a:pt x="1490" y="1885"/>
                  </a:lnTo>
                  <a:lnTo>
                    <a:pt x="1520" y="2037"/>
                  </a:lnTo>
                  <a:cubicBezTo>
                    <a:pt x="1551" y="2220"/>
                    <a:pt x="1581" y="2493"/>
                    <a:pt x="1612" y="2797"/>
                  </a:cubicBezTo>
                  <a:lnTo>
                    <a:pt x="1642" y="3162"/>
                  </a:lnTo>
                  <a:lnTo>
                    <a:pt x="1672" y="3557"/>
                  </a:lnTo>
                  <a:cubicBezTo>
                    <a:pt x="1824" y="5776"/>
                    <a:pt x="1824" y="7965"/>
                    <a:pt x="1672" y="10183"/>
                  </a:cubicBezTo>
                  <a:cubicBezTo>
                    <a:pt x="1672" y="10214"/>
                    <a:pt x="1672" y="10335"/>
                    <a:pt x="1612" y="10457"/>
                  </a:cubicBezTo>
                  <a:lnTo>
                    <a:pt x="1612" y="10609"/>
                  </a:lnTo>
                  <a:lnTo>
                    <a:pt x="1612" y="10761"/>
                  </a:lnTo>
                  <a:cubicBezTo>
                    <a:pt x="1612" y="11034"/>
                    <a:pt x="1581" y="11247"/>
                    <a:pt x="1551" y="11430"/>
                  </a:cubicBezTo>
                  <a:cubicBezTo>
                    <a:pt x="1490" y="11977"/>
                    <a:pt x="1368" y="12311"/>
                    <a:pt x="1216" y="12433"/>
                  </a:cubicBezTo>
                  <a:cubicBezTo>
                    <a:pt x="1203" y="12441"/>
                    <a:pt x="1190" y="12446"/>
                    <a:pt x="1176" y="12446"/>
                  </a:cubicBezTo>
                  <a:cubicBezTo>
                    <a:pt x="1091" y="12446"/>
                    <a:pt x="991" y="12289"/>
                    <a:pt x="912" y="11977"/>
                  </a:cubicBezTo>
                  <a:cubicBezTo>
                    <a:pt x="882" y="11855"/>
                    <a:pt x="852" y="11703"/>
                    <a:pt x="791" y="11551"/>
                  </a:cubicBezTo>
                  <a:cubicBezTo>
                    <a:pt x="791" y="11490"/>
                    <a:pt x="760" y="11430"/>
                    <a:pt x="760" y="11369"/>
                  </a:cubicBezTo>
                  <a:lnTo>
                    <a:pt x="760" y="11308"/>
                  </a:lnTo>
                  <a:lnTo>
                    <a:pt x="760" y="11247"/>
                  </a:lnTo>
                  <a:cubicBezTo>
                    <a:pt x="669" y="10852"/>
                    <a:pt x="609" y="10366"/>
                    <a:pt x="517" y="9788"/>
                  </a:cubicBezTo>
                  <a:cubicBezTo>
                    <a:pt x="365" y="7721"/>
                    <a:pt x="365" y="5624"/>
                    <a:pt x="517" y="3527"/>
                  </a:cubicBezTo>
                  <a:cubicBezTo>
                    <a:pt x="548" y="2980"/>
                    <a:pt x="609" y="2433"/>
                    <a:pt x="700" y="1885"/>
                  </a:cubicBezTo>
                  <a:cubicBezTo>
                    <a:pt x="700" y="1885"/>
                    <a:pt x="700" y="1855"/>
                    <a:pt x="700" y="1855"/>
                  </a:cubicBezTo>
                  <a:lnTo>
                    <a:pt x="700" y="1764"/>
                  </a:lnTo>
                  <a:cubicBezTo>
                    <a:pt x="700" y="1703"/>
                    <a:pt x="730" y="1642"/>
                    <a:pt x="730" y="1581"/>
                  </a:cubicBezTo>
                  <a:cubicBezTo>
                    <a:pt x="760" y="1399"/>
                    <a:pt x="791" y="1247"/>
                    <a:pt x="852" y="1095"/>
                  </a:cubicBezTo>
                  <a:cubicBezTo>
                    <a:pt x="913" y="829"/>
                    <a:pt x="988" y="701"/>
                    <a:pt x="1058" y="701"/>
                  </a:cubicBezTo>
                  <a:close/>
                  <a:moveTo>
                    <a:pt x="1125" y="1"/>
                  </a:moveTo>
                  <a:cubicBezTo>
                    <a:pt x="973" y="31"/>
                    <a:pt x="852" y="92"/>
                    <a:pt x="760" y="183"/>
                  </a:cubicBezTo>
                  <a:cubicBezTo>
                    <a:pt x="639" y="335"/>
                    <a:pt x="517" y="548"/>
                    <a:pt x="487" y="761"/>
                  </a:cubicBezTo>
                  <a:cubicBezTo>
                    <a:pt x="457" y="882"/>
                    <a:pt x="426" y="1004"/>
                    <a:pt x="396" y="1126"/>
                  </a:cubicBezTo>
                  <a:lnTo>
                    <a:pt x="365" y="1338"/>
                  </a:lnTo>
                  <a:lnTo>
                    <a:pt x="335" y="1521"/>
                  </a:lnTo>
                  <a:cubicBezTo>
                    <a:pt x="213" y="2189"/>
                    <a:pt x="153" y="2858"/>
                    <a:pt x="122" y="3557"/>
                  </a:cubicBezTo>
                  <a:cubicBezTo>
                    <a:pt x="92" y="3831"/>
                    <a:pt x="61" y="4195"/>
                    <a:pt x="61" y="4591"/>
                  </a:cubicBezTo>
                  <a:lnTo>
                    <a:pt x="61" y="5107"/>
                  </a:lnTo>
                  <a:lnTo>
                    <a:pt x="61" y="5624"/>
                  </a:lnTo>
                  <a:cubicBezTo>
                    <a:pt x="1" y="6961"/>
                    <a:pt x="1" y="8299"/>
                    <a:pt x="122" y="9636"/>
                  </a:cubicBezTo>
                  <a:cubicBezTo>
                    <a:pt x="183" y="10275"/>
                    <a:pt x="274" y="10943"/>
                    <a:pt x="426" y="11582"/>
                  </a:cubicBezTo>
                  <a:cubicBezTo>
                    <a:pt x="457" y="11825"/>
                    <a:pt x="517" y="12068"/>
                    <a:pt x="609" y="12311"/>
                  </a:cubicBezTo>
                  <a:cubicBezTo>
                    <a:pt x="669" y="12493"/>
                    <a:pt x="760" y="12706"/>
                    <a:pt x="882" y="12889"/>
                  </a:cubicBezTo>
                  <a:cubicBezTo>
                    <a:pt x="995" y="13030"/>
                    <a:pt x="1101" y="13099"/>
                    <a:pt x="1204" y="13099"/>
                  </a:cubicBezTo>
                  <a:cubicBezTo>
                    <a:pt x="1323" y="13099"/>
                    <a:pt x="1437" y="13007"/>
                    <a:pt x="1551" y="12828"/>
                  </a:cubicBezTo>
                  <a:cubicBezTo>
                    <a:pt x="1733" y="12493"/>
                    <a:pt x="1855" y="12098"/>
                    <a:pt x="1916" y="11703"/>
                  </a:cubicBezTo>
                  <a:cubicBezTo>
                    <a:pt x="2007" y="11095"/>
                    <a:pt x="2068" y="10487"/>
                    <a:pt x="2098" y="9910"/>
                  </a:cubicBezTo>
                  <a:cubicBezTo>
                    <a:pt x="2128" y="9636"/>
                    <a:pt x="2159" y="9332"/>
                    <a:pt x="2159" y="8968"/>
                  </a:cubicBezTo>
                  <a:lnTo>
                    <a:pt x="2159" y="8512"/>
                  </a:lnTo>
                  <a:lnTo>
                    <a:pt x="2159" y="8056"/>
                  </a:lnTo>
                  <a:cubicBezTo>
                    <a:pt x="2219" y="6566"/>
                    <a:pt x="2159" y="5077"/>
                    <a:pt x="2068" y="3557"/>
                  </a:cubicBezTo>
                  <a:cubicBezTo>
                    <a:pt x="2037" y="3192"/>
                    <a:pt x="2007" y="2919"/>
                    <a:pt x="1976" y="2706"/>
                  </a:cubicBezTo>
                  <a:cubicBezTo>
                    <a:pt x="1946" y="2372"/>
                    <a:pt x="1916" y="2068"/>
                    <a:pt x="1885" y="1825"/>
                  </a:cubicBezTo>
                  <a:cubicBezTo>
                    <a:pt x="1794" y="1278"/>
                    <a:pt x="1672" y="761"/>
                    <a:pt x="1429" y="274"/>
                  </a:cubicBezTo>
                  <a:cubicBezTo>
                    <a:pt x="1368" y="92"/>
                    <a:pt x="1247" y="1"/>
                    <a:pt x="11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8"/>
            <p:cNvSpPr/>
            <p:nvPr/>
          </p:nvSpPr>
          <p:spPr>
            <a:xfrm>
              <a:off x="2522150" y="6563375"/>
              <a:ext cx="48675" cy="326975"/>
            </a:xfrm>
            <a:custGeom>
              <a:rect b="b" l="l" r="r" t="t"/>
              <a:pathLst>
                <a:path extrusionOk="0" h="13079" w="1947">
                  <a:moveTo>
                    <a:pt x="518" y="730"/>
                  </a:moveTo>
                  <a:cubicBezTo>
                    <a:pt x="852" y="852"/>
                    <a:pt x="1125" y="1095"/>
                    <a:pt x="1277" y="1429"/>
                  </a:cubicBezTo>
                  <a:cubicBezTo>
                    <a:pt x="1399" y="1673"/>
                    <a:pt x="1460" y="1946"/>
                    <a:pt x="1490" y="2250"/>
                  </a:cubicBezTo>
                  <a:cubicBezTo>
                    <a:pt x="1490" y="2524"/>
                    <a:pt x="1521" y="2828"/>
                    <a:pt x="1490" y="3132"/>
                  </a:cubicBezTo>
                  <a:cubicBezTo>
                    <a:pt x="1490" y="3648"/>
                    <a:pt x="1399" y="4165"/>
                    <a:pt x="1277" y="4651"/>
                  </a:cubicBezTo>
                  <a:cubicBezTo>
                    <a:pt x="1186" y="5077"/>
                    <a:pt x="973" y="5411"/>
                    <a:pt x="639" y="5654"/>
                  </a:cubicBezTo>
                  <a:lnTo>
                    <a:pt x="578" y="5654"/>
                  </a:lnTo>
                  <a:cubicBezTo>
                    <a:pt x="548" y="3892"/>
                    <a:pt x="548" y="2250"/>
                    <a:pt x="518" y="730"/>
                  </a:cubicBezTo>
                  <a:close/>
                  <a:moveTo>
                    <a:pt x="214" y="1"/>
                  </a:moveTo>
                  <a:cubicBezTo>
                    <a:pt x="122" y="1"/>
                    <a:pt x="62" y="62"/>
                    <a:pt x="31" y="244"/>
                  </a:cubicBezTo>
                  <a:cubicBezTo>
                    <a:pt x="1" y="366"/>
                    <a:pt x="31" y="518"/>
                    <a:pt x="122" y="609"/>
                  </a:cubicBezTo>
                  <a:cubicBezTo>
                    <a:pt x="153" y="3344"/>
                    <a:pt x="183" y="7387"/>
                    <a:pt x="153" y="12767"/>
                  </a:cubicBezTo>
                  <a:cubicBezTo>
                    <a:pt x="153" y="12828"/>
                    <a:pt x="183" y="12919"/>
                    <a:pt x="214" y="13010"/>
                  </a:cubicBezTo>
                  <a:cubicBezTo>
                    <a:pt x="244" y="13056"/>
                    <a:pt x="297" y="13079"/>
                    <a:pt x="350" y="13079"/>
                  </a:cubicBezTo>
                  <a:cubicBezTo>
                    <a:pt x="404" y="13079"/>
                    <a:pt x="457" y="13056"/>
                    <a:pt x="487" y="13010"/>
                  </a:cubicBezTo>
                  <a:cubicBezTo>
                    <a:pt x="518" y="12919"/>
                    <a:pt x="548" y="12828"/>
                    <a:pt x="548" y="12767"/>
                  </a:cubicBezTo>
                  <a:lnTo>
                    <a:pt x="548" y="6688"/>
                  </a:lnTo>
                  <a:lnTo>
                    <a:pt x="669" y="7083"/>
                  </a:lnTo>
                  <a:lnTo>
                    <a:pt x="791" y="7509"/>
                  </a:lnTo>
                  <a:cubicBezTo>
                    <a:pt x="913" y="7934"/>
                    <a:pt x="1034" y="8512"/>
                    <a:pt x="1156" y="9272"/>
                  </a:cubicBezTo>
                  <a:cubicBezTo>
                    <a:pt x="1369" y="10396"/>
                    <a:pt x="1490" y="11551"/>
                    <a:pt x="1551" y="12737"/>
                  </a:cubicBezTo>
                  <a:cubicBezTo>
                    <a:pt x="1551" y="12828"/>
                    <a:pt x="1581" y="12889"/>
                    <a:pt x="1612" y="12980"/>
                  </a:cubicBezTo>
                  <a:cubicBezTo>
                    <a:pt x="1642" y="13010"/>
                    <a:pt x="1703" y="13041"/>
                    <a:pt x="1764" y="13071"/>
                  </a:cubicBezTo>
                  <a:cubicBezTo>
                    <a:pt x="1825" y="13041"/>
                    <a:pt x="1855" y="13010"/>
                    <a:pt x="1885" y="12980"/>
                  </a:cubicBezTo>
                  <a:cubicBezTo>
                    <a:pt x="1916" y="12889"/>
                    <a:pt x="1946" y="12828"/>
                    <a:pt x="1946" y="12737"/>
                  </a:cubicBezTo>
                  <a:cubicBezTo>
                    <a:pt x="1885" y="11521"/>
                    <a:pt x="1764" y="10305"/>
                    <a:pt x="1551" y="9089"/>
                  </a:cubicBezTo>
                  <a:cubicBezTo>
                    <a:pt x="1460" y="8542"/>
                    <a:pt x="1369" y="8056"/>
                    <a:pt x="1217" y="7478"/>
                  </a:cubicBezTo>
                  <a:cubicBezTo>
                    <a:pt x="1156" y="7326"/>
                    <a:pt x="1125" y="7113"/>
                    <a:pt x="1034" y="6840"/>
                  </a:cubicBezTo>
                  <a:lnTo>
                    <a:pt x="943" y="6536"/>
                  </a:lnTo>
                  <a:lnTo>
                    <a:pt x="852" y="6232"/>
                  </a:lnTo>
                  <a:cubicBezTo>
                    <a:pt x="1217" y="5898"/>
                    <a:pt x="1460" y="5472"/>
                    <a:pt x="1551" y="5016"/>
                  </a:cubicBezTo>
                  <a:cubicBezTo>
                    <a:pt x="1733" y="4439"/>
                    <a:pt x="1825" y="3861"/>
                    <a:pt x="1855" y="3284"/>
                  </a:cubicBezTo>
                  <a:cubicBezTo>
                    <a:pt x="1946" y="2524"/>
                    <a:pt x="1825" y="1764"/>
                    <a:pt x="1581" y="1034"/>
                  </a:cubicBezTo>
                  <a:cubicBezTo>
                    <a:pt x="1369" y="457"/>
                    <a:pt x="852" y="31"/>
                    <a:pt x="2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8"/>
            <p:cNvSpPr/>
            <p:nvPr/>
          </p:nvSpPr>
          <p:spPr>
            <a:xfrm>
              <a:off x="2576875" y="6559775"/>
              <a:ext cx="50175" cy="330375"/>
            </a:xfrm>
            <a:custGeom>
              <a:rect b="b" l="l" r="r" t="t"/>
              <a:pathLst>
                <a:path extrusionOk="0" h="13215" w="2007">
                  <a:moveTo>
                    <a:pt x="228" y="1"/>
                  </a:moveTo>
                  <a:cubicBezTo>
                    <a:pt x="183" y="1"/>
                    <a:pt x="137" y="39"/>
                    <a:pt x="91" y="115"/>
                  </a:cubicBezTo>
                  <a:cubicBezTo>
                    <a:pt x="0" y="266"/>
                    <a:pt x="0" y="449"/>
                    <a:pt x="91" y="601"/>
                  </a:cubicBezTo>
                  <a:cubicBezTo>
                    <a:pt x="274" y="905"/>
                    <a:pt x="426" y="1270"/>
                    <a:pt x="487" y="1665"/>
                  </a:cubicBezTo>
                  <a:cubicBezTo>
                    <a:pt x="517" y="1817"/>
                    <a:pt x="578" y="2029"/>
                    <a:pt x="608" y="2273"/>
                  </a:cubicBezTo>
                  <a:lnTo>
                    <a:pt x="669" y="2577"/>
                  </a:lnTo>
                  <a:lnTo>
                    <a:pt x="730" y="2880"/>
                  </a:lnTo>
                  <a:cubicBezTo>
                    <a:pt x="791" y="3306"/>
                    <a:pt x="882" y="3792"/>
                    <a:pt x="943" y="4400"/>
                  </a:cubicBezTo>
                  <a:lnTo>
                    <a:pt x="1064" y="5160"/>
                  </a:lnTo>
                  <a:lnTo>
                    <a:pt x="1155" y="5920"/>
                  </a:lnTo>
                  <a:lnTo>
                    <a:pt x="1155" y="5950"/>
                  </a:lnTo>
                  <a:cubicBezTo>
                    <a:pt x="1003" y="8443"/>
                    <a:pt x="912" y="10753"/>
                    <a:pt x="912" y="12881"/>
                  </a:cubicBezTo>
                  <a:cubicBezTo>
                    <a:pt x="912" y="13124"/>
                    <a:pt x="973" y="13215"/>
                    <a:pt x="1095" y="13215"/>
                  </a:cubicBezTo>
                  <a:cubicBezTo>
                    <a:pt x="1216" y="13215"/>
                    <a:pt x="1307" y="13124"/>
                    <a:pt x="1307" y="12881"/>
                  </a:cubicBezTo>
                  <a:cubicBezTo>
                    <a:pt x="1338" y="9324"/>
                    <a:pt x="1550" y="5160"/>
                    <a:pt x="1976" y="449"/>
                  </a:cubicBezTo>
                  <a:cubicBezTo>
                    <a:pt x="2006" y="236"/>
                    <a:pt x="1946" y="115"/>
                    <a:pt x="1824" y="54"/>
                  </a:cubicBezTo>
                  <a:cubicBezTo>
                    <a:pt x="1795" y="39"/>
                    <a:pt x="1768" y="32"/>
                    <a:pt x="1744" y="32"/>
                  </a:cubicBezTo>
                  <a:cubicBezTo>
                    <a:pt x="1664" y="32"/>
                    <a:pt x="1611" y="111"/>
                    <a:pt x="1611" y="297"/>
                  </a:cubicBezTo>
                  <a:cubicBezTo>
                    <a:pt x="1490" y="1604"/>
                    <a:pt x="1398" y="2880"/>
                    <a:pt x="1307" y="4066"/>
                  </a:cubicBezTo>
                  <a:cubicBezTo>
                    <a:pt x="1216" y="3428"/>
                    <a:pt x="1125" y="2911"/>
                    <a:pt x="1034" y="2455"/>
                  </a:cubicBezTo>
                  <a:lnTo>
                    <a:pt x="1003" y="2121"/>
                  </a:lnTo>
                  <a:lnTo>
                    <a:pt x="943" y="1817"/>
                  </a:lnTo>
                  <a:cubicBezTo>
                    <a:pt x="882" y="1573"/>
                    <a:pt x="851" y="1391"/>
                    <a:pt x="791" y="1209"/>
                  </a:cubicBezTo>
                  <a:cubicBezTo>
                    <a:pt x="699" y="814"/>
                    <a:pt x="578" y="449"/>
                    <a:pt x="365" y="115"/>
                  </a:cubicBezTo>
                  <a:cubicBezTo>
                    <a:pt x="319" y="39"/>
                    <a:pt x="274" y="1"/>
                    <a:pt x="2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 name="Google Shape;545;p38"/>
          <p:cNvSpPr txBox="1"/>
          <p:nvPr/>
        </p:nvSpPr>
        <p:spPr>
          <a:xfrm>
            <a:off x="3790963" y="1330926"/>
            <a:ext cx="1625400" cy="77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Barlow"/>
                <a:ea typeface="Barlow"/>
                <a:cs typeface="Barlow"/>
                <a:sym typeface="Barlow"/>
              </a:rPr>
              <a:t>Venus has a beautiful name, but it’s terribly hot</a:t>
            </a:r>
            <a:endParaRPr sz="1200">
              <a:solidFill>
                <a:schemeClr val="dk1"/>
              </a:solidFill>
              <a:latin typeface="Josefin Slab"/>
              <a:ea typeface="Josefin Slab"/>
              <a:cs typeface="Josefin Slab"/>
              <a:sym typeface="Josefin Slab"/>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49" name="Shape 549"/>
        <p:cNvGrpSpPr/>
        <p:nvPr/>
      </p:nvGrpSpPr>
      <p:grpSpPr>
        <a:xfrm>
          <a:off x="0" y="0"/>
          <a:ext cx="0" cy="0"/>
          <a:chOff x="0" y="0"/>
          <a:chExt cx="0" cy="0"/>
        </a:xfrm>
      </p:grpSpPr>
      <p:sp>
        <p:nvSpPr>
          <p:cNvPr id="550" name="Google Shape;550;p39"/>
          <p:cNvSpPr/>
          <p:nvPr/>
        </p:nvSpPr>
        <p:spPr>
          <a:xfrm>
            <a:off x="2209052" y="1197146"/>
            <a:ext cx="4725906" cy="2746689"/>
          </a:xfrm>
          <a:custGeom>
            <a:rect b="b" l="l" r="r" t="t"/>
            <a:pathLst>
              <a:path extrusionOk="0" h="18467" w="31774">
                <a:moveTo>
                  <a:pt x="1781" y="1"/>
                </a:moveTo>
                <a:cubicBezTo>
                  <a:pt x="799" y="1"/>
                  <a:pt x="1" y="800"/>
                  <a:pt x="1" y="1781"/>
                </a:cubicBezTo>
                <a:lnTo>
                  <a:pt x="1" y="16663"/>
                </a:lnTo>
                <a:cubicBezTo>
                  <a:pt x="1" y="17668"/>
                  <a:pt x="799" y="18466"/>
                  <a:pt x="1781" y="18466"/>
                </a:cubicBezTo>
                <a:lnTo>
                  <a:pt x="29993" y="18466"/>
                </a:lnTo>
                <a:cubicBezTo>
                  <a:pt x="30975" y="18466"/>
                  <a:pt x="31773" y="17668"/>
                  <a:pt x="31773" y="16663"/>
                </a:cubicBezTo>
                <a:lnTo>
                  <a:pt x="31773" y="1781"/>
                </a:lnTo>
                <a:cubicBezTo>
                  <a:pt x="31773" y="800"/>
                  <a:pt x="30975" y="1"/>
                  <a:pt x="299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 name="Google Shape;551;p39"/>
          <p:cNvGrpSpPr/>
          <p:nvPr/>
        </p:nvGrpSpPr>
        <p:grpSpPr>
          <a:xfrm rot="-316655">
            <a:off x="259602" y="222205"/>
            <a:ext cx="2472724" cy="2472724"/>
            <a:chOff x="206901" y="359023"/>
            <a:chExt cx="2002148" cy="2002148"/>
          </a:xfrm>
        </p:grpSpPr>
        <p:sp>
          <p:nvSpPr>
            <p:cNvPr id="552" name="Google Shape;552;p39"/>
            <p:cNvSpPr/>
            <p:nvPr/>
          </p:nvSpPr>
          <p:spPr>
            <a:xfrm>
              <a:off x="327902" y="480004"/>
              <a:ext cx="1760400" cy="1760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 name="Google Shape;553;p39"/>
            <p:cNvGrpSpPr/>
            <p:nvPr/>
          </p:nvGrpSpPr>
          <p:grpSpPr>
            <a:xfrm rot="-335086">
              <a:off x="291720" y="443842"/>
              <a:ext cx="1832510" cy="1832510"/>
              <a:chOff x="6176675" y="2467325"/>
              <a:chExt cx="1380316" cy="1380316"/>
            </a:xfrm>
          </p:grpSpPr>
          <p:sp>
            <p:nvSpPr>
              <p:cNvPr id="554" name="Google Shape;554;p39"/>
              <p:cNvSpPr/>
              <p:nvPr/>
            </p:nvSpPr>
            <p:spPr>
              <a:xfrm>
                <a:off x="6176675" y="2467325"/>
                <a:ext cx="1380316" cy="1380316"/>
              </a:xfrm>
              <a:custGeom>
                <a:rect b="b" l="l" r="r" t="t"/>
                <a:pathLst>
                  <a:path extrusionOk="0" fill="none" h="32676" w="32676">
                    <a:moveTo>
                      <a:pt x="28603" y="8967"/>
                    </a:moveTo>
                    <a:cubicBezTo>
                      <a:pt x="32676" y="15746"/>
                      <a:pt x="30457" y="24530"/>
                      <a:pt x="23679" y="28603"/>
                    </a:cubicBezTo>
                    <a:cubicBezTo>
                      <a:pt x="16900" y="32676"/>
                      <a:pt x="8116" y="30457"/>
                      <a:pt x="4043" y="23679"/>
                    </a:cubicBezTo>
                    <a:cubicBezTo>
                      <a:pt x="0" y="16901"/>
                      <a:pt x="2189" y="8116"/>
                      <a:pt x="8967" y="4043"/>
                    </a:cubicBezTo>
                    <a:cubicBezTo>
                      <a:pt x="15745" y="1"/>
                      <a:pt x="24530" y="2189"/>
                      <a:pt x="28603" y="8967"/>
                    </a:cubicBezTo>
                    <a:close/>
                  </a:path>
                </a:pathLst>
              </a:custGeom>
              <a:noFill/>
              <a:ln cap="rnd" cmpd="sng" w="26600">
                <a:solidFill>
                  <a:srgbClr val="F8EEE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9"/>
              <p:cNvSpPr/>
              <p:nvPr/>
            </p:nvSpPr>
            <p:spPr>
              <a:xfrm>
                <a:off x="6321776" y="2612426"/>
                <a:ext cx="1088843" cy="1088843"/>
              </a:xfrm>
              <a:custGeom>
                <a:rect b="b" l="l" r="r" t="t"/>
                <a:pathLst>
                  <a:path extrusionOk="0" h="25776" w="25776">
                    <a:moveTo>
                      <a:pt x="12888" y="0"/>
                    </a:moveTo>
                    <a:cubicBezTo>
                      <a:pt x="5775" y="0"/>
                      <a:pt x="0" y="5776"/>
                      <a:pt x="0" y="12888"/>
                    </a:cubicBezTo>
                    <a:cubicBezTo>
                      <a:pt x="0" y="20001"/>
                      <a:pt x="5775" y="25776"/>
                      <a:pt x="12888" y="25776"/>
                    </a:cubicBezTo>
                    <a:cubicBezTo>
                      <a:pt x="20001" y="25776"/>
                      <a:pt x="25776" y="20001"/>
                      <a:pt x="25776" y="12888"/>
                    </a:cubicBezTo>
                    <a:cubicBezTo>
                      <a:pt x="25776" y="5776"/>
                      <a:pt x="20001" y="0"/>
                      <a:pt x="128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9"/>
              <p:cNvSpPr/>
              <p:nvPr/>
            </p:nvSpPr>
            <p:spPr>
              <a:xfrm>
                <a:off x="6320887" y="3176170"/>
                <a:ext cx="1088843" cy="534156"/>
              </a:xfrm>
              <a:custGeom>
                <a:rect b="b" l="l" r="r" t="t"/>
                <a:pathLst>
                  <a:path extrusionOk="0" h="12645" w="25776">
                    <a:moveTo>
                      <a:pt x="0" y="0"/>
                    </a:moveTo>
                    <a:cubicBezTo>
                      <a:pt x="122" y="7022"/>
                      <a:pt x="5867" y="12645"/>
                      <a:pt x="12888" y="12645"/>
                    </a:cubicBezTo>
                    <a:cubicBezTo>
                      <a:pt x="19940" y="12645"/>
                      <a:pt x="25654" y="7022"/>
                      <a:pt x="257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9"/>
              <p:cNvSpPr/>
              <p:nvPr/>
            </p:nvSpPr>
            <p:spPr>
              <a:xfrm>
                <a:off x="6777568" y="2668904"/>
                <a:ext cx="155410" cy="154143"/>
              </a:xfrm>
              <a:custGeom>
                <a:rect b="b" l="l" r="r" t="t"/>
                <a:pathLst>
                  <a:path extrusionOk="0" fill="none" h="3649" w="3679">
                    <a:moveTo>
                      <a:pt x="2098" y="1"/>
                    </a:moveTo>
                    <a:cubicBezTo>
                      <a:pt x="700" y="1"/>
                      <a:pt x="1" y="1673"/>
                      <a:pt x="1004" y="2676"/>
                    </a:cubicBezTo>
                    <a:cubicBezTo>
                      <a:pt x="1976" y="3648"/>
                      <a:pt x="3679" y="2949"/>
                      <a:pt x="3679" y="1551"/>
                    </a:cubicBezTo>
                    <a:cubicBezTo>
                      <a:pt x="3679" y="700"/>
                      <a:pt x="2979" y="1"/>
                      <a:pt x="2098" y="1"/>
                    </a:cubicBezTo>
                    <a:close/>
                  </a:path>
                </a:pathLst>
              </a:custGeom>
              <a:solidFill>
                <a:schemeClr val="accent4"/>
              </a:solidFill>
              <a:ln cap="rnd" cmpd="sng" w="23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9"/>
              <p:cNvSpPr/>
              <p:nvPr/>
            </p:nvSpPr>
            <p:spPr>
              <a:xfrm>
                <a:off x="6462991" y="2754951"/>
                <a:ext cx="806409" cy="806367"/>
              </a:xfrm>
              <a:custGeom>
                <a:rect b="b" l="l" r="r" t="t"/>
                <a:pathLst>
                  <a:path extrusionOk="0" h="19089" w="19090">
                    <a:moveTo>
                      <a:pt x="9545" y="0"/>
                    </a:moveTo>
                    <a:cubicBezTo>
                      <a:pt x="4286" y="0"/>
                      <a:pt x="1" y="4256"/>
                      <a:pt x="1" y="9545"/>
                    </a:cubicBezTo>
                    <a:cubicBezTo>
                      <a:pt x="1" y="14803"/>
                      <a:pt x="4286" y="19089"/>
                      <a:pt x="9545" y="19089"/>
                    </a:cubicBezTo>
                    <a:cubicBezTo>
                      <a:pt x="14834" y="19089"/>
                      <a:pt x="19089" y="14803"/>
                      <a:pt x="19089" y="9545"/>
                    </a:cubicBezTo>
                    <a:cubicBezTo>
                      <a:pt x="19089" y="4256"/>
                      <a:pt x="14834" y="0"/>
                      <a:pt x="95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9"/>
              <p:cNvSpPr/>
              <p:nvPr/>
            </p:nvSpPr>
            <p:spPr>
              <a:xfrm>
                <a:off x="6570835" y="2862795"/>
                <a:ext cx="590677" cy="590677"/>
              </a:xfrm>
              <a:custGeom>
                <a:rect b="b" l="l" r="r" t="t"/>
                <a:pathLst>
                  <a:path extrusionOk="0" h="13983" w="13983">
                    <a:moveTo>
                      <a:pt x="6992" y="1"/>
                    </a:moveTo>
                    <a:cubicBezTo>
                      <a:pt x="3132" y="1"/>
                      <a:pt x="1" y="3131"/>
                      <a:pt x="1" y="6992"/>
                    </a:cubicBezTo>
                    <a:cubicBezTo>
                      <a:pt x="1" y="10852"/>
                      <a:pt x="3132" y="13983"/>
                      <a:pt x="6992" y="13983"/>
                    </a:cubicBezTo>
                    <a:cubicBezTo>
                      <a:pt x="10852" y="13983"/>
                      <a:pt x="13983" y="10852"/>
                      <a:pt x="13983" y="6992"/>
                    </a:cubicBezTo>
                    <a:cubicBezTo>
                      <a:pt x="13983" y="3131"/>
                      <a:pt x="10852" y="1"/>
                      <a:pt x="69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9"/>
              <p:cNvSpPr/>
              <p:nvPr/>
            </p:nvSpPr>
            <p:spPr>
              <a:xfrm>
                <a:off x="6866149" y="2915428"/>
                <a:ext cx="42" cy="47565"/>
              </a:xfrm>
              <a:custGeom>
                <a:rect b="b" l="l" r="r" t="t"/>
                <a:pathLst>
                  <a:path extrusionOk="0" fill="none" h="1126" w="1">
                    <a:moveTo>
                      <a:pt x="1" y="1"/>
                    </a:moveTo>
                    <a:lnTo>
                      <a:pt x="1" y="1125"/>
                    </a:lnTo>
                  </a:path>
                </a:pathLst>
              </a:custGeom>
              <a:noFill/>
              <a:ln cap="rnd" cmpd="sng" w="18225">
                <a:solidFill>
                  <a:srgbClr val="2C30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9"/>
              <p:cNvSpPr/>
              <p:nvPr/>
            </p:nvSpPr>
            <p:spPr>
              <a:xfrm>
                <a:off x="6866149" y="3353267"/>
                <a:ext cx="42" cy="47565"/>
              </a:xfrm>
              <a:custGeom>
                <a:rect b="b" l="l" r="r" t="t"/>
                <a:pathLst>
                  <a:path extrusionOk="0" fill="none" h="1126" w="1">
                    <a:moveTo>
                      <a:pt x="1" y="1"/>
                    </a:moveTo>
                    <a:lnTo>
                      <a:pt x="1" y="1125"/>
                    </a:lnTo>
                  </a:path>
                </a:pathLst>
              </a:custGeom>
              <a:noFill/>
              <a:ln cap="rnd" cmpd="sng" w="18225">
                <a:solidFill>
                  <a:srgbClr val="2C30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9"/>
              <p:cNvSpPr/>
              <p:nvPr/>
            </p:nvSpPr>
            <p:spPr>
              <a:xfrm>
                <a:off x="6623511" y="3158109"/>
                <a:ext cx="47523" cy="42"/>
              </a:xfrm>
              <a:custGeom>
                <a:rect b="b" l="l" r="r" t="t"/>
                <a:pathLst>
                  <a:path extrusionOk="0" fill="none" h="1" w="1125">
                    <a:moveTo>
                      <a:pt x="0" y="1"/>
                    </a:moveTo>
                    <a:lnTo>
                      <a:pt x="1125" y="1"/>
                    </a:lnTo>
                  </a:path>
                </a:pathLst>
              </a:custGeom>
              <a:noFill/>
              <a:ln cap="rnd" cmpd="sng" w="18225">
                <a:solidFill>
                  <a:srgbClr val="2C30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9"/>
              <p:cNvSpPr/>
              <p:nvPr/>
            </p:nvSpPr>
            <p:spPr>
              <a:xfrm>
                <a:off x="7061349" y="3158109"/>
                <a:ext cx="47523" cy="42"/>
              </a:xfrm>
              <a:custGeom>
                <a:rect b="b" l="l" r="r" t="t"/>
                <a:pathLst>
                  <a:path extrusionOk="0" fill="none" h="1" w="1125">
                    <a:moveTo>
                      <a:pt x="0" y="1"/>
                    </a:moveTo>
                    <a:lnTo>
                      <a:pt x="1125" y="1"/>
                    </a:lnTo>
                  </a:path>
                </a:pathLst>
              </a:custGeom>
              <a:noFill/>
              <a:ln cap="rnd" cmpd="sng" w="18225">
                <a:solidFill>
                  <a:srgbClr val="2C30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9"/>
              <p:cNvSpPr/>
              <p:nvPr/>
            </p:nvSpPr>
            <p:spPr>
              <a:xfrm>
                <a:off x="6694097" y="3295480"/>
                <a:ext cx="34723" cy="33456"/>
              </a:xfrm>
              <a:custGeom>
                <a:rect b="b" l="l" r="r" t="t"/>
                <a:pathLst>
                  <a:path extrusionOk="0" fill="none" h="792" w="822">
                    <a:moveTo>
                      <a:pt x="1" y="791"/>
                    </a:moveTo>
                    <a:lnTo>
                      <a:pt x="822" y="1"/>
                    </a:lnTo>
                  </a:path>
                </a:pathLst>
              </a:custGeom>
              <a:noFill/>
              <a:ln cap="rnd" cmpd="sng" w="18225">
                <a:solidFill>
                  <a:srgbClr val="2C30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9"/>
              <p:cNvSpPr/>
              <p:nvPr/>
            </p:nvSpPr>
            <p:spPr>
              <a:xfrm>
                <a:off x="7004830" y="2986057"/>
                <a:ext cx="33414" cy="33414"/>
              </a:xfrm>
              <a:custGeom>
                <a:rect b="b" l="l" r="r" t="t"/>
                <a:pathLst>
                  <a:path extrusionOk="0" fill="none" h="791" w="791">
                    <a:moveTo>
                      <a:pt x="1" y="791"/>
                    </a:moveTo>
                    <a:lnTo>
                      <a:pt x="791" y="1"/>
                    </a:lnTo>
                  </a:path>
                </a:pathLst>
              </a:custGeom>
              <a:noFill/>
              <a:ln cap="rnd" cmpd="sng" w="18225">
                <a:solidFill>
                  <a:srgbClr val="2C30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9"/>
              <p:cNvSpPr/>
              <p:nvPr/>
            </p:nvSpPr>
            <p:spPr>
              <a:xfrm>
                <a:off x="7004830" y="3295480"/>
                <a:ext cx="33414" cy="33456"/>
              </a:xfrm>
              <a:custGeom>
                <a:rect b="b" l="l" r="r" t="t"/>
                <a:pathLst>
                  <a:path extrusionOk="0" fill="none" h="792" w="791">
                    <a:moveTo>
                      <a:pt x="791" y="791"/>
                    </a:moveTo>
                    <a:lnTo>
                      <a:pt x="1" y="1"/>
                    </a:lnTo>
                  </a:path>
                </a:pathLst>
              </a:custGeom>
              <a:noFill/>
              <a:ln cap="rnd" cmpd="sng" w="18225">
                <a:solidFill>
                  <a:srgbClr val="2C30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9"/>
              <p:cNvSpPr/>
              <p:nvPr/>
            </p:nvSpPr>
            <p:spPr>
              <a:xfrm>
                <a:off x="6694097" y="2986057"/>
                <a:ext cx="34723" cy="33414"/>
              </a:xfrm>
              <a:custGeom>
                <a:rect b="b" l="l" r="r" t="t"/>
                <a:pathLst>
                  <a:path extrusionOk="0" fill="none" h="791" w="822">
                    <a:moveTo>
                      <a:pt x="822" y="791"/>
                    </a:moveTo>
                    <a:lnTo>
                      <a:pt x="1" y="1"/>
                    </a:lnTo>
                  </a:path>
                </a:pathLst>
              </a:custGeom>
              <a:noFill/>
              <a:ln cap="rnd" cmpd="sng" w="18225">
                <a:solidFill>
                  <a:srgbClr val="2C30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9"/>
              <p:cNvSpPr/>
              <p:nvPr/>
            </p:nvSpPr>
            <p:spPr>
              <a:xfrm>
                <a:off x="6823780" y="2980903"/>
                <a:ext cx="222196" cy="222196"/>
              </a:xfrm>
              <a:custGeom>
                <a:rect b="b" l="l" r="r" t="t"/>
                <a:pathLst>
                  <a:path extrusionOk="0" h="5260" w="5260">
                    <a:moveTo>
                      <a:pt x="5259" y="1"/>
                    </a:moveTo>
                    <a:lnTo>
                      <a:pt x="1" y="3253"/>
                    </a:lnTo>
                    <a:lnTo>
                      <a:pt x="2007" y="5259"/>
                    </a:lnTo>
                    <a:lnTo>
                      <a:pt x="52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9"/>
              <p:cNvSpPr/>
              <p:nvPr/>
            </p:nvSpPr>
            <p:spPr>
              <a:xfrm>
                <a:off x="6686409" y="3118317"/>
                <a:ext cx="222153" cy="222153"/>
              </a:xfrm>
              <a:custGeom>
                <a:rect b="b" l="l" r="r" t="t"/>
                <a:pathLst>
                  <a:path extrusionOk="0" h="5259" w="5259">
                    <a:moveTo>
                      <a:pt x="3253" y="0"/>
                    </a:moveTo>
                    <a:lnTo>
                      <a:pt x="1" y="5259"/>
                    </a:lnTo>
                    <a:lnTo>
                      <a:pt x="1" y="5259"/>
                    </a:lnTo>
                    <a:lnTo>
                      <a:pt x="5259" y="2006"/>
                    </a:lnTo>
                    <a:lnTo>
                      <a:pt x="32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0" name="Google Shape;570;p39"/>
          <p:cNvSpPr txBox="1"/>
          <p:nvPr>
            <p:ph idx="1" type="body"/>
          </p:nvPr>
        </p:nvSpPr>
        <p:spPr>
          <a:xfrm>
            <a:off x="2950655" y="2292850"/>
            <a:ext cx="3242700" cy="12975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Clr>
                <a:schemeClr val="dk1"/>
              </a:buClr>
              <a:buSzPts val="1100"/>
              <a:buFont typeface="Arial"/>
              <a:buNone/>
            </a:pPr>
            <a:r>
              <a:rPr lang="en"/>
              <a:t>Mercury is the closest planet to the Sun and the smallest one in the Solar System—it’s only a bit larger than the Moon. The planet’s name has nothing to do with the liquid metal</a:t>
            </a:r>
            <a:endParaRPr/>
          </a:p>
        </p:txBody>
      </p:sp>
      <p:sp>
        <p:nvSpPr>
          <p:cNvPr id="571" name="Google Shape;571;p39"/>
          <p:cNvSpPr txBox="1"/>
          <p:nvPr>
            <p:ph type="title"/>
          </p:nvPr>
        </p:nvSpPr>
        <p:spPr>
          <a:xfrm>
            <a:off x="2765105" y="1729375"/>
            <a:ext cx="3613800" cy="50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grpSp>
        <p:nvGrpSpPr>
          <p:cNvPr id="572" name="Google Shape;572;p39"/>
          <p:cNvGrpSpPr/>
          <p:nvPr/>
        </p:nvGrpSpPr>
        <p:grpSpPr>
          <a:xfrm>
            <a:off x="6305280" y="2743157"/>
            <a:ext cx="2579532" cy="2209418"/>
            <a:chOff x="6420226" y="2804966"/>
            <a:chExt cx="2418009" cy="2071071"/>
          </a:xfrm>
        </p:grpSpPr>
        <p:sp>
          <p:nvSpPr>
            <p:cNvPr id="573" name="Google Shape;573;p39"/>
            <p:cNvSpPr/>
            <p:nvPr/>
          </p:nvSpPr>
          <p:spPr>
            <a:xfrm>
              <a:off x="7509175" y="2980725"/>
              <a:ext cx="3411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 name="Google Shape;574;p39"/>
            <p:cNvGrpSpPr/>
            <p:nvPr/>
          </p:nvGrpSpPr>
          <p:grpSpPr>
            <a:xfrm rot="312318">
              <a:off x="6499899" y="2903621"/>
              <a:ext cx="2258664" cy="1873760"/>
              <a:chOff x="2175850" y="577050"/>
              <a:chExt cx="1631500" cy="1329075"/>
            </a:xfrm>
          </p:grpSpPr>
          <p:sp>
            <p:nvSpPr>
              <p:cNvPr id="575" name="Google Shape;575;p39"/>
              <p:cNvSpPr/>
              <p:nvPr/>
            </p:nvSpPr>
            <p:spPr>
              <a:xfrm>
                <a:off x="2180400" y="745750"/>
                <a:ext cx="1626950" cy="272050"/>
              </a:xfrm>
              <a:custGeom>
                <a:rect b="b" l="l" r="r" t="t"/>
                <a:pathLst>
                  <a:path extrusionOk="0" h="10882" w="65078">
                    <a:moveTo>
                      <a:pt x="0" y="6140"/>
                    </a:moveTo>
                    <a:lnTo>
                      <a:pt x="6262" y="0"/>
                    </a:lnTo>
                    <a:lnTo>
                      <a:pt x="65078" y="152"/>
                    </a:lnTo>
                    <a:lnTo>
                      <a:pt x="59910" y="8602"/>
                    </a:lnTo>
                    <a:lnTo>
                      <a:pt x="52828" y="10882"/>
                    </a:ln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p:nvPr/>
            </p:nvSpPr>
            <p:spPr>
              <a:xfrm>
                <a:off x="3571750" y="742700"/>
                <a:ext cx="234075" cy="1159625"/>
              </a:xfrm>
              <a:custGeom>
                <a:rect b="b" l="l" r="r" t="t"/>
                <a:pathLst>
                  <a:path extrusionOk="0" h="46385" w="9363">
                    <a:moveTo>
                      <a:pt x="2889" y="6840"/>
                    </a:moveTo>
                    <a:lnTo>
                      <a:pt x="9363" y="1"/>
                    </a:lnTo>
                    <a:lnTo>
                      <a:pt x="9059" y="38877"/>
                    </a:lnTo>
                    <a:lnTo>
                      <a:pt x="3405" y="46384"/>
                    </a:lnTo>
                    <a:lnTo>
                      <a:pt x="1" y="1717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9"/>
              <p:cNvSpPr/>
              <p:nvPr/>
            </p:nvSpPr>
            <p:spPr>
              <a:xfrm>
                <a:off x="2175850" y="896950"/>
                <a:ext cx="1482575" cy="1009175"/>
              </a:xfrm>
              <a:custGeom>
                <a:rect b="b" l="l" r="r" t="t"/>
                <a:pathLst>
                  <a:path extrusionOk="0" h="40367" w="59303">
                    <a:moveTo>
                      <a:pt x="0" y="1"/>
                    </a:moveTo>
                    <a:lnTo>
                      <a:pt x="0" y="40366"/>
                    </a:lnTo>
                    <a:lnTo>
                      <a:pt x="59302" y="40366"/>
                    </a:lnTo>
                    <a:lnTo>
                      <a:pt x="593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9"/>
              <p:cNvSpPr/>
              <p:nvPr/>
            </p:nvSpPr>
            <p:spPr>
              <a:xfrm>
                <a:off x="2777675" y="577050"/>
                <a:ext cx="406575" cy="236350"/>
              </a:xfrm>
              <a:custGeom>
                <a:rect b="b" l="l" r="r" t="t"/>
                <a:pathLst>
                  <a:path extrusionOk="0" h="9454" w="16263">
                    <a:moveTo>
                      <a:pt x="213" y="9453"/>
                    </a:moveTo>
                    <a:cubicBezTo>
                      <a:pt x="122" y="9058"/>
                      <a:pt x="92" y="8633"/>
                      <a:pt x="92" y="8207"/>
                    </a:cubicBezTo>
                    <a:cubicBezTo>
                      <a:pt x="0" y="3709"/>
                      <a:pt x="3618" y="0"/>
                      <a:pt x="8116" y="0"/>
                    </a:cubicBezTo>
                    <a:cubicBezTo>
                      <a:pt x="12645" y="0"/>
                      <a:pt x="16262" y="3709"/>
                      <a:pt x="16171" y="8207"/>
                    </a:cubicBezTo>
                    <a:cubicBezTo>
                      <a:pt x="16141" y="8633"/>
                      <a:pt x="16110" y="9058"/>
                      <a:pt x="16049" y="9453"/>
                    </a:cubicBezTo>
                    <a:lnTo>
                      <a:pt x="13071" y="9453"/>
                    </a:lnTo>
                    <a:cubicBezTo>
                      <a:pt x="13162" y="9058"/>
                      <a:pt x="13223" y="8633"/>
                      <a:pt x="13223" y="8207"/>
                    </a:cubicBezTo>
                    <a:cubicBezTo>
                      <a:pt x="13314" y="5320"/>
                      <a:pt x="11004" y="2949"/>
                      <a:pt x="8116" y="2949"/>
                    </a:cubicBezTo>
                    <a:cubicBezTo>
                      <a:pt x="5259" y="2949"/>
                      <a:pt x="2949" y="5320"/>
                      <a:pt x="3040" y="8207"/>
                    </a:cubicBezTo>
                    <a:cubicBezTo>
                      <a:pt x="3040" y="8633"/>
                      <a:pt x="3070" y="9058"/>
                      <a:pt x="3192" y="945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9"/>
              <p:cNvSpPr/>
              <p:nvPr/>
            </p:nvSpPr>
            <p:spPr>
              <a:xfrm>
                <a:off x="2248025" y="1093000"/>
                <a:ext cx="180875" cy="285750"/>
              </a:xfrm>
              <a:custGeom>
                <a:rect b="b" l="l" r="r" t="t"/>
                <a:pathLst>
                  <a:path extrusionOk="0" h="11430" w="7235">
                    <a:moveTo>
                      <a:pt x="3405" y="3101"/>
                    </a:moveTo>
                    <a:cubicBezTo>
                      <a:pt x="3934" y="4778"/>
                      <a:pt x="3952" y="5231"/>
                      <a:pt x="3952" y="5231"/>
                    </a:cubicBezTo>
                    <a:cubicBezTo>
                      <a:pt x="3952" y="5231"/>
                      <a:pt x="3952" y="5230"/>
                      <a:pt x="3952" y="5229"/>
                    </a:cubicBezTo>
                    <a:lnTo>
                      <a:pt x="3952" y="5229"/>
                    </a:lnTo>
                    <a:cubicBezTo>
                      <a:pt x="3952" y="5643"/>
                      <a:pt x="3777" y="5906"/>
                      <a:pt x="3586" y="5906"/>
                    </a:cubicBezTo>
                    <a:cubicBezTo>
                      <a:pt x="3566" y="5906"/>
                      <a:pt x="3546" y="5903"/>
                      <a:pt x="3527" y="5898"/>
                    </a:cubicBezTo>
                    <a:cubicBezTo>
                      <a:pt x="3192" y="5715"/>
                      <a:pt x="3040" y="5381"/>
                      <a:pt x="3071" y="5047"/>
                    </a:cubicBezTo>
                    <a:cubicBezTo>
                      <a:pt x="3071" y="4591"/>
                      <a:pt x="3283" y="4135"/>
                      <a:pt x="3405" y="3101"/>
                    </a:cubicBezTo>
                    <a:close/>
                    <a:moveTo>
                      <a:pt x="1612" y="1"/>
                    </a:moveTo>
                    <a:cubicBezTo>
                      <a:pt x="1460" y="3588"/>
                      <a:pt x="973" y="6445"/>
                      <a:pt x="1" y="8725"/>
                    </a:cubicBezTo>
                    <a:cubicBezTo>
                      <a:pt x="548" y="8998"/>
                      <a:pt x="1095" y="9241"/>
                      <a:pt x="1612" y="9484"/>
                    </a:cubicBezTo>
                    <a:cubicBezTo>
                      <a:pt x="2128" y="9728"/>
                      <a:pt x="2645" y="10001"/>
                      <a:pt x="3162" y="10275"/>
                    </a:cubicBezTo>
                    <a:cubicBezTo>
                      <a:pt x="3010" y="9819"/>
                      <a:pt x="2949" y="9302"/>
                      <a:pt x="2919" y="8816"/>
                    </a:cubicBezTo>
                    <a:cubicBezTo>
                      <a:pt x="2919" y="8093"/>
                      <a:pt x="3096" y="7524"/>
                      <a:pt x="3452" y="7524"/>
                    </a:cubicBezTo>
                    <a:cubicBezTo>
                      <a:pt x="3485" y="7524"/>
                      <a:pt x="3520" y="7529"/>
                      <a:pt x="3557" y="7539"/>
                    </a:cubicBezTo>
                    <a:cubicBezTo>
                      <a:pt x="3952" y="7661"/>
                      <a:pt x="4195" y="8512"/>
                      <a:pt x="4195" y="9363"/>
                    </a:cubicBezTo>
                    <a:cubicBezTo>
                      <a:pt x="4195" y="9819"/>
                      <a:pt x="4134" y="10275"/>
                      <a:pt x="3952" y="10700"/>
                    </a:cubicBezTo>
                    <a:cubicBezTo>
                      <a:pt x="4590" y="10791"/>
                      <a:pt x="5229" y="10913"/>
                      <a:pt x="5867" y="11035"/>
                    </a:cubicBezTo>
                    <a:cubicBezTo>
                      <a:pt x="6323" y="11156"/>
                      <a:pt x="6748" y="11278"/>
                      <a:pt x="7235" y="11430"/>
                    </a:cubicBezTo>
                    <a:cubicBezTo>
                      <a:pt x="6110" y="7752"/>
                      <a:pt x="5472" y="3952"/>
                      <a:pt x="5350" y="123"/>
                    </a:cubicBezTo>
                    <a:cubicBezTo>
                      <a:pt x="4965" y="204"/>
                      <a:pt x="4580" y="244"/>
                      <a:pt x="4195" y="244"/>
                    </a:cubicBezTo>
                    <a:cubicBezTo>
                      <a:pt x="4003" y="244"/>
                      <a:pt x="3810" y="234"/>
                      <a:pt x="3618" y="214"/>
                    </a:cubicBezTo>
                    <a:cubicBezTo>
                      <a:pt x="2949" y="214"/>
                      <a:pt x="2280" y="123"/>
                      <a:pt x="1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2428125" y="1074775"/>
                <a:ext cx="152000" cy="318500"/>
              </a:xfrm>
              <a:custGeom>
                <a:rect b="b" l="l" r="r" t="t"/>
                <a:pathLst>
                  <a:path extrusionOk="0" h="12740" w="6080">
                    <a:moveTo>
                      <a:pt x="3070" y="5776"/>
                    </a:moveTo>
                    <a:cubicBezTo>
                      <a:pt x="3618" y="5776"/>
                      <a:pt x="3678" y="6475"/>
                      <a:pt x="3678" y="7052"/>
                    </a:cubicBezTo>
                    <a:lnTo>
                      <a:pt x="3678" y="8329"/>
                    </a:lnTo>
                    <a:cubicBezTo>
                      <a:pt x="3678" y="8937"/>
                      <a:pt x="3587" y="10092"/>
                      <a:pt x="3010" y="10092"/>
                    </a:cubicBezTo>
                    <a:cubicBezTo>
                      <a:pt x="2523" y="10092"/>
                      <a:pt x="2493" y="8876"/>
                      <a:pt x="2493" y="8329"/>
                    </a:cubicBezTo>
                    <a:cubicBezTo>
                      <a:pt x="2493" y="7782"/>
                      <a:pt x="2554" y="5776"/>
                      <a:pt x="3070" y="5776"/>
                    </a:cubicBezTo>
                    <a:close/>
                    <a:moveTo>
                      <a:pt x="6079" y="12370"/>
                    </a:moveTo>
                    <a:cubicBezTo>
                      <a:pt x="6079" y="12371"/>
                      <a:pt x="6079" y="12371"/>
                      <a:pt x="6080" y="12371"/>
                    </a:cubicBezTo>
                    <a:cubicBezTo>
                      <a:pt x="6080" y="12371"/>
                      <a:pt x="6079" y="12371"/>
                      <a:pt x="6079" y="12370"/>
                    </a:cubicBezTo>
                    <a:close/>
                    <a:moveTo>
                      <a:pt x="3466" y="0"/>
                    </a:moveTo>
                    <a:lnTo>
                      <a:pt x="3466" y="0"/>
                    </a:lnTo>
                    <a:cubicBezTo>
                      <a:pt x="3648" y="669"/>
                      <a:pt x="3739" y="3344"/>
                      <a:pt x="3769" y="4864"/>
                    </a:cubicBezTo>
                    <a:cubicBezTo>
                      <a:pt x="3496" y="4165"/>
                      <a:pt x="3040" y="3374"/>
                      <a:pt x="2310" y="3374"/>
                    </a:cubicBezTo>
                    <a:cubicBezTo>
                      <a:pt x="2291" y="3373"/>
                      <a:pt x="2272" y="3373"/>
                      <a:pt x="2253" y="3373"/>
                    </a:cubicBezTo>
                    <a:cubicBezTo>
                      <a:pt x="1286" y="3373"/>
                      <a:pt x="0" y="4874"/>
                      <a:pt x="0" y="8420"/>
                    </a:cubicBezTo>
                    <a:cubicBezTo>
                      <a:pt x="0" y="12584"/>
                      <a:pt x="1551" y="12675"/>
                      <a:pt x="2098" y="12736"/>
                    </a:cubicBezTo>
                    <a:cubicBezTo>
                      <a:pt x="2124" y="12738"/>
                      <a:pt x="2151" y="12739"/>
                      <a:pt x="2177" y="12739"/>
                    </a:cubicBezTo>
                    <a:cubicBezTo>
                      <a:pt x="2959" y="12739"/>
                      <a:pt x="3566" y="11868"/>
                      <a:pt x="3830" y="10457"/>
                    </a:cubicBezTo>
                    <a:lnTo>
                      <a:pt x="3830" y="10457"/>
                    </a:lnTo>
                    <a:cubicBezTo>
                      <a:pt x="3769" y="11156"/>
                      <a:pt x="3678" y="11855"/>
                      <a:pt x="3557" y="12523"/>
                    </a:cubicBezTo>
                    <a:cubicBezTo>
                      <a:pt x="4013" y="12432"/>
                      <a:pt x="4499" y="12402"/>
                      <a:pt x="5016" y="12371"/>
                    </a:cubicBezTo>
                    <a:cubicBezTo>
                      <a:pt x="5320" y="12356"/>
                      <a:pt x="5586" y="12349"/>
                      <a:pt x="5776" y="12349"/>
                    </a:cubicBezTo>
                    <a:cubicBezTo>
                      <a:pt x="5960" y="12349"/>
                      <a:pt x="6073" y="12356"/>
                      <a:pt x="6079" y="12370"/>
                    </a:cubicBezTo>
                    <a:lnTo>
                      <a:pt x="6079" y="12370"/>
                    </a:lnTo>
                    <a:cubicBezTo>
                      <a:pt x="5806" y="11184"/>
                      <a:pt x="5684" y="9027"/>
                      <a:pt x="5684" y="6688"/>
                    </a:cubicBezTo>
                    <a:cubicBezTo>
                      <a:pt x="5654" y="4499"/>
                      <a:pt x="5776" y="2311"/>
                      <a:pt x="5988" y="122"/>
                    </a:cubicBezTo>
                    <a:lnTo>
                      <a:pt x="5988" y="122"/>
                    </a:lnTo>
                    <a:cubicBezTo>
                      <a:pt x="5684" y="213"/>
                      <a:pt x="5380" y="244"/>
                      <a:pt x="5077" y="244"/>
                    </a:cubicBezTo>
                    <a:cubicBezTo>
                      <a:pt x="4529" y="213"/>
                      <a:pt x="3982" y="152"/>
                      <a:pt x="3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2581625" y="1149250"/>
                <a:ext cx="152000" cy="229500"/>
              </a:xfrm>
              <a:custGeom>
                <a:rect b="b" l="l" r="r" t="t"/>
                <a:pathLst>
                  <a:path extrusionOk="0" h="9180" w="6080">
                    <a:moveTo>
                      <a:pt x="6079" y="0"/>
                    </a:moveTo>
                    <a:lnTo>
                      <a:pt x="6079" y="0"/>
                    </a:lnTo>
                    <a:cubicBezTo>
                      <a:pt x="5624" y="122"/>
                      <a:pt x="5198" y="183"/>
                      <a:pt x="4742" y="213"/>
                    </a:cubicBezTo>
                    <a:cubicBezTo>
                      <a:pt x="4514" y="243"/>
                      <a:pt x="4294" y="259"/>
                      <a:pt x="4077" y="259"/>
                    </a:cubicBezTo>
                    <a:cubicBezTo>
                      <a:pt x="3861" y="259"/>
                      <a:pt x="3648" y="243"/>
                      <a:pt x="3435" y="213"/>
                    </a:cubicBezTo>
                    <a:lnTo>
                      <a:pt x="3435" y="213"/>
                    </a:lnTo>
                    <a:cubicBezTo>
                      <a:pt x="3496" y="912"/>
                      <a:pt x="3526" y="1611"/>
                      <a:pt x="3526" y="2280"/>
                    </a:cubicBezTo>
                    <a:cubicBezTo>
                      <a:pt x="3526" y="3617"/>
                      <a:pt x="3405" y="4924"/>
                      <a:pt x="3162" y="6201"/>
                    </a:cubicBezTo>
                    <a:cubicBezTo>
                      <a:pt x="2858" y="4833"/>
                      <a:pt x="2706" y="3405"/>
                      <a:pt x="2706" y="2006"/>
                    </a:cubicBezTo>
                    <a:cubicBezTo>
                      <a:pt x="2706" y="1459"/>
                      <a:pt x="2736" y="851"/>
                      <a:pt x="2766" y="274"/>
                    </a:cubicBezTo>
                    <a:lnTo>
                      <a:pt x="2766" y="274"/>
                    </a:lnTo>
                    <a:cubicBezTo>
                      <a:pt x="2250" y="426"/>
                      <a:pt x="1703" y="547"/>
                      <a:pt x="1155" y="578"/>
                    </a:cubicBezTo>
                    <a:cubicBezTo>
                      <a:pt x="760" y="578"/>
                      <a:pt x="395" y="547"/>
                      <a:pt x="0" y="517"/>
                    </a:cubicBezTo>
                    <a:lnTo>
                      <a:pt x="0" y="517"/>
                    </a:lnTo>
                    <a:cubicBezTo>
                      <a:pt x="943" y="3709"/>
                      <a:pt x="1155" y="6596"/>
                      <a:pt x="1459" y="9180"/>
                    </a:cubicBezTo>
                    <a:cubicBezTo>
                      <a:pt x="1976" y="9028"/>
                      <a:pt x="2827" y="8845"/>
                      <a:pt x="3587" y="8693"/>
                    </a:cubicBezTo>
                    <a:cubicBezTo>
                      <a:pt x="4043" y="8602"/>
                      <a:pt x="4499" y="8511"/>
                      <a:pt x="4833" y="8481"/>
                    </a:cubicBezTo>
                    <a:cubicBezTo>
                      <a:pt x="5107" y="5927"/>
                      <a:pt x="5289" y="3040"/>
                      <a:pt x="6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9"/>
              <p:cNvSpPr/>
              <p:nvPr/>
            </p:nvSpPr>
            <p:spPr>
              <a:xfrm>
                <a:off x="2733600" y="1136925"/>
                <a:ext cx="130725" cy="213800"/>
              </a:xfrm>
              <a:custGeom>
                <a:rect b="b" l="l" r="r" t="t"/>
                <a:pathLst>
                  <a:path extrusionOk="0" h="8552" w="5229">
                    <a:moveTo>
                      <a:pt x="3366" y="1939"/>
                    </a:moveTo>
                    <a:cubicBezTo>
                      <a:pt x="3516" y="1939"/>
                      <a:pt x="3643" y="2071"/>
                      <a:pt x="3618" y="2226"/>
                    </a:cubicBezTo>
                    <a:cubicBezTo>
                      <a:pt x="3618" y="2834"/>
                      <a:pt x="2827" y="3381"/>
                      <a:pt x="2371" y="3472"/>
                    </a:cubicBezTo>
                    <a:cubicBezTo>
                      <a:pt x="2432" y="2895"/>
                      <a:pt x="2736" y="2013"/>
                      <a:pt x="3283" y="1952"/>
                    </a:cubicBezTo>
                    <a:cubicBezTo>
                      <a:pt x="3311" y="1943"/>
                      <a:pt x="3339" y="1939"/>
                      <a:pt x="3366" y="1939"/>
                    </a:cubicBezTo>
                    <a:close/>
                    <a:moveTo>
                      <a:pt x="3636" y="0"/>
                    </a:moveTo>
                    <a:cubicBezTo>
                      <a:pt x="3570" y="0"/>
                      <a:pt x="3503" y="2"/>
                      <a:pt x="3435" y="7"/>
                    </a:cubicBezTo>
                    <a:cubicBezTo>
                      <a:pt x="1611" y="159"/>
                      <a:pt x="0" y="2256"/>
                      <a:pt x="0" y="5387"/>
                    </a:cubicBezTo>
                    <a:cubicBezTo>
                      <a:pt x="0" y="7729"/>
                      <a:pt x="860" y="8551"/>
                      <a:pt x="1931" y="8551"/>
                    </a:cubicBezTo>
                    <a:cubicBezTo>
                      <a:pt x="2181" y="8551"/>
                      <a:pt x="2442" y="8507"/>
                      <a:pt x="2706" y="8426"/>
                    </a:cubicBezTo>
                    <a:cubicBezTo>
                      <a:pt x="4165" y="8001"/>
                      <a:pt x="5168" y="6664"/>
                      <a:pt x="5229" y="5144"/>
                    </a:cubicBezTo>
                    <a:cubicBezTo>
                      <a:pt x="5229" y="4688"/>
                      <a:pt x="5137" y="4232"/>
                      <a:pt x="4955" y="3806"/>
                    </a:cubicBezTo>
                    <a:cubicBezTo>
                      <a:pt x="4894" y="5022"/>
                      <a:pt x="3618" y="5448"/>
                      <a:pt x="3618" y="5448"/>
                    </a:cubicBezTo>
                    <a:cubicBezTo>
                      <a:pt x="3499" y="5501"/>
                      <a:pt x="3379" y="5525"/>
                      <a:pt x="3262" y="5525"/>
                    </a:cubicBezTo>
                    <a:cubicBezTo>
                      <a:pt x="2777" y="5525"/>
                      <a:pt x="2353" y="5105"/>
                      <a:pt x="2402" y="4566"/>
                    </a:cubicBezTo>
                    <a:cubicBezTo>
                      <a:pt x="4590" y="4050"/>
                      <a:pt x="5168" y="2712"/>
                      <a:pt x="5168" y="1436"/>
                    </a:cubicBezTo>
                    <a:cubicBezTo>
                      <a:pt x="5168" y="366"/>
                      <a:pt x="4464" y="0"/>
                      <a:pt x="36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9"/>
              <p:cNvSpPr/>
              <p:nvPr/>
            </p:nvSpPr>
            <p:spPr>
              <a:xfrm>
                <a:off x="2875700" y="1116475"/>
                <a:ext cx="152775" cy="199200"/>
              </a:xfrm>
              <a:custGeom>
                <a:rect b="b" l="l" r="r" t="t"/>
                <a:pathLst>
                  <a:path extrusionOk="0" h="7968" w="6111">
                    <a:moveTo>
                      <a:pt x="4336" y="0"/>
                    </a:moveTo>
                    <a:cubicBezTo>
                      <a:pt x="4290" y="0"/>
                      <a:pt x="4243" y="2"/>
                      <a:pt x="4195" y="4"/>
                    </a:cubicBezTo>
                    <a:cubicBezTo>
                      <a:pt x="3496" y="126"/>
                      <a:pt x="2888" y="551"/>
                      <a:pt x="2493" y="1129"/>
                    </a:cubicBezTo>
                    <a:cubicBezTo>
                      <a:pt x="2523" y="825"/>
                      <a:pt x="2584" y="551"/>
                      <a:pt x="2615" y="308"/>
                    </a:cubicBezTo>
                    <a:lnTo>
                      <a:pt x="2615" y="308"/>
                    </a:lnTo>
                    <a:cubicBezTo>
                      <a:pt x="2311" y="399"/>
                      <a:pt x="2007" y="460"/>
                      <a:pt x="1703" y="491"/>
                    </a:cubicBezTo>
                    <a:cubicBezTo>
                      <a:pt x="1404" y="508"/>
                      <a:pt x="1096" y="526"/>
                      <a:pt x="783" y="526"/>
                    </a:cubicBezTo>
                    <a:cubicBezTo>
                      <a:pt x="554" y="526"/>
                      <a:pt x="323" y="516"/>
                      <a:pt x="92" y="491"/>
                    </a:cubicBezTo>
                    <a:lnTo>
                      <a:pt x="92" y="491"/>
                    </a:lnTo>
                    <a:cubicBezTo>
                      <a:pt x="244" y="1524"/>
                      <a:pt x="304" y="2527"/>
                      <a:pt x="274" y="3530"/>
                    </a:cubicBezTo>
                    <a:cubicBezTo>
                      <a:pt x="304" y="5020"/>
                      <a:pt x="213" y="6509"/>
                      <a:pt x="0" y="7968"/>
                    </a:cubicBezTo>
                    <a:cubicBezTo>
                      <a:pt x="639" y="7664"/>
                      <a:pt x="1277" y="7421"/>
                      <a:pt x="1946" y="7208"/>
                    </a:cubicBezTo>
                    <a:cubicBezTo>
                      <a:pt x="2493" y="7026"/>
                      <a:pt x="2827" y="6965"/>
                      <a:pt x="2827" y="6965"/>
                    </a:cubicBezTo>
                    <a:cubicBezTo>
                      <a:pt x="2493" y="5779"/>
                      <a:pt x="2341" y="4564"/>
                      <a:pt x="2371" y="3348"/>
                    </a:cubicBezTo>
                    <a:cubicBezTo>
                      <a:pt x="2371" y="2618"/>
                      <a:pt x="2797" y="1889"/>
                      <a:pt x="3253" y="1828"/>
                    </a:cubicBezTo>
                    <a:cubicBezTo>
                      <a:pt x="3270" y="1824"/>
                      <a:pt x="3286" y="1823"/>
                      <a:pt x="3302" y="1823"/>
                    </a:cubicBezTo>
                    <a:cubicBezTo>
                      <a:pt x="3678" y="1823"/>
                      <a:pt x="3678" y="2844"/>
                      <a:pt x="3678" y="3165"/>
                    </a:cubicBezTo>
                    <a:cubicBezTo>
                      <a:pt x="3709" y="4472"/>
                      <a:pt x="3526" y="5810"/>
                      <a:pt x="3162" y="7086"/>
                    </a:cubicBezTo>
                    <a:cubicBezTo>
                      <a:pt x="3861" y="6782"/>
                      <a:pt x="4560" y="6509"/>
                      <a:pt x="5259" y="6296"/>
                    </a:cubicBezTo>
                    <a:cubicBezTo>
                      <a:pt x="5533" y="6205"/>
                      <a:pt x="5836" y="6144"/>
                      <a:pt x="6110" y="6083"/>
                    </a:cubicBezTo>
                    <a:cubicBezTo>
                      <a:pt x="5836" y="5171"/>
                      <a:pt x="5836" y="3652"/>
                      <a:pt x="5836" y="2405"/>
                    </a:cubicBezTo>
                    <a:cubicBezTo>
                      <a:pt x="5836" y="660"/>
                      <a:pt x="5363" y="0"/>
                      <a:pt x="43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9"/>
              <p:cNvSpPr/>
              <p:nvPr/>
            </p:nvSpPr>
            <p:spPr>
              <a:xfrm>
                <a:off x="3031475" y="1083900"/>
                <a:ext cx="123125" cy="175550"/>
              </a:xfrm>
              <a:custGeom>
                <a:rect b="b" l="l" r="r" t="t"/>
                <a:pathLst>
                  <a:path extrusionOk="0" h="7022" w="4925">
                    <a:moveTo>
                      <a:pt x="1277" y="0"/>
                    </a:moveTo>
                    <a:lnTo>
                      <a:pt x="1277" y="0"/>
                    </a:lnTo>
                    <a:cubicBezTo>
                      <a:pt x="1368" y="395"/>
                      <a:pt x="1429" y="791"/>
                      <a:pt x="1460" y="1216"/>
                    </a:cubicBezTo>
                    <a:cubicBezTo>
                      <a:pt x="1338" y="1224"/>
                      <a:pt x="1216" y="1227"/>
                      <a:pt x="1095" y="1227"/>
                    </a:cubicBezTo>
                    <a:cubicBezTo>
                      <a:pt x="730" y="1227"/>
                      <a:pt x="365" y="1193"/>
                      <a:pt x="1" y="1125"/>
                    </a:cubicBezTo>
                    <a:lnTo>
                      <a:pt x="1" y="1125"/>
                    </a:lnTo>
                    <a:cubicBezTo>
                      <a:pt x="61" y="1429"/>
                      <a:pt x="92" y="1763"/>
                      <a:pt x="92" y="2067"/>
                    </a:cubicBezTo>
                    <a:cubicBezTo>
                      <a:pt x="92" y="2280"/>
                      <a:pt x="61" y="2493"/>
                      <a:pt x="31" y="2705"/>
                    </a:cubicBezTo>
                    <a:cubicBezTo>
                      <a:pt x="517" y="2523"/>
                      <a:pt x="1034" y="2371"/>
                      <a:pt x="1551" y="2280"/>
                    </a:cubicBezTo>
                    <a:lnTo>
                      <a:pt x="1551" y="2857"/>
                    </a:lnTo>
                    <a:cubicBezTo>
                      <a:pt x="1520" y="4256"/>
                      <a:pt x="1399" y="5654"/>
                      <a:pt x="1156" y="7022"/>
                    </a:cubicBezTo>
                    <a:cubicBezTo>
                      <a:pt x="1794" y="6778"/>
                      <a:pt x="2463" y="6535"/>
                      <a:pt x="3131" y="6383"/>
                    </a:cubicBezTo>
                    <a:cubicBezTo>
                      <a:pt x="3405" y="6323"/>
                      <a:pt x="3709" y="6262"/>
                      <a:pt x="4013" y="6231"/>
                    </a:cubicBezTo>
                    <a:cubicBezTo>
                      <a:pt x="3648" y="5259"/>
                      <a:pt x="3557" y="3648"/>
                      <a:pt x="3557" y="2401"/>
                    </a:cubicBezTo>
                    <a:lnTo>
                      <a:pt x="3557" y="2006"/>
                    </a:lnTo>
                    <a:cubicBezTo>
                      <a:pt x="3724" y="1995"/>
                      <a:pt x="3891" y="1988"/>
                      <a:pt x="4058" y="1988"/>
                    </a:cubicBezTo>
                    <a:cubicBezTo>
                      <a:pt x="4347" y="1988"/>
                      <a:pt x="4636" y="2009"/>
                      <a:pt x="4925" y="2067"/>
                    </a:cubicBezTo>
                    <a:cubicBezTo>
                      <a:pt x="4864" y="1854"/>
                      <a:pt x="4834" y="1611"/>
                      <a:pt x="4834" y="1398"/>
                    </a:cubicBezTo>
                    <a:cubicBezTo>
                      <a:pt x="4834" y="1186"/>
                      <a:pt x="4864" y="942"/>
                      <a:pt x="4894" y="760"/>
                    </a:cubicBezTo>
                    <a:lnTo>
                      <a:pt x="4894" y="760"/>
                    </a:lnTo>
                    <a:cubicBezTo>
                      <a:pt x="4469" y="882"/>
                      <a:pt x="4043" y="973"/>
                      <a:pt x="3587" y="1034"/>
                    </a:cubicBezTo>
                    <a:cubicBezTo>
                      <a:pt x="3618" y="669"/>
                      <a:pt x="3678" y="335"/>
                      <a:pt x="3800" y="0"/>
                    </a:cubicBezTo>
                    <a:lnTo>
                      <a:pt x="3800" y="0"/>
                    </a:lnTo>
                    <a:cubicBezTo>
                      <a:pt x="3800" y="0"/>
                      <a:pt x="3435" y="31"/>
                      <a:pt x="2888" y="31"/>
                    </a:cubicBezTo>
                    <a:cubicBezTo>
                      <a:pt x="2728" y="40"/>
                      <a:pt x="2568" y="43"/>
                      <a:pt x="2408" y="43"/>
                    </a:cubicBezTo>
                    <a:cubicBezTo>
                      <a:pt x="2023" y="43"/>
                      <a:pt x="1643" y="22"/>
                      <a:pt x="12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9"/>
              <p:cNvSpPr/>
              <p:nvPr/>
            </p:nvSpPr>
            <p:spPr>
              <a:xfrm>
                <a:off x="3157625" y="1101375"/>
                <a:ext cx="136800" cy="129200"/>
              </a:xfrm>
              <a:custGeom>
                <a:rect b="b" l="l" r="r" t="t"/>
                <a:pathLst>
                  <a:path extrusionOk="0" h="5168" w="5472">
                    <a:moveTo>
                      <a:pt x="5472" y="0"/>
                    </a:moveTo>
                    <a:cubicBezTo>
                      <a:pt x="5471" y="0"/>
                      <a:pt x="5107" y="61"/>
                      <a:pt x="4560" y="61"/>
                    </a:cubicBezTo>
                    <a:cubicBezTo>
                      <a:pt x="4134" y="61"/>
                      <a:pt x="3587" y="61"/>
                      <a:pt x="2949" y="31"/>
                    </a:cubicBezTo>
                    <a:lnTo>
                      <a:pt x="2949" y="31"/>
                    </a:lnTo>
                    <a:cubicBezTo>
                      <a:pt x="3283" y="304"/>
                      <a:pt x="3283" y="2006"/>
                      <a:pt x="3283" y="2067"/>
                    </a:cubicBezTo>
                    <a:cubicBezTo>
                      <a:pt x="3283" y="2493"/>
                      <a:pt x="3283" y="3009"/>
                      <a:pt x="2797" y="3070"/>
                    </a:cubicBezTo>
                    <a:cubicBezTo>
                      <a:pt x="2787" y="3071"/>
                      <a:pt x="2777" y="3071"/>
                      <a:pt x="2768" y="3071"/>
                    </a:cubicBezTo>
                    <a:cubicBezTo>
                      <a:pt x="2427" y="3071"/>
                      <a:pt x="2341" y="2542"/>
                      <a:pt x="2341" y="2128"/>
                    </a:cubicBezTo>
                    <a:cubicBezTo>
                      <a:pt x="2310" y="1490"/>
                      <a:pt x="2432" y="821"/>
                      <a:pt x="2675" y="213"/>
                    </a:cubicBezTo>
                    <a:lnTo>
                      <a:pt x="2675" y="213"/>
                    </a:lnTo>
                    <a:cubicBezTo>
                      <a:pt x="2675" y="213"/>
                      <a:pt x="2280" y="274"/>
                      <a:pt x="1642" y="304"/>
                    </a:cubicBezTo>
                    <a:cubicBezTo>
                      <a:pt x="1255" y="326"/>
                      <a:pt x="868" y="347"/>
                      <a:pt x="481" y="347"/>
                    </a:cubicBezTo>
                    <a:cubicBezTo>
                      <a:pt x="321" y="347"/>
                      <a:pt x="161" y="344"/>
                      <a:pt x="0" y="335"/>
                    </a:cubicBezTo>
                    <a:lnTo>
                      <a:pt x="0" y="335"/>
                    </a:lnTo>
                    <a:cubicBezTo>
                      <a:pt x="304" y="547"/>
                      <a:pt x="335" y="1581"/>
                      <a:pt x="335" y="2280"/>
                    </a:cubicBezTo>
                    <a:cubicBezTo>
                      <a:pt x="365" y="2523"/>
                      <a:pt x="335" y="2766"/>
                      <a:pt x="335" y="3009"/>
                    </a:cubicBezTo>
                    <a:cubicBezTo>
                      <a:pt x="335" y="4038"/>
                      <a:pt x="767" y="5168"/>
                      <a:pt x="2282" y="5168"/>
                    </a:cubicBezTo>
                    <a:cubicBezTo>
                      <a:pt x="2423" y="5168"/>
                      <a:pt x="2575" y="5158"/>
                      <a:pt x="2736" y="5137"/>
                    </a:cubicBezTo>
                    <a:cubicBezTo>
                      <a:pt x="4924" y="4864"/>
                      <a:pt x="5228" y="3070"/>
                      <a:pt x="5228" y="2280"/>
                    </a:cubicBezTo>
                    <a:lnTo>
                      <a:pt x="5228" y="1885"/>
                    </a:lnTo>
                    <a:cubicBezTo>
                      <a:pt x="5198" y="1247"/>
                      <a:pt x="5289" y="608"/>
                      <a:pt x="5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9"/>
              <p:cNvSpPr/>
              <p:nvPr/>
            </p:nvSpPr>
            <p:spPr>
              <a:xfrm>
                <a:off x="3304275" y="1098325"/>
                <a:ext cx="142125" cy="123125"/>
              </a:xfrm>
              <a:custGeom>
                <a:rect b="b" l="l" r="r" t="t"/>
                <a:pathLst>
                  <a:path extrusionOk="0" h="4925" w="5685">
                    <a:moveTo>
                      <a:pt x="122" y="1"/>
                    </a:moveTo>
                    <a:cubicBezTo>
                      <a:pt x="274" y="578"/>
                      <a:pt x="335" y="1125"/>
                      <a:pt x="305" y="1703"/>
                    </a:cubicBezTo>
                    <a:cubicBezTo>
                      <a:pt x="305" y="2767"/>
                      <a:pt x="213" y="3831"/>
                      <a:pt x="1" y="4864"/>
                    </a:cubicBezTo>
                    <a:cubicBezTo>
                      <a:pt x="405" y="4806"/>
                      <a:pt x="810" y="4785"/>
                      <a:pt x="1215" y="4785"/>
                    </a:cubicBezTo>
                    <a:cubicBezTo>
                      <a:pt x="1448" y="4785"/>
                      <a:pt x="1682" y="4792"/>
                      <a:pt x="1916" y="4803"/>
                    </a:cubicBezTo>
                    <a:cubicBezTo>
                      <a:pt x="2189" y="4834"/>
                      <a:pt x="2463" y="4864"/>
                      <a:pt x="2736" y="4925"/>
                    </a:cubicBezTo>
                    <a:cubicBezTo>
                      <a:pt x="2432" y="3922"/>
                      <a:pt x="2280" y="2919"/>
                      <a:pt x="2280" y="1916"/>
                    </a:cubicBezTo>
                    <a:cubicBezTo>
                      <a:pt x="2426" y="1392"/>
                      <a:pt x="2711" y="1063"/>
                      <a:pt x="3162" y="1063"/>
                    </a:cubicBezTo>
                    <a:cubicBezTo>
                      <a:pt x="3182" y="1063"/>
                      <a:pt x="3202" y="1063"/>
                      <a:pt x="3223" y="1065"/>
                    </a:cubicBezTo>
                    <a:cubicBezTo>
                      <a:pt x="3679" y="1095"/>
                      <a:pt x="3800" y="1308"/>
                      <a:pt x="3800" y="1429"/>
                    </a:cubicBezTo>
                    <a:cubicBezTo>
                      <a:pt x="3800" y="1551"/>
                      <a:pt x="3648" y="1612"/>
                      <a:pt x="3344" y="1612"/>
                    </a:cubicBezTo>
                    <a:cubicBezTo>
                      <a:pt x="3192" y="1581"/>
                      <a:pt x="3040" y="1490"/>
                      <a:pt x="2979" y="1338"/>
                    </a:cubicBezTo>
                    <a:cubicBezTo>
                      <a:pt x="2797" y="1490"/>
                      <a:pt x="2706" y="1673"/>
                      <a:pt x="2706" y="1885"/>
                    </a:cubicBezTo>
                    <a:cubicBezTo>
                      <a:pt x="2706" y="2280"/>
                      <a:pt x="3101" y="2828"/>
                      <a:pt x="4013" y="2949"/>
                    </a:cubicBezTo>
                    <a:cubicBezTo>
                      <a:pt x="4120" y="2964"/>
                      <a:pt x="4222" y="2972"/>
                      <a:pt x="4319" y="2972"/>
                    </a:cubicBezTo>
                    <a:cubicBezTo>
                      <a:pt x="5193" y="2972"/>
                      <a:pt x="5685" y="2386"/>
                      <a:pt x="5685" y="1703"/>
                    </a:cubicBezTo>
                    <a:cubicBezTo>
                      <a:pt x="5685" y="913"/>
                      <a:pt x="5168" y="183"/>
                      <a:pt x="3770" y="122"/>
                    </a:cubicBezTo>
                    <a:cubicBezTo>
                      <a:pt x="3721" y="119"/>
                      <a:pt x="3672" y="118"/>
                      <a:pt x="3623" y="118"/>
                    </a:cubicBezTo>
                    <a:cubicBezTo>
                      <a:pt x="3192" y="118"/>
                      <a:pt x="2788" y="238"/>
                      <a:pt x="2432" y="457"/>
                    </a:cubicBezTo>
                    <a:cubicBezTo>
                      <a:pt x="2432" y="335"/>
                      <a:pt x="2493" y="214"/>
                      <a:pt x="2524" y="92"/>
                    </a:cubicBezTo>
                    <a:lnTo>
                      <a:pt x="1672" y="92"/>
                    </a:lnTo>
                    <a:cubicBezTo>
                      <a:pt x="1277" y="92"/>
                      <a:pt x="761" y="62"/>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9"/>
              <p:cNvSpPr/>
              <p:nvPr/>
            </p:nvSpPr>
            <p:spPr>
              <a:xfrm>
                <a:off x="3451700" y="1115625"/>
                <a:ext cx="130725" cy="163200"/>
              </a:xfrm>
              <a:custGeom>
                <a:rect b="b" l="l" r="r" t="t"/>
                <a:pathLst>
                  <a:path extrusionOk="0" h="6528" w="5229">
                    <a:moveTo>
                      <a:pt x="3132" y="1330"/>
                    </a:moveTo>
                    <a:cubicBezTo>
                      <a:pt x="3182" y="1330"/>
                      <a:pt x="3233" y="1335"/>
                      <a:pt x="3283" y="1345"/>
                    </a:cubicBezTo>
                    <a:cubicBezTo>
                      <a:pt x="3466" y="1376"/>
                      <a:pt x="3587" y="1497"/>
                      <a:pt x="3618" y="1680"/>
                    </a:cubicBezTo>
                    <a:cubicBezTo>
                      <a:pt x="3618" y="2017"/>
                      <a:pt x="3237" y="2135"/>
                      <a:pt x="2852" y="2135"/>
                    </a:cubicBezTo>
                    <a:cubicBezTo>
                      <a:pt x="2682" y="2135"/>
                      <a:pt x="2511" y="2112"/>
                      <a:pt x="2371" y="2075"/>
                    </a:cubicBezTo>
                    <a:cubicBezTo>
                      <a:pt x="2371" y="1642"/>
                      <a:pt x="2732" y="1330"/>
                      <a:pt x="3132" y="1330"/>
                    </a:cubicBezTo>
                    <a:close/>
                    <a:moveTo>
                      <a:pt x="2833" y="0"/>
                    </a:moveTo>
                    <a:cubicBezTo>
                      <a:pt x="1279" y="0"/>
                      <a:pt x="0" y="726"/>
                      <a:pt x="0" y="2470"/>
                    </a:cubicBezTo>
                    <a:cubicBezTo>
                      <a:pt x="0" y="4354"/>
                      <a:pt x="1277" y="5570"/>
                      <a:pt x="2736" y="6209"/>
                    </a:cubicBezTo>
                    <a:cubicBezTo>
                      <a:pt x="3207" y="6419"/>
                      <a:pt x="3639" y="6527"/>
                      <a:pt x="4006" y="6527"/>
                    </a:cubicBezTo>
                    <a:cubicBezTo>
                      <a:pt x="4751" y="6527"/>
                      <a:pt x="5228" y="6082"/>
                      <a:pt x="5228" y="5145"/>
                    </a:cubicBezTo>
                    <a:cubicBezTo>
                      <a:pt x="5228" y="4658"/>
                      <a:pt x="5137" y="4202"/>
                      <a:pt x="4955" y="3747"/>
                    </a:cubicBezTo>
                    <a:cubicBezTo>
                      <a:pt x="4939" y="4279"/>
                      <a:pt x="4593" y="4408"/>
                      <a:pt x="4257" y="4408"/>
                    </a:cubicBezTo>
                    <a:cubicBezTo>
                      <a:pt x="3940" y="4408"/>
                      <a:pt x="3632" y="4294"/>
                      <a:pt x="3618" y="4294"/>
                    </a:cubicBezTo>
                    <a:cubicBezTo>
                      <a:pt x="3618" y="4263"/>
                      <a:pt x="2493" y="3868"/>
                      <a:pt x="2402" y="2895"/>
                    </a:cubicBezTo>
                    <a:lnTo>
                      <a:pt x="2402" y="2895"/>
                    </a:lnTo>
                    <a:cubicBezTo>
                      <a:pt x="3023" y="3111"/>
                      <a:pt x="3517" y="3207"/>
                      <a:pt x="3906" y="3207"/>
                    </a:cubicBezTo>
                    <a:cubicBezTo>
                      <a:pt x="4886" y="3207"/>
                      <a:pt x="5198" y="2598"/>
                      <a:pt x="5198" y="1771"/>
                    </a:cubicBezTo>
                    <a:cubicBezTo>
                      <a:pt x="5198" y="707"/>
                      <a:pt x="4377" y="190"/>
                      <a:pt x="3466" y="38"/>
                    </a:cubicBezTo>
                    <a:cubicBezTo>
                      <a:pt x="3252" y="13"/>
                      <a:pt x="3040" y="0"/>
                      <a:pt x="2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9"/>
              <p:cNvSpPr/>
              <p:nvPr/>
            </p:nvSpPr>
            <p:spPr>
              <a:xfrm>
                <a:off x="2232825" y="1414450"/>
                <a:ext cx="251550" cy="272050"/>
              </a:xfrm>
              <a:custGeom>
                <a:rect b="b" l="l" r="r" t="t"/>
                <a:pathLst>
                  <a:path extrusionOk="0" h="10882" w="10062">
                    <a:moveTo>
                      <a:pt x="4773" y="4225"/>
                    </a:moveTo>
                    <a:cubicBezTo>
                      <a:pt x="5502" y="6049"/>
                      <a:pt x="5502" y="6353"/>
                      <a:pt x="5502" y="6383"/>
                    </a:cubicBezTo>
                    <a:cubicBezTo>
                      <a:pt x="5529" y="6673"/>
                      <a:pt x="5303" y="6918"/>
                      <a:pt x="5025" y="6918"/>
                    </a:cubicBezTo>
                    <a:cubicBezTo>
                      <a:pt x="4982" y="6918"/>
                      <a:pt x="4939" y="6912"/>
                      <a:pt x="4894" y="6900"/>
                    </a:cubicBezTo>
                    <a:cubicBezTo>
                      <a:pt x="4530" y="6779"/>
                      <a:pt x="4256" y="6414"/>
                      <a:pt x="4287" y="6019"/>
                    </a:cubicBezTo>
                    <a:cubicBezTo>
                      <a:pt x="4287" y="5563"/>
                      <a:pt x="4590" y="5168"/>
                      <a:pt x="4773" y="4225"/>
                    </a:cubicBezTo>
                    <a:close/>
                    <a:moveTo>
                      <a:pt x="2220" y="0"/>
                    </a:moveTo>
                    <a:cubicBezTo>
                      <a:pt x="2007" y="4164"/>
                      <a:pt x="1369" y="6809"/>
                      <a:pt x="1" y="10517"/>
                    </a:cubicBezTo>
                    <a:cubicBezTo>
                      <a:pt x="303" y="10505"/>
                      <a:pt x="610" y="10497"/>
                      <a:pt x="919" y="10497"/>
                    </a:cubicBezTo>
                    <a:cubicBezTo>
                      <a:pt x="1355" y="10497"/>
                      <a:pt x="1792" y="10512"/>
                      <a:pt x="2220" y="10548"/>
                    </a:cubicBezTo>
                    <a:cubicBezTo>
                      <a:pt x="2919" y="10578"/>
                      <a:pt x="3648" y="10669"/>
                      <a:pt x="4408" y="10760"/>
                    </a:cubicBezTo>
                    <a:cubicBezTo>
                      <a:pt x="4347" y="10487"/>
                      <a:pt x="4043" y="10244"/>
                      <a:pt x="4043" y="9545"/>
                    </a:cubicBezTo>
                    <a:cubicBezTo>
                      <a:pt x="4043" y="8906"/>
                      <a:pt x="4221" y="8343"/>
                      <a:pt x="4761" y="8343"/>
                    </a:cubicBezTo>
                    <a:cubicBezTo>
                      <a:pt x="4812" y="8343"/>
                      <a:pt x="4867" y="8349"/>
                      <a:pt x="4925" y="8359"/>
                    </a:cubicBezTo>
                    <a:cubicBezTo>
                      <a:pt x="5502" y="8481"/>
                      <a:pt x="5837" y="9180"/>
                      <a:pt x="5837" y="9848"/>
                    </a:cubicBezTo>
                    <a:cubicBezTo>
                      <a:pt x="5837" y="10213"/>
                      <a:pt x="5715" y="10578"/>
                      <a:pt x="5502" y="10882"/>
                    </a:cubicBezTo>
                    <a:cubicBezTo>
                      <a:pt x="6384" y="10791"/>
                      <a:pt x="7265" y="10791"/>
                      <a:pt x="8147" y="10791"/>
                    </a:cubicBezTo>
                    <a:cubicBezTo>
                      <a:pt x="8785" y="10821"/>
                      <a:pt x="9393" y="10852"/>
                      <a:pt x="10062" y="10882"/>
                    </a:cubicBezTo>
                    <a:cubicBezTo>
                      <a:pt x="8694" y="9149"/>
                      <a:pt x="7569" y="6049"/>
                      <a:pt x="7417" y="1824"/>
                    </a:cubicBezTo>
                    <a:cubicBezTo>
                      <a:pt x="6597" y="1794"/>
                      <a:pt x="5776" y="1642"/>
                      <a:pt x="5016" y="1368"/>
                    </a:cubicBezTo>
                    <a:cubicBezTo>
                      <a:pt x="4043" y="1034"/>
                      <a:pt x="3101" y="578"/>
                      <a:pt x="22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9"/>
              <p:cNvSpPr/>
              <p:nvPr/>
            </p:nvSpPr>
            <p:spPr>
              <a:xfrm>
                <a:off x="2469150" y="1423575"/>
                <a:ext cx="303225" cy="263700"/>
              </a:xfrm>
              <a:custGeom>
                <a:rect b="b" l="l" r="r" t="t"/>
                <a:pathLst>
                  <a:path extrusionOk="0" h="10548" w="12129">
                    <a:moveTo>
                      <a:pt x="12129" y="0"/>
                    </a:moveTo>
                    <a:lnTo>
                      <a:pt x="12129" y="0"/>
                    </a:lnTo>
                    <a:cubicBezTo>
                      <a:pt x="11217" y="486"/>
                      <a:pt x="10275" y="882"/>
                      <a:pt x="9271" y="1125"/>
                    </a:cubicBezTo>
                    <a:cubicBezTo>
                      <a:pt x="8737" y="1277"/>
                      <a:pt x="8159" y="1345"/>
                      <a:pt x="7593" y="1345"/>
                    </a:cubicBezTo>
                    <a:cubicBezTo>
                      <a:pt x="7483" y="1345"/>
                      <a:pt x="7374" y="1342"/>
                      <a:pt x="7265" y="1337"/>
                    </a:cubicBezTo>
                    <a:lnTo>
                      <a:pt x="7265" y="1337"/>
                    </a:lnTo>
                    <a:cubicBezTo>
                      <a:pt x="7600" y="2766"/>
                      <a:pt x="7782" y="4195"/>
                      <a:pt x="7782" y="5654"/>
                    </a:cubicBezTo>
                    <a:lnTo>
                      <a:pt x="7782" y="6262"/>
                    </a:lnTo>
                    <a:cubicBezTo>
                      <a:pt x="7053" y="5228"/>
                      <a:pt x="6445" y="4073"/>
                      <a:pt x="6019" y="2888"/>
                    </a:cubicBezTo>
                    <a:cubicBezTo>
                      <a:pt x="5594" y="4134"/>
                      <a:pt x="5016" y="5350"/>
                      <a:pt x="4378" y="6535"/>
                    </a:cubicBezTo>
                    <a:cubicBezTo>
                      <a:pt x="4378" y="4863"/>
                      <a:pt x="4560" y="3192"/>
                      <a:pt x="4864" y="1581"/>
                    </a:cubicBezTo>
                    <a:lnTo>
                      <a:pt x="4864" y="1581"/>
                    </a:lnTo>
                    <a:cubicBezTo>
                      <a:pt x="3952" y="1885"/>
                      <a:pt x="3010" y="2037"/>
                      <a:pt x="2068" y="2067"/>
                    </a:cubicBezTo>
                    <a:cubicBezTo>
                      <a:pt x="1369" y="2067"/>
                      <a:pt x="669" y="1976"/>
                      <a:pt x="1" y="1763"/>
                    </a:cubicBezTo>
                    <a:lnTo>
                      <a:pt x="1" y="1763"/>
                    </a:lnTo>
                    <a:cubicBezTo>
                      <a:pt x="882" y="3799"/>
                      <a:pt x="1399" y="7599"/>
                      <a:pt x="1399" y="9514"/>
                    </a:cubicBezTo>
                    <a:cubicBezTo>
                      <a:pt x="1399" y="9848"/>
                      <a:pt x="1369" y="10152"/>
                      <a:pt x="1338" y="10487"/>
                    </a:cubicBezTo>
                    <a:cubicBezTo>
                      <a:pt x="1338" y="10487"/>
                      <a:pt x="1764" y="10426"/>
                      <a:pt x="2615" y="10426"/>
                    </a:cubicBezTo>
                    <a:cubicBezTo>
                      <a:pt x="3223" y="10426"/>
                      <a:pt x="4104" y="10456"/>
                      <a:pt x="5168" y="10547"/>
                    </a:cubicBezTo>
                    <a:cubicBezTo>
                      <a:pt x="5168" y="9453"/>
                      <a:pt x="5411" y="8389"/>
                      <a:pt x="5898" y="7447"/>
                    </a:cubicBezTo>
                    <a:cubicBezTo>
                      <a:pt x="6566" y="8268"/>
                      <a:pt x="6840" y="9423"/>
                      <a:pt x="7113" y="10426"/>
                    </a:cubicBezTo>
                    <a:cubicBezTo>
                      <a:pt x="7509" y="10365"/>
                      <a:pt x="7934" y="10335"/>
                      <a:pt x="8360" y="10335"/>
                    </a:cubicBezTo>
                    <a:cubicBezTo>
                      <a:pt x="9211" y="10335"/>
                      <a:pt x="10092" y="10335"/>
                      <a:pt x="10943" y="10426"/>
                    </a:cubicBezTo>
                    <a:cubicBezTo>
                      <a:pt x="10882" y="9909"/>
                      <a:pt x="10852" y="9392"/>
                      <a:pt x="10852" y="8876"/>
                    </a:cubicBezTo>
                    <a:cubicBezTo>
                      <a:pt x="10852" y="6262"/>
                      <a:pt x="11399" y="1733"/>
                      <a:pt x="121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9"/>
              <p:cNvSpPr/>
              <p:nvPr/>
            </p:nvSpPr>
            <p:spPr>
              <a:xfrm>
                <a:off x="2761725" y="1370375"/>
                <a:ext cx="251550" cy="311575"/>
              </a:xfrm>
              <a:custGeom>
                <a:rect b="b" l="l" r="r" t="t"/>
                <a:pathLst>
                  <a:path extrusionOk="0" h="12463" w="10062">
                    <a:moveTo>
                      <a:pt x="4742" y="4134"/>
                    </a:moveTo>
                    <a:cubicBezTo>
                      <a:pt x="5502" y="5654"/>
                      <a:pt x="5502" y="6110"/>
                      <a:pt x="5502" y="6110"/>
                    </a:cubicBezTo>
                    <a:cubicBezTo>
                      <a:pt x="5532" y="6535"/>
                      <a:pt x="5289" y="6931"/>
                      <a:pt x="4894" y="7113"/>
                    </a:cubicBezTo>
                    <a:cubicBezTo>
                      <a:pt x="4847" y="7126"/>
                      <a:pt x="4801" y="7132"/>
                      <a:pt x="4757" y="7132"/>
                    </a:cubicBezTo>
                    <a:cubicBezTo>
                      <a:pt x="4481" y="7132"/>
                      <a:pt x="4256" y="6893"/>
                      <a:pt x="4256" y="6475"/>
                    </a:cubicBezTo>
                    <a:cubicBezTo>
                      <a:pt x="4256" y="5958"/>
                      <a:pt x="4590" y="5289"/>
                      <a:pt x="4742" y="4134"/>
                    </a:cubicBezTo>
                    <a:close/>
                    <a:moveTo>
                      <a:pt x="7417" y="0"/>
                    </a:moveTo>
                    <a:cubicBezTo>
                      <a:pt x="6626" y="396"/>
                      <a:pt x="5836" y="730"/>
                      <a:pt x="5046" y="973"/>
                    </a:cubicBezTo>
                    <a:cubicBezTo>
                      <a:pt x="4104" y="1307"/>
                      <a:pt x="3161" y="1551"/>
                      <a:pt x="2219" y="1733"/>
                    </a:cubicBezTo>
                    <a:cubicBezTo>
                      <a:pt x="2006" y="5958"/>
                      <a:pt x="1368" y="9666"/>
                      <a:pt x="0" y="12463"/>
                    </a:cubicBezTo>
                    <a:cubicBezTo>
                      <a:pt x="760" y="12402"/>
                      <a:pt x="1490" y="12341"/>
                      <a:pt x="2219" y="12311"/>
                    </a:cubicBezTo>
                    <a:cubicBezTo>
                      <a:pt x="2521" y="12298"/>
                      <a:pt x="2823" y="12291"/>
                      <a:pt x="3126" y="12291"/>
                    </a:cubicBezTo>
                    <a:cubicBezTo>
                      <a:pt x="3553" y="12291"/>
                      <a:pt x="3980" y="12305"/>
                      <a:pt x="4408" y="12341"/>
                    </a:cubicBezTo>
                    <a:cubicBezTo>
                      <a:pt x="4316" y="11976"/>
                      <a:pt x="4043" y="11642"/>
                      <a:pt x="4043" y="10791"/>
                    </a:cubicBezTo>
                    <a:cubicBezTo>
                      <a:pt x="4043" y="9909"/>
                      <a:pt x="4256" y="9058"/>
                      <a:pt x="4924" y="8937"/>
                    </a:cubicBezTo>
                    <a:cubicBezTo>
                      <a:pt x="4960" y="8929"/>
                      <a:pt x="4995" y="8925"/>
                      <a:pt x="5029" y="8925"/>
                    </a:cubicBezTo>
                    <a:cubicBezTo>
                      <a:pt x="5538" y="8925"/>
                      <a:pt x="5806" y="9761"/>
                      <a:pt x="5806" y="10730"/>
                    </a:cubicBezTo>
                    <a:cubicBezTo>
                      <a:pt x="5806" y="11308"/>
                      <a:pt x="5715" y="11885"/>
                      <a:pt x="5471" y="12432"/>
                    </a:cubicBezTo>
                    <a:cubicBezTo>
                      <a:pt x="6353" y="12250"/>
                      <a:pt x="7234" y="12128"/>
                      <a:pt x="8146" y="12098"/>
                    </a:cubicBezTo>
                    <a:cubicBezTo>
                      <a:pt x="8317" y="12090"/>
                      <a:pt x="8488" y="12086"/>
                      <a:pt x="8659" y="12086"/>
                    </a:cubicBezTo>
                    <a:cubicBezTo>
                      <a:pt x="9127" y="12086"/>
                      <a:pt x="9594" y="12114"/>
                      <a:pt x="10061" y="12159"/>
                    </a:cubicBezTo>
                    <a:cubicBezTo>
                      <a:pt x="8693" y="7660"/>
                      <a:pt x="7569" y="4104"/>
                      <a:pt x="7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9"/>
              <p:cNvSpPr/>
              <p:nvPr/>
            </p:nvSpPr>
            <p:spPr>
              <a:xfrm>
                <a:off x="3011725" y="1316425"/>
                <a:ext cx="120850" cy="359450"/>
              </a:xfrm>
              <a:custGeom>
                <a:rect b="b" l="l" r="r" t="t"/>
                <a:pathLst>
                  <a:path extrusionOk="0" h="14378" w="4834">
                    <a:moveTo>
                      <a:pt x="4499" y="0"/>
                    </a:moveTo>
                    <a:lnTo>
                      <a:pt x="4499" y="0"/>
                    </a:lnTo>
                    <a:cubicBezTo>
                      <a:pt x="3982" y="183"/>
                      <a:pt x="3465" y="365"/>
                      <a:pt x="2949" y="517"/>
                    </a:cubicBezTo>
                    <a:cubicBezTo>
                      <a:pt x="2037" y="760"/>
                      <a:pt x="1095" y="943"/>
                      <a:pt x="183" y="1095"/>
                    </a:cubicBezTo>
                    <a:cubicBezTo>
                      <a:pt x="730" y="1915"/>
                      <a:pt x="760" y="6839"/>
                      <a:pt x="760" y="7052"/>
                    </a:cubicBezTo>
                    <a:cubicBezTo>
                      <a:pt x="760" y="7690"/>
                      <a:pt x="730" y="12554"/>
                      <a:pt x="0" y="14377"/>
                    </a:cubicBezTo>
                    <a:cubicBezTo>
                      <a:pt x="1125" y="14134"/>
                      <a:pt x="2280" y="13982"/>
                      <a:pt x="3435" y="13921"/>
                    </a:cubicBezTo>
                    <a:cubicBezTo>
                      <a:pt x="3624" y="13909"/>
                      <a:pt x="3818" y="13901"/>
                      <a:pt x="4013" y="13901"/>
                    </a:cubicBezTo>
                    <a:cubicBezTo>
                      <a:pt x="4289" y="13901"/>
                      <a:pt x="4566" y="13916"/>
                      <a:pt x="4833" y="13952"/>
                    </a:cubicBezTo>
                    <a:cubicBezTo>
                      <a:pt x="4317" y="11125"/>
                      <a:pt x="4073" y="8268"/>
                      <a:pt x="4073" y="5441"/>
                    </a:cubicBezTo>
                    <a:cubicBezTo>
                      <a:pt x="4073" y="3617"/>
                      <a:pt x="4195" y="1794"/>
                      <a:pt x="44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a:off x="3144700" y="1290575"/>
                <a:ext cx="216600" cy="379975"/>
              </a:xfrm>
              <a:custGeom>
                <a:rect b="b" l="l" r="r" t="t"/>
                <a:pathLst>
                  <a:path extrusionOk="0" h="15199" w="8664">
                    <a:moveTo>
                      <a:pt x="8359" y="1"/>
                    </a:moveTo>
                    <a:cubicBezTo>
                      <a:pt x="6992" y="92"/>
                      <a:pt x="5259" y="244"/>
                      <a:pt x="3557" y="457"/>
                    </a:cubicBezTo>
                    <a:cubicBezTo>
                      <a:pt x="2371" y="578"/>
                      <a:pt x="1216" y="730"/>
                      <a:pt x="213" y="822"/>
                    </a:cubicBezTo>
                    <a:cubicBezTo>
                      <a:pt x="122" y="2919"/>
                      <a:pt x="61" y="5229"/>
                      <a:pt x="1" y="7782"/>
                    </a:cubicBezTo>
                    <a:cubicBezTo>
                      <a:pt x="669" y="6141"/>
                      <a:pt x="1581" y="4621"/>
                      <a:pt x="2706" y="3284"/>
                    </a:cubicBezTo>
                    <a:cubicBezTo>
                      <a:pt x="2827" y="5016"/>
                      <a:pt x="2827" y="6627"/>
                      <a:pt x="2827" y="6627"/>
                    </a:cubicBezTo>
                    <a:cubicBezTo>
                      <a:pt x="2767" y="9515"/>
                      <a:pt x="2493" y="12372"/>
                      <a:pt x="2067" y="15199"/>
                    </a:cubicBezTo>
                    <a:cubicBezTo>
                      <a:pt x="3010" y="14955"/>
                      <a:pt x="4013" y="14834"/>
                      <a:pt x="5016" y="14803"/>
                    </a:cubicBezTo>
                    <a:cubicBezTo>
                      <a:pt x="5533" y="14803"/>
                      <a:pt x="6049" y="14834"/>
                      <a:pt x="6596" y="14895"/>
                    </a:cubicBezTo>
                    <a:cubicBezTo>
                      <a:pt x="6049" y="11764"/>
                      <a:pt x="5745" y="8603"/>
                      <a:pt x="5745" y="5411"/>
                    </a:cubicBezTo>
                    <a:cubicBezTo>
                      <a:pt x="5745" y="4378"/>
                      <a:pt x="5776" y="3436"/>
                      <a:pt x="5837" y="2615"/>
                    </a:cubicBezTo>
                    <a:cubicBezTo>
                      <a:pt x="6931" y="3527"/>
                      <a:pt x="7903" y="5198"/>
                      <a:pt x="8663" y="7144"/>
                    </a:cubicBezTo>
                    <a:cubicBezTo>
                      <a:pt x="8572" y="4469"/>
                      <a:pt x="8481" y="2068"/>
                      <a:pt x="83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a:off x="3374200" y="1306750"/>
                <a:ext cx="222650" cy="387400"/>
              </a:xfrm>
              <a:custGeom>
                <a:rect b="b" l="l" r="r" t="t"/>
                <a:pathLst>
                  <a:path extrusionOk="0" h="15496" w="8906">
                    <a:moveTo>
                      <a:pt x="2899" y="1"/>
                    </a:moveTo>
                    <a:cubicBezTo>
                      <a:pt x="1100" y="1"/>
                      <a:pt x="91" y="1355"/>
                      <a:pt x="91" y="3214"/>
                    </a:cubicBezTo>
                    <a:cubicBezTo>
                      <a:pt x="91" y="6284"/>
                      <a:pt x="1824" y="6618"/>
                      <a:pt x="4347" y="9141"/>
                    </a:cubicBezTo>
                    <a:cubicBezTo>
                      <a:pt x="4772" y="9567"/>
                      <a:pt x="5015" y="10083"/>
                      <a:pt x="5046" y="10661"/>
                    </a:cubicBezTo>
                    <a:cubicBezTo>
                      <a:pt x="5046" y="11116"/>
                      <a:pt x="4753" y="11518"/>
                      <a:pt x="4367" y="11518"/>
                    </a:cubicBezTo>
                    <a:cubicBezTo>
                      <a:pt x="4340" y="11518"/>
                      <a:pt x="4313" y="11516"/>
                      <a:pt x="4286" y="11512"/>
                    </a:cubicBezTo>
                    <a:cubicBezTo>
                      <a:pt x="3830" y="11421"/>
                      <a:pt x="3526" y="10995"/>
                      <a:pt x="3526" y="10539"/>
                    </a:cubicBezTo>
                    <a:cubicBezTo>
                      <a:pt x="3526" y="10140"/>
                      <a:pt x="3666" y="9951"/>
                      <a:pt x="3905" y="9951"/>
                    </a:cubicBezTo>
                    <a:cubicBezTo>
                      <a:pt x="3939" y="9951"/>
                      <a:pt x="3975" y="9954"/>
                      <a:pt x="4012" y="9962"/>
                    </a:cubicBezTo>
                    <a:cubicBezTo>
                      <a:pt x="4103" y="9992"/>
                      <a:pt x="4225" y="10053"/>
                      <a:pt x="4316" y="10083"/>
                    </a:cubicBezTo>
                    <a:cubicBezTo>
                      <a:pt x="3952" y="9172"/>
                      <a:pt x="3100" y="8472"/>
                      <a:pt x="2128" y="8290"/>
                    </a:cubicBezTo>
                    <a:cubicBezTo>
                      <a:pt x="2014" y="8273"/>
                      <a:pt x="1903" y="8264"/>
                      <a:pt x="1794" y="8264"/>
                    </a:cubicBezTo>
                    <a:cubicBezTo>
                      <a:pt x="770" y="8264"/>
                      <a:pt x="0" y="9048"/>
                      <a:pt x="0" y="10752"/>
                    </a:cubicBezTo>
                    <a:cubicBezTo>
                      <a:pt x="0" y="13272"/>
                      <a:pt x="1894" y="15495"/>
                      <a:pt x="4106" y="15495"/>
                    </a:cubicBezTo>
                    <a:cubicBezTo>
                      <a:pt x="4135" y="15495"/>
                      <a:pt x="4165" y="15495"/>
                      <a:pt x="4195" y="15494"/>
                    </a:cubicBezTo>
                    <a:cubicBezTo>
                      <a:pt x="6687" y="15312"/>
                      <a:pt x="8906" y="13579"/>
                      <a:pt x="8906" y="11238"/>
                    </a:cubicBezTo>
                    <a:cubicBezTo>
                      <a:pt x="8906" y="8594"/>
                      <a:pt x="6657" y="6831"/>
                      <a:pt x="4863" y="5372"/>
                    </a:cubicBezTo>
                    <a:cubicBezTo>
                      <a:pt x="4103" y="4764"/>
                      <a:pt x="3526" y="3913"/>
                      <a:pt x="3526" y="3153"/>
                    </a:cubicBezTo>
                    <a:cubicBezTo>
                      <a:pt x="3526" y="2564"/>
                      <a:pt x="3855" y="2340"/>
                      <a:pt x="4201" y="2340"/>
                    </a:cubicBezTo>
                    <a:cubicBezTo>
                      <a:pt x="4301" y="2340"/>
                      <a:pt x="4403" y="2359"/>
                      <a:pt x="4499" y="2393"/>
                    </a:cubicBezTo>
                    <a:cubicBezTo>
                      <a:pt x="4924" y="2515"/>
                      <a:pt x="5228" y="2880"/>
                      <a:pt x="5289" y="3336"/>
                    </a:cubicBezTo>
                    <a:cubicBezTo>
                      <a:pt x="5289" y="3480"/>
                      <a:pt x="5212" y="3606"/>
                      <a:pt x="5044" y="3606"/>
                    </a:cubicBezTo>
                    <a:cubicBezTo>
                      <a:pt x="5000" y="3606"/>
                      <a:pt x="4950" y="3598"/>
                      <a:pt x="4894" y="3579"/>
                    </a:cubicBezTo>
                    <a:cubicBezTo>
                      <a:pt x="4681" y="3488"/>
                      <a:pt x="4529" y="3336"/>
                      <a:pt x="4438" y="3123"/>
                    </a:cubicBezTo>
                    <a:lnTo>
                      <a:pt x="4438" y="3123"/>
                    </a:lnTo>
                    <a:cubicBezTo>
                      <a:pt x="4468" y="4399"/>
                      <a:pt x="5289" y="5494"/>
                      <a:pt x="6444" y="5950"/>
                    </a:cubicBezTo>
                    <a:cubicBezTo>
                      <a:pt x="6821" y="6123"/>
                      <a:pt x="7171" y="6211"/>
                      <a:pt x="7470" y="6211"/>
                    </a:cubicBezTo>
                    <a:cubicBezTo>
                      <a:pt x="8061" y="6211"/>
                      <a:pt x="8450" y="5866"/>
                      <a:pt x="8450" y="5159"/>
                    </a:cubicBezTo>
                    <a:cubicBezTo>
                      <a:pt x="8450" y="3913"/>
                      <a:pt x="7417" y="1482"/>
                      <a:pt x="4559" y="326"/>
                    </a:cubicBezTo>
                    <a:cubicBezTo>
                      <a:pt x="3949" y="103"/>
                      <a:pt x="3394"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39"/>
            <p:cNvGrpSpPr/>
            <p:nvPr/>
          </p:nvGrpSpPr>
          <p:grpSpPr>
            <a:xfrm rot="311178">
              <a:off x="6586398" y="3009254"/>
              <a:ext cx="2082816" cy="1696732"/>
              <a:chOff x="2175850" y="577050"/>
              <a:chExt cx="1631500" cy="1329075"/>
            </a:xfrm>
          </p:grpSpPr>
          <p:sp>
            <p:nvSpPr>
              <p:cNvPr id="595" name="Google Shape;595;p39"/>
              <p:cNvSpPr/>
              <p:nvPr/>
            </p:nvSpPr>
            <p:spPr>
              <a:xfrm>
                <a:off x="2180400" y="745750"/>
                <a:ext cx="1626950" cy="272050"/>
              </a:xfrm>
              <a:custGeom>
                <a:rect b="b" l="l" r="r" t="t"/>
                <a:pathLst>
                  <a:path extrusionOk="0" h="10882" w="65078">
                    <a:moveTo>
                      <a:pt x="0" y="6140"/>
                    </a:moveTo>
                    <a:lnTo>
                      <a:pt x="6262" y="0"/>
                    </a:lnTo>
                    <a:lnTo>
                      <a:pt x="65078" y="152"/>
                    </a:lnTo>
                    <a:lnTo>
                      <a:pt x="59910" y="8602"/>
                    </a:lnTo>
                    <a:lnTo>
                      <a:pt x="52828" y="10882"/>
                    </a:ln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9"/>
              <p:cNvSpPr/>
              <p:nvPr/>
            </p:nvSpPr>
            <p:spPr>
              <a:xfrm>
                <a:off x="3571750" y="742700"/>
                <a:ext cx="234075" cy="1159625"/>
              </a:xfrm>
              <a:custGeom>
                <a:rect b="b" l="l" r="r" t="t"/>
                <a:pathLst>
                  <a:path extrusionOk="0" h="46385" w="9363">
                    <a:moveTo>
                      <a:pt x="2889" y="6840"/>
                    </a:moveTo>
                    <a:lnTo>
                      <a:pt x="9363" y="1"/>
                    </a:lnTo>
                    <a:lnTo>
                      <a:pt x="9059" y="38877"/>
                    </a:lnTo>
                    <a:lnTo>
                      <a:pt x="3405" y="46384"/>
                    </a:lnTo>
                    <a:lnTo>
                      <a:pt x="1" y="17174"/>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9"/>
              <p:cNvSpPr/>
              <p:nvPr/>
            </p:nvSpPr>
            <p:spPr>
              <a:xfrm>
                <a:off x="2175850" y="896950"/>
                <a:ext cx="1482575" cy="1009175"/>
              </a:xfrm>
              <a:custGeom>
                <a:rect b="b" l="l" r="r" t="t"/>
                <a:pathLst>
                  <a:path extrusionOk="0" h="40367" w="59303">
                    <a:moveTo>
                      <a:pt x="0" y="1"/>
                    </a:moveTo>
                    <a:lnTo>
                      <a:pt x="0" y="40366"/>
                    </a:lnTo>
                    <a:lnTo>
                      <a:pt x="59302" y="40366"/>
                    </a:lnTo>
                    <a:lnTo>
                      <a:pt x="5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2777675" y="577050"/>
                <a:ext cx="406575" cy="236350"/>
              </a:xfrm>
              <a:custGeom>
                <a:rect b="b" l="l" r="r" t="t"/>
                <a:pathLst>
                  <a:path extrusionOk="0" h="9454" w="16263">
                    <a:moveTo>
                      <a:pt x="213" y="9453"/>
                    </a:moveTo>
                    <a:cubicBezTo>
                      <a:pt x="122" y="9058"/>
                      <a:pt x="92" y="8633"/>
                      <a:pt x="92" y="8207"/>
                    </a:cubicBezTo>
                    <a:cubicBezTo>
                      <a:pt x="0" y="3709"/>
                      <a:pt x="3618" y="0"/>
                      <a:pt x="8116" y="0"/>
                    </a:cubicBezTo>
                    <a:cubicBezTo>
                      <a:pt x="12645" y="0"/>
                      <a:pt x="16262" y="3709"/>
                      <a:pt x="16171" y="8207"/>
                    </a:cubicBezTo>
                    <a:cubicBezTo>
                      <a:pt x="16141" y="8633"/>
                      <a:pt x="16110" y="9058"/>
                      <a:pt x="16049" y="9453"/>
                    </a:cubicBezTo>
                    <a:lnTo>
                      <a:pt x="13071" y="9453"/>
                    </a:lnTo>
                    <a:cubicBezTo>
                      <a:pt x="13162" y="9058"/>
                      <a:pt x="13223" y="8633"/>
                      <a:pt x="13223" y="8207"/>
                    </a:cubicBezTo>
                    <a:cubicBezTo>
                      <a:pt x="13314" y="5320"/>
                      <a:pt x="11004" y="2949"/>
                      <a:pt x="8116" y="2949"/>
                    </a:cubicBezTo>
                    <a:cubicBezTo>
                      <a:pt x="5259" y="2949"/>
                      <a:pt x="2949" y="5320"/>
                      <a:pt x="3040" y="8207"/>
                    </a:cubicBezTo>
                    <a:cubicBezTo>
                      <a:pt x="3040" y="8633"/>
                      <a:pt x="3070" y="9058"/>
                      <a:pt x="3192" y="945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9"/>
              <p:cNvSpPr/>
              <p:nvPr/>
            </p:nvSpPr>
            <p:spPr>
              <a:xfrm>
                <a:off x="2248025" y="1093000"/>
                <a:ext cx="180875" cy="285750"/>
              </a:xfrm>
              <a:custGeom>
                <a:rect b="b" l="l" r="r" t="t"/>
                <a:pathLst>
                  <a:path extrusionOk="0" h="11430" w="7235">
                    <a:moveTo>
                      <a:pt x="3405" y="3101"/>
                    </a:moveTo>
                    <a:cubicBezTo>
                      <a:pt x="3934" y="4778"/>
                      <a:pt x="3952" y="5231"/>
                      <a:pt x="3952" y="5231"/>
                    </a:cubicBezTo>
                    <a:cubicBezTo>
                      <a:pt x="3952" y="5231"/>
                      <a:pt x="3952" y="5230"/>
                      <a:pt x="3952" y="5229"/>
                    </a:cubicBezTo>
                    <a:lnTo>
                      <a:pt x="3952" y="5229"/>
                    </a:lnTo>
                    <a:cubicBezTo>
                      <a:pt x="3952" y="5643"/>
                      <a:pt x="3777" y="5906"/>
                      <a:pt x="3586" y="5906"/>
                    </a:cubicBezTo>
                    <a:cubicBezTo>
                      <a:pt x="3566" y="5906"/>
                      <a:pt x="3546" y="5903"/>
                      <a:pt x="3527" y="5898"/>
                    </a:cubicBezTo>
                    <a:cubicBezTo>
                      <a:pt x="3192" y="5715"/>
                      <a:pt x="3040" y="5381"/>
                      <a:pt x="3071" y="5047"/>
                    </a:cubicBezTo>
                    <a:cubicBezTo>
                      <a:pt x="3071" y="4591"/>
                      <a:pt x="3283" y="4135"/>
                      <a:pt x="3405" y="3101"/>
                    </a:cubicBezTo>
                    <a:close/>
                    <a:moveTo>
                      <a:pt x="1612" y="1"/>
                    </a:moveTo>
                    <a:cubicBezTo>
                      <a:pt x="1460" y="3588"/>
                      <a:pt x="973" y="6445"/>
                      <a:pt x="1" y="8725"/>
                    </a:cubicBezTo>
                    <a:cubicBezTo>
                      <a:pt x="548" y="8998"/>
                      <a:pt x="1095" y="9241"/>
                      <a:pt x="1612" y="9484"/>
                    </a:cubicBezTo>
                    <a:cubicBezTo>
                      <a:pt x="2128" y="9728"/>
                      <a:pt x="2645" y="10001"/>
                      <a:pt x="3162" y="10275"/>
                    </a:cubicBezTo>
                    <a:cubicBezTo>
                      <a:pt x="3010" y="9819"/>
                      <a:pt x="2949" y="9302"/>
                      <a:pt x="2919" y="8816"/>
                    </a:cubicBezTo>
                    <a:cubicBezTo>
                      <a:pt x="2919" y="8093"/>
                      <a:pt x="3096" y="7524"/>
                      <a:pt x="3452" y="7524"/>
                    </a:cubicBezTo>
                    <a:cubicBezTo>
                      <a:pt x="3485" y="7524"/>
                      <a:pt x="3520" y="7529"/>
                      <a:pt x="3557" y="7539"/>
                    </a:cubicBezTo>
                    <a:cubicBezTo>
                      <a:pt x="3952" y="7661"/>
                      <a:pt x="4195" y="8512"/>
                      <a:pt x="4195" y="9363"/>
                    </a:cubicBezTo>
                    <a:cubicBezTo>
                      <a:pt x="4195" y="9819"/>
                      <a:pt x="4134" y="10275"/>
                      <a:pt x="3952" y="10700"/>
                    </a:cubicBezTo>
                    <a:cubicBezTo>
                      <a:pt x="4590" y="10791"/>
                      <a:pt x="5229" y="10913"/>
                      <a:pt x="5867" y="11035"/>
                    </a:cubicBezTo>
                    <a:cubicBezTo>
                      <a:pt x="6323" y="11156"/>
                      <a:pt x="6748" y="11278"/>
                      <a:pt x="7235" y="11430"/>
                    </a:cubicBezTo>
                    <a:cubicBezTo>
                      <a:pt x="6110" y="7752"/>
                      <a:pt x="5472" y="3952"/>
                      <a:pt x="5350" y="123"/>
                    </a:cubicBezTo>
                    <a:cubicBezTo>
                      <a:pt x="4965" y="204"/>
                      <a:pt x="4580" y="244"/>
                      <a:pt x="4195" y="244"/>
                    </a:cubicBezTo>
                    <a:cubicBezTo>
                      <a:pt x="4003" y="244"/>
                      <a:pt x="3810" y="234"/>
                      <a:pt x="3618" y="214"/>
                    </a:cubicBezTo>
                    <a:cubicBezTo>
                      <a:pt x="2949" y="214"/>
                      <a:pt x="2280" y="123"/>
                      <a:pt x="1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9"/>
              <p:cNvSpPr/>
              <p:nvPr/>
            </p:nvSpPr>
            <p:spPr>
              <a:xfrm>
                <a:off x="2428125" y="1074775"/>
                <a:ext cx="152000" cy="318500"/>
              </a:xfrm>
              <a:custGeom>
                <a:rect b="b" l="l" r="r" t="t"/>
                <a:pathLst>
                  <a:path extrusionOk="0" h="12740" w="6080">
                    <a:moveTo>
                      <a:pt x="3070" y="5776"/>
                    </a:moveTo>
                    <a:cubicBezTo>
                      <a:pt x="3618" y="5776"/>
                      <a:pt x="3678" y="6475"/>
                      <a:pt x="3678" y="7052"/>
                    </a:cubicBezTo>
                    <a:lnTo>
                      <a:pt x="3678" y="8329"/>
                    </a:lnTo>
                    <a:cubicBezTo>
                      <a:pt x="3678" y="8937"/>
                      <a:pt x="3587" y="10092"/>
                      <a:pt x="3010" y="10092"/>
                    </a:cubicBezTo>
                    <a:cubicBezTo>
                      <a:pt x="2523" y="10092"/>
                      <a:pt x="2493" y="8876"/>
                      <a:pt x="2493" y="8329"/>
                    </a:cubicBezTo>
                    <a:cubicBezTo>
                      <a:pt x="2493" y="7782"/>
                      <a:pt x="2554" y="5776"/>
                      <a:pt x="3070" y="5776"/>
                    </a:cubicBezTo>
                    <a:close/>
                    <a:moveTo>
                      <a:pt x="6079" y="12370"/>
                    </a:moveTo>
                    <a:cubicBezTo>
                      <a:pt x="6079" y="12371"/>
                      <a:pt x="6079" y="12371"/>
                      <a:pt x="6080" y="12371"/>
                    </a:cubicBezTo>
                    <a:cubicBezTo>
                      <a:pt x="6080" y="12371"/>
                      <a:pt x="6079" y="12371"/>
                      <a:pt x="6079" y="12370"/>
                    </a:cubicBezTo>
                    <a:close/>
                    <a:moveTo>
                      <a:pt x="3466" y="0"/>
                    </a:moveTo>
                    <a:lnTo>
                      <a:pt x="3466" y="0"/>
                    </a:lnTo>
                    <a:cubicBezTo>
                      <a:pt x="3648" y="669"/>
                      <a:pt x="3739" y="3344"/>
                      <a:pt x="3769" y="4864"/>
                    </a:cubicBezTo>
                    <a:cubicBezTo>
                      <a:pt x="3496" y="4165"/>
                      <a:pt x="3040" y="3374"/>
                      <a:pt x="2310" y="3374"/>
                    </a:cubicBezTo>
                    <a:cubicBezTo>
                      <a:pt x="2291" y="3373"/>
                      <a:pt x="2272" y="3373"/>
                      <a:pt x="2253" y="3373"/>
                    </a:cubicBezTo>
                    <a:cubicBezTo>
                      <a:pt x="1286" y="3373"/>
                      <a:pt x="0" y="4874"/>
                      <a:pt x="0" y="8420"/>
                    </a:cubicBezTo>
                    <a:cubicBezTo>
                      <a:pt x="0" y="12584"/>
                      <a:pt x="1551" y="12675"/>
                      <a:pt x="2098" y="12736"/>
                    </a:cubicBezTo>
                    <a:cubicBezTo>
                      <a:pt x="2124" y="12738"/>
                      <a:pt x="2151" y="12739"/>
                      <a:pt x="2177" y="12739"/>
                    </a:cubicBezTo>
                    <a:cubicBezTo>
                      <a:pt x="2959" y="12739"/>
                      <a:pt x="3566" y="11868"/>
                      <a:pt x="3830" y="10457"/>
                    </a:cubicBezTo>
                    <a:lnTo>
                      <a:pt x="3830" y="10457"/>
                    </a:lnTo>
                    <a:cubicBezTo>
                      <a:pt x="3769" y="11156"/>
                      <a:pt x="3678" y="11855"/>
                      <a:pt x="3557" y="12523"/>
                    </a:cubicBezTo>
                    <a:cubicBezTo>
                      <a:pt x="4013" y="12432"/>
                      <a:pt x="4499" y="12402"/>
                      <a:pt x="5016" y="12371"/>
                    </a:cubicBezTo>
                    <a:cubicBezTo>
                      <a:pt x="5320" y="12356"/>
                      <a:pt x="5586" y="12349"/>
                      <a:pt x="5776" y="12349"/>
                    </a:cubicBezTo>
                    <a:cubicBezTo>
                      <a:pt x="5960" y="12349"/>
                      <a:pt x="6073" y="12356"/>
                      <a:pt x="6079" y="12370"/>
                    </a:cubicBezTo>
                    <a:lnTo>
                      <a:pt x="6079" y="12370"/>
                    </a:lnTo>
                    <a:cubicBezTo>
                      <a:pt x="5806" y="11184"/>
                      <a:pt x="5684" y="9027"/>
                      <a:pt x="5684" y="6688"/>
                    </a:cubicBezTo>
                    <a:cubicBezTo>
                      <a:pt x="5654" y="4499"/>
                      <a:pt x="5776" y="2311"/>
                      <a:pt x="5988" y="122"/>
                    </a:cubicBezTo>
                    <a:lnTo>
                      <a:pt x="5988" y="122"/>
                    </a:lnTo>
                    <a:cubicBezTo>
                      <a:pt x="5684" y="213"/>
                      <a:pt x="5380" y="244"/>
                      <a:pt x="5077" y="244"/>
                    </a:cubicBezTo>
                    <a:cubicBezTo>
                      <a:pt x="4529" y="213"/>
                      <a:pt x="3982" y="152"/>
                      <a:pt x="34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9"/>
              <p:cNvSpPr/>
              <p:nvPr/>
            </p:nvSpPr>
            <p:spPr>
              <a:xfrm>
                <a:off x="2581625" y="1149250"/>
                <a:ext cx="152000" cy="229500"/>
              </a:xfrm>
              <a:custGeom>
                <a:rect b="b" l="l" r="r" t="t"/>
                <a:pathLst>
                  <a:path extrusionOk="0" h="9180" w="6080">
                    <a:moveTo>
                      <a:pt x="6079" y="0"/>
                    </a:moveTo>
                    <a:lnTo>
                      <a:pt x="6079" y="0"/>
                    </a:lnTo>
                    <a:cubicBezTo>
                      <a:pt x="5624" y="122"/>
                      <a:pt x="5198" y="183"/>
                      <a:pt x="4742" y="213"/>
                    </a:cubicBezTo>
                    <a:cubicBezTo>
                      <a:pt x="4514" y="243"/>
                      <a:pt x="4294" y="259"/>
                      <a:pt x="4077" y="259"/>
                    </a:cubicBezTo>
                    <a:cubicBezTo>
                      <a:pt x="3861" y="259"/>
                      <a:pt x="3648" y="243"/>
                      <a:pt x="3435" y="213"/>
                    </a:cubicBezTo>
                    <a:lnTo>
                      <a:pt x="3435" y="213"/>
                    </a:lnTo>
                    <a:cubicBezTo>
                      <a:pt x="3496" y="912"/>
                      <a:pt x="3526" y="1611"/>
                      <a:pt x="3526" y="2280"/>
                    </a:cubicBezTo>
                    <a:cubicBezTo>
                      <a:pt x="3526" y="3617"/>
                      <a:pt x="3405" y="4924"/>
                      <a:pt x="3162" y="6201"/>
                    </a:cubicBezTo>
                    <a:cubicBezTo>
                      <a:pt x="2858" y="4833"/>
                      <a:pt x="2706" y="3405"/>
                      <a:pt x="2706" y="2006"/>
                    </a:cubicBezTo>
                    <a:cubicBezTo>
                      <a:pt x="2706" y="1459"/>
                      <a:pt x="2736" y="851"/>
                      <a:pt x="2766" y="274"/>
                    </a:cubicBezTo>
                    <a:lnTo>
                      <a:pt x="2766" y="274"/>
                    </a:lnTo>
                    <a:cubicBezTo>
                      <a:pt x="2250" y="426"/>
                      <a:pt x="1703" y="547"/>
                      <a:pt x="1155" y="578"/>
                    </a:cubicBezTo>
                    <a:cubicBezTo>
                      <a:pt x="760" y="578"/>
                      <a:pt x="395" y="547"/>
                      <a:pt x="0" y="517"/>
                    </a:cubicBezTo>
                    <a:lnTo>
                      <a:pt x="0" y="517"/>
                    </a:lnTo>
                    <a:cubicBezTo>
                      <a:pt x="943" y="3709"/>
                      <a:pt x="1155" y="6596"/>
                      <a:pt x="1459" y="9180"/>
                    </a:cubicBezTo>
                    <a:cubicBezTo>
                      <a:pt x="1976" y="9028"/>
                      <a:pt x="2827" y="8845"/>
                      <a:pt x="3587" y="8693"/>
                    </a:cubicBezTo>
                    <a:cubicBezTo>
                      <a:pt x="4043" y="8602"/>
                      <a:pt x="4499" y="8511"/>
                      <a:pt x="4833" y="8481"/>
                    </a:cubicBezTo>
                    <a:cubicBezTo>
                      <a:pt x="5107" y="5927"/>
                      <a:pt x="5289" y="3040"/>
                      <a:pt x="60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2733600" y="1136925"/>
                <a:ext cx="130725" cy="213800"/>
              </a:xfrm>
              <a:custGeom>
                <a:rect b="b" l="l" r="r" t="t"/>
                <a:pathLst>
                  <a:path extrusionOk="0" h="8552" w="5229">
                    <a:moveTo>
                      <a:pt x="3366" y="1939"/>
                    </a:moveTo>
                    <a:cubicBezTo>
                      <a:pt x="3516" y="1939"/>
                      <a:pt x="3643" y="2071"/>
                      <a:pt x="3618" y="2226"/>
                    </a:cubicBezTo>
                    <a:cubicBezTo>
                      <a:pt x="3618" y="2834"/>
                      <a:pt x="2827" y="3381"/>
                      <a:pt x="2371" y="3472"/>
                    </a:cubicBezTo>
                    <a:cubicBezTo>
                      <a:pt x="2432" y="2895"/>
                      <a:pt x="2736" y="2013"/>
                      <a:pt x="3283" y="1952"/>
                    </a:cubicBezTo>
                    <a:cubicBezTo>
                      <a:pt x="3311" y="1943"/>
                      <a:pt x="3339" y="1939"/>
                      <a:pt x="3366" y="1939"/>
                    </a:cubicBezTo>
                    <a:close/>
                    <a:moveTo>
                      <a:pt x="3636" y="0"/>
                    </a:moveTo>
                    <a:cubicBezTo>
                      <a:pt x="3570" y="0"/>
                      <a:pt x="3503" y="2"/>
                      <a:pt x="3435" y="7"/>
                    </a:cubicBezTo>
                    <a:cubicBezTo>
                      <a:pt x="1611" y="159"/>
                      <a:pt x="0" y="2256"/>
                      <a:pt x="0" y="5387"/>
                    </a:cubicBezTo>
                    <a:cubicBezTo>
                      <a:pt x="0" y="7729"/>
                      <a:pt x="860" y="8551"/>
                      <a:pt x="1931" y="8551"/>
                    </a:cubicBezTo>
                    <a:cubicBezTo>
                      <a:pt x="2181" y="8551"/>
                      <a:pt x="2442" y="8507"/>
                      <a:pt x="2706" y="8426"/>
                    </a:cubicBezTo>
                    <a:cubicBezTo>
                      <a:pt x="4165" y="8001"/>
                      <a:pt x="5168" y="6664"/>
                      <a:pt x="5229" y="5144"/>
                    </a:cubicBezTo>
                    <a:cubicBezTo>
                      <a:pt x="5229" y="4688"/>
                      <a:pt x="5137" y="4232"/>
                      <a:pt x="4955" y="3806"/>
                    </a:cubicBezTo>
                    <a:cubicBezTo>
                      <a:pt x="4894" y="5022"/>
                      <a:pt x="3618" y="5448"/>
                      <a:pt x="3618" y="5448"/>
                    </a:cubicBezTo>
                    <a:cubicBezTo>
                      <a:pt x="3499" y="5501"/>
                      <a:pt x="3379" y="5525"/>
                      <a:pt x="3262" y="5525"/>
                    </a:cubicBezTo>
                    <a:cubicBezTo>
                      <a:pt x="2777" y="5525"/>
                      <a:pt x="2353" y="5105"/>
                      <a:pt x="2402" y="4566"/>
                    </a:cubicBezTo>
                    <a:cubicBezTo>
                      <a:pt x="4590" y="4050"/>
                      <a:pt x="5168" y="2712"/>
                      <a:pt x="5168" y="1436"/>
                    </a:cubicBezTo>
                    <a:cubicBezTo>
                      <a:pt x="5168" y="366"/>
                      <a:pt x="4464"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9"/>
              <p:cNvSpPr/>
              <p:nvPr/>
            </p:nvSpPr>
            <p:spPr>
              <a:xfrm>
                <a:off x="2875700" y="1116475"/>
                <a:ext cx="152775" cy="199200"/>
              </a:xfrm>
              <a:custGeom>
                <a:rect b="b" l="l" r="r" t="t"/>
                <a:pathLst>
                  <a:path extrusionOk="0" h="7968" w="6111">
                    <a:moveTo>
                      <a:pt x="4336" y="0"/>
                    </a:moveTo>
                    <a:cubicBezTo>
                      <a:pt x="4290" y="0"/>
                      <a:pt x="4243" y="2"/>
                      <a:pt x="4195" y="4"/>
                    </a:cubicBezTo>
                    <a:cubicBezTo>
                      <a:pt x="3496" y="126"/>
                      <a:pt x="2888" y="551"/>
                      <a:pt x="2493" y="1129"/>
                    </a:cubicBezTo>
                    <a:cubicBezTo>
                      <a:pt x="2523" y="825"/>
                      <a:pt x="2584" y="551"/>
                      <a:pt x="2615" y="308"/>
                    </a:cubicBezTo>
                    <a:lnTo>
                      <a:pt x="2615" y="308"/>
                    </a:lnTo>
                    <a:cubicBezTo>
                      <a:pt x="2311" y="399"/>
                      <a:pt x="2007" y="460"/>
                      <a:pt x="1703" y="491"/>
                    </a:cubicBezTo>
                    <a:cubicBezTo>
                      <a:pt x="1404" y="508"/>
                      <a:pt x="1096" y="526"/>
                      <a:pt x="783" y="526"/>
                    </a:cubicBezTo>
                    <a:cubicBezTo>
                      <a:pt x="554" y="526"/>
                      <a:pt x="323" y="516"/>
                      <a:pt x="92" y="491"/>
                    </a:cubicBezTo>
                    <a:lnTo>
                      <a:pt x="92" y="491"/>
                    </a:lnTo>
                    <a:cubicBezTo>
                      <a:pt x="244" y="1524"/>
                      <a:pt x="304" y="2527"/>
                      <a:pt x="274" y="3530"/>
                    </a:cubicBezTo>
                    <a:cubicBezTo>
                      <a:pt x="304" y="5020"/>
                      <a:pt x="213" y="6509"/>
                      <a:pt x="0" y="7968"/>
                    </a:cubicBezTo>
                    <a:cubicBezTo>
                      <a:pt x="639" y="7664"/>
                      <a:pt x="1277" y="7421"/>
                      <a:pt x="1946" y="7208"/>
                    </a:cubicBezTo>
                    <a:cubicBezTo>
                      <a:pt x="2493" y="7026"/>
                      <a:pt x="2827" y="6965"/>
                      <a:pt x="2827" y="6965"/>
                    </a:cubicBezTo>
                    <a:cubicBezTo>
                      <a:pt x="2493" y="5779"/>
                      <a:pt x="2341" y="4564"/>
                      <a:pt x="2371" y="3348"/>
                    </a:cubicBezTo>
                    <a:cubicBezTo>
                      <a:pt x="2371" y="2618"/>
                      <a:pt x="2797" y="1889"/>
                      <a:pt x="3253" y="1828"/>
                    </a:cubicBezTo>
                    <a:cubicBezTo>
                      <a:pt x="3270" y="1824"/>
                      <a:pt x="3286" y="1823"/>
                      <a:pt x="3302" y="1823"/>
                    </a:cubicBezTo>
                    <a:cubicBezTo>
                      <a:pt x="3678" y="1823"/>
                      <a:pt x="3678" y="2844"/>
                      <a:pt x="3678" y="3165"/>
                    </a:cubicBezTo>
                    <a:cubicBezTo>
                      <a:pt x="3709" y="4472"/>
                      <a:pt x="3526" y="5810"/>
                      <a:pt x="3162" y="7086"/>
                    </a:cubicBezTo>
                    <a:cubicBezTo>
                      <a:pt x="3861" y="6782"/>
                      <a:pt x="4560" y="6509"/>
                      <a:pt x="5259" y="6296"/>
                    </a:cubicBezTo>
                    <a:cubicBezTo>
                      <a:pt x="5533" y="6205"/>
                      <a:pt x="5836" y="6144"/>
                      <a:pt x="6110" y="6083"/>
                    </a:cubicBezTo>
                    <a:cubicBezTo>
                      <a:pt x="5836" y="5171"/>
                      <a:pt x="5836" y="3652"/>
                      <a:pt x="5836" y="2405"/>
                    </a:cubicBezTo>
                    <a:cubicBezTo>
                      <a:pt x="5836" y="660"/>
                      <a:pt x="5363" y="0"/>
                      <a:pt x="4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9"/>
              <p:cNvSpPr/>
              <p:nvPr/>
            </p:nvSpPr>
            <p:spPr>
              <a:xfrm>
                <a:off x="3031475" y="1083900"/>
                <a:ext cx="123125" cy="175550"/>
              </a:xfrm>
              <a:custGeom>
                <a:rect b="b" l="l" r="r" t="t"/>
                <a:pathLst>
                  <a:path extrusionOk="0" h="7022" w="4925">
                    <a:moveTo>
                      <a:pt x="1277" y="0"/>
                    </a:moveTo>
                    <a:lnTo>
                      <a:pt x="1277" y="0"/>
                    </a:lnTo>
                    <a:cubicBezTo>
                      <a:pt x="1368" y="395"/>
                      <a:pt x="1429" y="791"/>
                      <a:pt x="1460" y="1216"/>
                    </a:cubicBezTo>
                    <a:cubicBezTo>
                      <a:pt x="1338" y="1224"/>
                      <a:pt x="1216" y="1227"/>
                      <a:pt x="1095" y="1227"/>
                    </a:cubicBezTo>
                    <a:cubicBezTo>
                      <a:pt x="730" y="1227"/>
                      <a:pt x="365" y="1193"/>
                      <a:pt x="1" y="1125"/>
                    </a:cubicBezTo>
                    <a:lnTo>
                      <a:pt x="1" y="1125"/>
                    </a:lnTo>
                    <a:cubicBezTo>
                      <a:pt x="61" y="1429"/>
                      <a:pt x="92" y="1763"/>
                      <a:pt x="92" y="2067"/>
                    </a:cubicBezTo>
                    <a:cubicBezTo>
                      <a:pt x="92" y="2280"/>
                      <a:pt x="61" y="2493"/>
                      <a:pt x="31" y="2705"/>
                    </a:cubicBezTo>
                    <a:cubicBezTo>
                      <a:pt x="517" y="2523"/>
                      <a:pt x="1034" y="2371"/>
                      <a:pt x="1551" y="2280"/>
                    </a:cubicBezTo>
                    <a:lnTo>
                      <a:pt x="1551" y="2857"/>
                    </a:lnTo>
                    <a:cubicBezTo>
                      <a:pt x="1520" y="4256"/>
                      <a:pt x="1399" y="5654"/>
                      <a:pt x="1156" y="7022"/>
                    </a:cubicBezTo>
                    <a:cubicBezTo>
                      <a:pt x="1794" y="6778"/>
                      <a:pt x="2463" y="6535"/>
                      <a:pt x="3131" y="6383"/>
                    </a:cubicBezTo>
                    <a:cubicBezTo>
                      <a:pt x="3405" y="6323"/>
                      <a:pt x="3709" y="6262"/>
                      <a:pt x="4013" y="6231"/>
                    </a:cubicBezTo>
                    <a:cubicBezTo>
                      <a:pt x="3648" y="5259"/>
                      <a:pt x="3557" y="3648"/>
                      <a:pt x="3557" y="2401"/>
                    </a:cubicBezTo>
                    <a:lnTo>
                      <a:pt x="3557" y="2006"/>
                    </a:lnTo>
                    <a:cubicBezTo>
                      <a:pt x="3724" y="1995"/>
                      <a:pt x="3891" y="1988"/>
                      <a:pt x="4058" y="1988"/>
                    </a:cubicBezTo>
                    <a:cubicBezTo>
                      <a:pt x="4347" y="1988"/>
                      <a:pt x="4636" y="2009"/>
                      <a:pt x="4925" y="2067"/>
                    </a:cubicBezTo>
                    <a:cubicBezTo>
                      <a:pt x="4864" y="1854"/>
                      <a:pt x="4834" y="1611"/>
                      <a:pt x="4834" y="1398"/>
                    </a:cubicBezTo>
                    <a:cubicBezTo>
                      <a:pt x="4834" y="1186"/>
                      <a:pt x="4864" y="942"/>
                      <a:pt x="4894" y="760"/>
                    </a:cubicBezTo>
                    <a:lnTo>
                      <a:pt x="4894" y="760"/>
                    </a:lnTo>
                    <a:cubicBezTo>
                      <a:pt x="4469" y="882"/>
                      <a:pt x="4043" y="973"/>
                      <a:pt x="3587" y="1034"/>
                    </a:cubicBezTo>
                    <a:cubicBezTo>
                      <a:pt x="3618" y="669"/>
                      <a:pt x="3678" y="335"/>
                      <a:pt x="3800" y="0"/>
                    </a:cubicBezTo>
                    <a:lnTo>
                      <a:pt x="3800" y="0"/>
                    </a:lnTo>
                    <a:cubicBezTo>
                      <a:pt x="3800" y="0"/>
                      <a:pt x="3435" y="31"/>
                      <a:pt x="2888" y="31"/>
                    </a:cubicBezTo>
                    <a:cubicBezTo>
                      <a:pt x="2728" y="40"/>
                      <a:pt x="2568" y="43"/>
                      <a:pt x="2408" y="43"/>
                    </a:cubicBezTo>
                    <a:cubicBezTo>
                      <a:pt x="2023" y="43"/>
                      <a:pt x="1643" y="22"/>
                      <a:pt x="1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3157625" y="1101375"/>
                <a:ext cx="136800" cy="129200"/>
              </a:xfrm>
              <a:custGeom>
                <a:rect b="b" l="l" r="r" t="t"/>
                <a:pathLst>
                  <a:path extrusionOk="0" h="5168" w="5472">
                    <a:moveTo>
                      <a:pt x="5472" y="0"/>
                    </a:moveTo>
                    <a:cubicBezTo>
                      <a:pt x="5471" y="0"/>
                      <a:pt x="5107" y="61"/>
                      <a:pt x="4560" y="61"/>
                    </a:cubicBezTo>
                    <a:cubicBezTo>
                      <a:pt x="4134" y="61"/>
                      <a:pt x="3587" y="61"/>
                      <a:pt x="2949" y="31"/>
                    </a:cubicBezTo>
                    <a:lnTo>
                      <a:pt x="2949" y="31"/>
                    </a:lnTo>
                    <a:cubicBezTo>
                      <a:pt x="3283" y="304"/>
                      <a:pt x="3283" y="2006"/>
                      <a:pt x="3283" y="2067"/>
                    </a:cubicBezTo>
                    <a:cubicBezTo>
                      <a:pt x="3283" y="2493"/>
                      <a:pt x="3283" y="3009"/>
                      <a:pt x="2797" y="3070"/>
                    </a:cubicBezTo>
                    <a:cubicBezTo>
                      <a:pt x="2787" y="3071"/>
                      <a:pt x="2777" y="3071"/>
                      <a:pt x="2768" y="3071"/>
                    </a:cubicBezTo>
                    <a:cubicBezTo>
                      <a:pt x="2427" y="3071"/>
                      <a:pt x="2341" y="2542"/>
                      <a:pt x="2341" y="2128"/>
                    </a:cubicBezTo>
                    <a:cubicBezTo>
                      <a:pt x="2310" y="1490"/>
                      <a:pt x="2432" y="821"/>
                      <a:pt x="2675" y="213"/>
                    </a:cubicBezTo>
                    <a:lnTo>
                      <a:pt x="2675" y="213"/>
                    </a:lnTo>
                    <a:cubicBezTo>
                      <a:pt x="2675" y="213"/>
                      <a:pt x="2280" y="274"/>
                      <a:pt x="1642" y="304"/>
                    </a:cubicBezTo>
                    <a:cubicBezTo>
                      <a:pt x="1255" y="326"/>
                      <a:pt x="868" y="347"/>
                      <a:pt x="481" y="347"/>
                    </a:cubicBezTo>
                    <a:cubicBezTo>
                      <a:pt x="321" y="347"/>
                      <a:pt x="161" y="344"/>
                      <a:pt x="0" y="335"/>
                    </a:cubicBezTo>
                    <a:lnTo>
                      <a:pt x="0" y="335"/>
                    </a:lnTo>
                    <a:cubicBezTo>
                      <a:pt x="304" y="547"/>
                      <a:pt x="335" y="1581"/>
                      <a:pt x="335" y="2280"/>
                    </a:cubicBezTo>
                    <a:cubicBezTo>
                      <a:pt x="365" y="2523"/>
                      <a:pt x="335" y="2766"/>
                      <a:pt x="335" y="3009"/>
                    </a:cubicBezTo>
                    <a:cubicBezTo>
                      <a:pt x="335" y="4038"/>
                      <a:pt x="767" y="5168"/>
                      <a:pt x="2282" y="5168"/>
                    </a:cubicBezTo>
                    <a:cubicBezTo>
                      <a:pt x="2423" y="5168"/>
                      <a:pt x="2575" y="5158"/>
                      <a:pt x="2736" y="5137"/>
                    </a:cubicBezTo>
                    <a:cubicBezTo>
                      <a:pt x="4924" y="4864"/>
                      <a:pt x="5228" y="3070"/>
                      <a:pt x="5228" y="2280"/>
                    </a:cubicBezTo>
                    <a:lnTo>
                      <a:pt x="5228" y="1885"/>
                    </a:lnTo>
                    <a:cubicBezTo>
                      <a:pt x="5198" y="1247"/>
                      <a:pt x="5289" y="608"/>
                      <a:pt x="54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3304275" y="1098325"/>
                <a:ext cx="142125" cy="123125"/>
              </a:xfrm>
              <a:custGeom>
                <a:rect b="b" l="l" r="r" t="t"/>
                <a:pathLst>
                  <a:path extrusionOk="0" h="4925" w="5685">
                    <a:moveTo>
                      <a:pt x="122" y="1"/>
                    </a:moveTo>
                    <a:cubicBezTo>
                      <a:pt x="274" y="578"/>
                      <a:pt x="335" y="1125"/>
                      <a:pt x="305" y="1703"/>
                    </a:cubicBezTo>
                    <a:cubicBezTo>
                      <a:pt x="305" y="2767"/>
                      <a:pt x="213" y="3831"/>
                      <a:pt x="1" y="4864"/>
                    </a:cubicBezTo>
                    <a:cubicBezTo>
                      <a:pt x="405" y="4806"/>
                      <a:pt x="810" y="4785"/>
                      <a:pt x="1215" y="4785"/>
                    </a:cubicBezTo>
                    <a:cubicBezTo>
                      <a:pt x="1448" y="4785"/>
                      <a:pt x="1682" y="4792"/>
                      <a:pt x="1916" y="4803"/>
                    </a:cubicBezTo>
                    <a:cubicBezTo>
                      <a:pt x="2189" y="4834"/>
                      <a:pt x="2463" y="4864"/>
                      <a:pt x="2736" y="4925"/>
                    </a:cubicBezTo>
                    <a:cubicBezTo>
                      <a:pt x="2432" y="3922"/>
                      <a:pt x="2280" y="2919"/>
                      <a:pt x="2280" y="1916"/>
                    </a:cubicBezTo>
                    <a:cubicBezTo>
                      <a:pt x="2426" y="1392"/>
                      <a:pt x="2711" y="1063"/>
                      <a:pt x="3162" y="1063"/>
                    </a:cubicBezTo>
                    <a:cubicBezTo>
                      <a:pt x="3182" y="1063"/>
                      <a:pt x="3202" y="1063"/>
                      <a:pt x="3223" y="1065"/>
                    </a:cubicBezTo>
                    <a:cubicBezTo>
                      <a:pt x="3679" y="1095"/>
                      <a:pt x="3800" y="1308"/>
                      <a:pt x="3800" y="1429"/>
                    </a:cubicBezTo>
                    <a:cubicBezTo>
                      <a:pt x="3800" y="1551"/>
                      <a:pt x="3648" y="1612"/>
                      <a:pt x="3344" y="1612"/>
                    </a:cubicBezTo>
                    <a:cubicBezTo>
                      <a:pt x="3192" y="1581"/>
                      <a:pt x="3040" y="1490"/>
                      <a:pt x="2979" y="1338"/>
                    </a:cubicBezTo>
                    <a:cubicBezTo>
                      <a:pt x="2797" y="1490"/>
                      <a:pt x="2706" y="1673"/>
                      <a:pt x="2706" y="1885"/>
                    </a:cubicBezTo>
                    <a:cubicBezTo>
                      <a:pt x="2706" y="2280"/>
                      <a:pt x="3101" y="2828"/>
                      <a:pt x="4013" y="2949"/>
                    </a:cubicBezTo>
                    <a:cubicBezTo>
                      <a:pt x="4120" y="2964"/>
                      <a:pt x="4222" y="2972"/>
                      <a:pt x="4319" y="2972"/>
                    </a:cubicBezTo>
                    <a:cubicBezTo>
                      <a:pt x="5193" y="2972"/>
                      <a:pt x="5685" y="2386"/>
                      <a:pt x="5685" y="1703"/>
                    </a:cubicBezTo>
                    <a:cubicBezTo>
                      <a:pt x="5685" y="913"/>
                      <a:pt x="5168" y="183"/>
                      <a:pt x="3770" y="122"/>
                    </a:cubicBezTo>
                    <a:cubicBezTo>
                      <a:pt x="3721" y="119"/>
                      <a:pt x="3672" y="118"/>
                      <a:pt x="3623" y="118"/>
                    </a:cubicBezTo>
                    <a:cubicBezTo>
                      <a:pt x="3192" y="118"/>
                      <a:pt x="2788" y="238"/>
                      <a:pt x="2432" y="457"/>
                    </a:cubicBezTo>
                    <a:cubicBezTo>
                      <a:pt x="2432" y="335"/>
                      <a:pt x="2493" y="214"/>
                      <a:pt x="2524" y="92"/>
                    </a:cubicBezTo>
                    <a:lnTo>
                      <a:pt x="1672" y="92"/>
                    </a:lnTo>
                    <a:cubicBezTo>
                      <a:pt x="1277" y="92"/>
                      <a:pt x="761" y="62"/>
                      <a:pt x="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3451700" y="1115625"/>
                <a:ext cx="130725" cy="163200"/>
              </a:xfrm>
              <a:custGeom>
                <a:rect b="b" l="l" r="r" t="t"/>
                <a:pathLst>
                  <a:path extrusionOk="0" h="6528" w="5229">
                    <a:moveTo>
                      <a:pt x="3132" y="1330"/>
                    </a:moveTo>
                    <a:cubicBezTo>
                      <a:pt x="3182" y="1330"/>
                      <a:pt x="3233" y="1335"/>
                      <a:pt x="3283" y="1345"/>
                    </a:cubicBezTo>
                    <a:cubicBezTo>
                      <a:pt x="3466" y="1376"/>
                      <a:pt x="3587" y="1497"/>
                      <a:pt x="3618" y="1680"/>
                    </a:cubicBezTo>
                    <a:cubicBezTo>
                      <a:pt x="3618" y="2017"/>
                      <a:pt x="3237" y="2135"/>
                      <a:pt x="2852" y="2135"/>
                    </a:cubicBezTo>
                    <a:cubicBezTo>
                      <a:pt x="2682" y="2135"/>
                      <a:pt x="2511" y="2112"/>
                      <a:pt x="2371" y="2075"/>
                    </a:cubicBezTo>
                    <a:cubicBezTo>
                      <a:pt x="2371" y="1642"/>
                      <a:pt x="2732" y="1330"/>
                      <a:pt x="3132" y="1330"/>
                    </a:cubicBezTo>
                    <a:close/>
                    <a:moveTo>
                      <a:pt x="2833" y="0"/>
                    </a:moveTo>
                    <a:cubicBezTo>
                      <a:pt x="1279" y="0"/>
                      <a:pt x="0" y="726"/>
                      <a:pt x="0" y="2470"/>
                    </a:cubicBezTo>
                    <a:cubicBezTo>
                      <a:pt x="0" y="4354"/>
                      <a:pt x="1277" y="5570"/>
                      <a:pt x="2736" y="6209"/>
                    </a:cubicBezTo>
                    <a:cubicBezTo>
                      <a:pt x="3207" y="6419"/>
                      <a:pt x="3639" y="6527"/>
                      <a:pt x="4006" y="6527"/>
                    </a:cubicBezTo>
                    <a:cubicBezTo>
                      <a:pt x="4751" y="6527"/>
                      <a:pt x="5228" y="6082"/>
                      <a:pt x="5228" y="5145"/>
                    </a:cubicBezTo>
                    <a:cubicBezTo>
                      <a:pt x="5228" y="4658"/>
                      <a:pt x="5137" y="4202"/>
                      <a:pt x="4955" y="3747"/>
                    </a:cubicBezTo>
                    <a:cubicBezTo>
                      <a:pt x="4939" y="4279"/>
                      <a:pt x="4593" y="4408"/>
                      <a:pt x="4257" y="4408"/>
                    </a:cubicBezTo>
                    <a:cubicBezTo>
                      <a:pt x="3940" y="4408"/>
                      <a:pt x="3632" y="4294"/>
                      <a:pt x="3618" y="4294"/>
                    </a:cubicBezTo>
                    <a:cubicBezTo>
                      <a:pt x="3618" y="4263"/>
                      <a:pt x="2493" y="3868"/>
                      <a:pt x="2402" y="2895"/>
                    </a:cubicBezTo>
                    <a:lnTo>
                      <a:pt x="2402" y="2895"/>
                    </a:lnTo>
                    <a:cubicBezTo>
                      <a:pt x="3023" y="3111"/>
                      <a:pt x="3517" y="3207"/>
                      <a:pt x="3906" y="3207"/>
                    </a:cubicBezTo>
                    <a:cubicBezTo>
                      <a:pt x="4886" y="3207"/>
                      <a:pt x="5198" y="2598"/>
                      <a:pt x="5198" y="1771"/>
                    </a:cubicBezTo>
                    <a:cubicBezTo>
                      <a:pt x="5198" y="707"/>
                      <a:pt x="4377" y="190"/>
                      <a:pt x="3466" y="38"/>
                    </a:cubicBezTo>
                    <a:cubicBezTo>
                      <a:pt x="3252" y="13"/>
                      <a:pt x="3040" y="0"/>
                      <a:pt x="28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2232825" y="1414450"/>
                <a:ext cx="251550" cy="272050"/>
              </a:xfrm>
              <a:custGeom>
                <a:rect b="b" l="l" r="r" t="t"/>
                <a:pathLst>
                  <a:path extrusionOk="0" h="10882" w="10062">
                    <a:moveTo>
                      <a:pt x="4773" y="4225"/>
                    </a:moveTo>
                    <a:cubicBezTo>
                      <a:pt x="5502" y="6049"/>
                      <a:pt x="5502" y="6353"/>
                      <a:pt x="5502" y="6383"/>
                    </a:cubicBezTo>
                    <a:cubicBezTo>
                      <a:pt x="5529" y="6673"/>
                      <a:pt x="5303" y="6918"/>
                      <a:pt x="5025" y="6918"/>
                    </a:cubicBezTo>
                    <a:cubicBezTo>
                      <a:pt x="4982" y="6918"/>
                      <a:pt x="4939" y="6912"/>
                      <a:pt x="4894" y="6900"/>
                    </a:cubicBezTo>
                    <a:cubicBezTo>
                      <a:pt x="4530" y="6779"/>
                      <a:pt x="4256" y="6414"/>
                      <a:pt x="4287" y="6019"/>
                    </a:cubicBezTo>
                    <a:cubicBezTo>
                      <a:pt x="4287" y="5563"/>
                      <a:pt x="4590" y="5168"/>
                      <a:pt x="4773" y="4225"/>
                    </a:cubicBezTo>
                    <a:close/>
                    <a:moveTo>
                      <a:pt x="2220" y="0"/>
                    </a:moveTo>
                    <a:cubicBezTo>
                      <a:pt x="2007" y="4164"/>
                      <a:pt x="1369" y="6809"/>
                      <a:pt x="1" y="10517"/>
                    </a:cubicBezTo>
                    <a:cubicBezTo>
                      <a:pt x="303" y="10505"/>
                      <a:pt x="610" y="10497"/>
                      <a:pt x="919" y="10497"/>
                    </a:cubicBezTo>
                    <a:cubicBezTo>
                      <a:pt x="1355" y="10497"/>
                      <a:pt x="1792" y="10512"/>
                      <a:pt x="2220" y="10548"/>
                    </a:cubicBezTo>
                    <a:cubicBezTo>
                      <a:pt x="2919" y="10578"/>
                      <a:pt x="3648" y="10669"/>
                      <a:pt x="4408" y="10760"/>
                    </a:cubicBezTo>
                    <a:cubicBezTo>
                      <a:pt x="4347" y="10487"/>
                      <a:pt x="4043" y="10244"/>
                      <a:pt x="4043" y="9545"/>
                    </a:cubicBezTo>
                    <a:cubicBezTo>
                      <a:pt x="4043" y="8906"/>
                      <a:pt x="4221" y="8343"/>
                      <a:pt x="4761" y="8343"/>
                    </a:cubicBezTo>
                    <a:cubicBezTo>
                      <a:pt x="4812" y="8343"/>
                      <a:pt x="4867" y="8349"/>
                      <a:pt x="4925" y="8359"/>
                    </a:cubicBezTo>
                    <a:cubicBezTo>
                      <a:pt x="5502" y="8481"/>
                      <a:pt x="5837" y="9180"/>
                      <a:pt x="5837" y="9848"/>
                    </a:cubicBezTo>
                    <a:cubicBezTo>
                      <a:pt x="5837" y="10213"/>
                      <a:pt x="5715" y="10578"/>
                      <a:pt x="5502" y="10882"/>
                    </a:cubicBezTo>
                    <a:cubicBezTo>
                      <a:pt x="6384" y="10791"/>
                      <a:pt x="7265" y="10791"/>
                      <a:pt x="8147" y="10791"/>
                    </a:cubicBezTo>
                    <a:cubicBezTo>
                      <a:pt x="8785" y="10821"/>
                      <a:pt x="9393" y="10852"/>
                      <a:pt x="10062" y="10882"/>
                    </a:cubicBezTo>
                    <a:cubicBezTo>
                      <a:pt x="8694" y="9149"/>
                      <a:pt x="7569" y="6049"/>
                      <a:pt x="7417" y="1824"/>
                    </a:cubicBezTo>
                    <a:cubicBezTo>
                      <a:pt x="6597" y="1794"/>
                      <a:pt x="5776" y="1642"/>
                      <a:pt x="5016" y="1368"/>
                    </a:cubicBezTo>
                    <a:cubicBezTo>
                      <a:pt x="4043" y="1034"/>
                      <a:pt x="3101" y="578"/>
                      <a:pt x="2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9"/>
              <p:cNvSpPr/>
              <p:nvPr/>
            </p:nvSpPr>
            <p:spPr>
              <a:xfrm>
                <a:off x="2469150" y="1423575"/>
                <a:ext cx="303225" cy="263700"/>
              </a:xfrm>
              <a:custGeom>
                <a:rect b="b" l="l" r="r" t="t"/>
                <a:pathLst>
                  <a:path extrusionOk="0" h="10548" w="12129">
                    <a:moveTo>
                      <a:pt x="12129" y="0"/>
                    </a:moveTo>
                    <a:lnTo>
                      <a:pt x="12129" y="0"/>
                    </a:lnTo>
                    <a:cubicBezTo>
                      <a:pt x="11217" y="486"/>
                      <a:pt x="10275" y="882"/>
                      <a:pt x="9271" y="1125"/>
                    </a:cubicBezTo>
                    <a:cubicBezTo>
                      <a:pt x="8737" y="1277"/>
                      <a:pt x="8159" y="1345"/>
                      <a:pt x="7593" y="1345"/>
                    </a:cubicBezTo>
                    <a:cubicBezTo>
                      <a:pt x="7483" y="1345"/>
                      <a:pt x="7374" y="1342"/>
                      <a:pt x="7265" y="1337"/>
                    </a:cubicBezTo>
                    <a:lnTo>
                      <a:pt x="7265" y="1337"/>
                    </a:lnTo>
                    <a:cubicBezTo>
                      <a:pt x="7600" y="2766"/>
                      <a:pt x="7782" y="4195"/>
                      <a:pt x="7782" y="5654"/>
                    </a:cubicBezTo>
                    <a:lnTo>
                      <a:pt x="7782" y="6262"/>
                    </a:lnTo>
                    <a:cubicBezTo>
                      <a:pt x="7053" y="5228"/>
                      <a:pt x="6445" y="4073"/>
                      <a:pt x="6019" y="2888"/>
                    </a:cubicBezTo>
                    <a:cubicBezTo>
                      <a:pt x="5594" y="4134"/>
                      <a:pt x="5016" y="5350"/>
                      <a:pt x="4378" y="6535"/>
                    </a:cubicBezTo>
                    <a:cubicBezTo>
                      <a:pt x="4378" y="4863"/>
                      <a:pt x="4560" y="3192"/>
                      <a:pt x="4864" y="1581"/>
                    </a:cubicBezTo>
                    <a:lnTo>
                      <a:pt x="4864" y="1581"/>
                    </a:lnTo>
                    <a:cubicBezTo>
                      <a:pt x="3952" y="1885"/>
                      <a:pt x="3010" y="2037"/>
                      <a:pt x="2068" y="2067"/>
                    </a:cubicBezTo>
                    <a:cubicBezTo>
                      <a:pt x="1369" y="2067"/>
                      <a:pt x="669" y="1976"/>
                      <a:pt x="1" y="1763"/>
                    </a:cubicBezTo>
                    <a:lnTo>
                      <a:pt x="1" y="1763"/>
                    </a:lnTo>
                    <a:cubicBezTo>
                      <a:pt x="882" y="3799"/>
                      <a:pt x="1399" y="7599"/>
                      <a:pt x="1399" y="9514"/>
                    </a:cubicBezTo>
                    <a:cubicBezTo>
                      <a:pt x="1399" y="9848"/>
                      <a:pt x="1369" y="10152"/>
                      <a:pt x="1338" y="10487"/>
                    </a:cubicBezTo>
                    <a:cubicBezTo>
                      <a:pt x="1338" y="10487"/>
                      <a:pt x="1764" y="10426"/>
                      <a:pt x="2615" y="10426"/>
                    </a:cubicBezTo>
                    <a:cubicBezTo>
                      <a:pt x="3223" y="10426"/>
                      <a:pt x="4104" y="10456"/>
                      <a:pt x="5168" y="10547"/>
                    </a:cubicBezTo>
                    <a:cubicBezTo>
                      <a:pt x="5168" y="9453"/>
                      <a:pt x="5411" y="8389"/>
                      <a:pt x="5898" y="7447"/>
                    </a:cubicBezTo>
                    <a:cubicBezTo>
                      <a:pt x="6566" y="8268"/>
                      <a:pt x="6840" y="9423"/>
                      <a:pt x="7113" y="10426"/>
                    </a:cubicBezTo>
                    <a:cubicBezTo>
                      <a:pt x="7509" y="10365"/>
                      <a:pt x="7934" y="10335"/>
                      <a:pt x="8360" y="10335"/>
                    </a:cubicBezTo>
                    <a:cubicBezTo>
                      <a:pt x="9211" y="10335"/>
                      <a:pt x="10092" y="10335"/>
                      <a:pt x="10943" y="10426"/>
                    </a:cubicBezTo>
                    <a:cubicBezTo>
                      <a:pt x="10882" y="9909"/>
                      <a:pt x="10852" y="9392"/>
                      <a:pt x="10852" y="8876"/>
                    </a:cubicBezTo>
                    <a:cubicBezTo>
                      <a:pt x="10852" y="6262"/>
                      <a:pt x="11399" y="1733"/>
                      <a:pt x="12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9"/>
              <p:cNvSpPr/>
              <p:nvPr/>
            </p:nvSpPr>
            <p:spPr>
              <a:xfrm>
                <a:off x="2761725" y="1370375"/>
                <a:ext cx="251550" cy="311575"/>
              </a:xfrm>
              <a:custGeom>
                <a:rect b="b" l="l" r="r" t="t"/>
                <a:pathLst>
                  <a:path extrusionOk="0" h="12463" w="10062">
                    <a:moveTo>
                      <a:pt x="4742" y="4134"/>
                    </a:moveTo>
                    <a:cubicBezTo>
                      <a:pt x="5502" y="5654"/>
                      <a:pt x="5502" y="6110"/>
                      <a:pt x="5502" y="6110"/>
                    </a:cubicBezTo>
                    <a:cubicBezTo>
                      <a:pt x="5532" y="6535"/>
                      <a:pt x="5289" y="6931"/>
                      <a:pt x="4894" y="7113"/>
                    </a:cubicBezTo>
                    <a:cubicBezTo>
                      <a:pt x="4847" y="7126"/>
                      <a:pt x="4801" y="7132"/>
                      <a:pt x="4757" y="7132"/>
                    </a:cubicBezTo>
                    <a:cubicBezTo>
                      <a:pt x="4481" y="7132"/>
                      <a:pt x="4256" y="6893"/>
                      <a:pt x="4256" y="6475"/>
                    </a:cubicBezTo>
                    <a:cubicBezTo>
                      <a:pt x="4256" y="5958"/>
                      <a:pt x="4590" y="5289"/>
                      <a:pt x="4742" y="4134"/>
                    </a:cubicBezTo>
                    <a:close/>
                    <a:moveTo>
                      <a:pt x="7417" y="0"/>
                    </a:moveTo>
                    <a:cubicBezTo>
                      <a:pt x="6626" y="396"/>
                      <a:pt x="5836" y="730"/>
                      <a:pt x="5046" y="973"/>
                    </a:cubicBezTo>
                    <a:cubicBezTo>
                      <a:pt x="4104" y="1307"/>
                      <a:pt x="3161" y="1551"/>
                      <a:pt x="2219" y="1733"/>
                    </a:cubicBezTo>
                    <a:cubicBezTo>
                      <a:pt x="2006" y="5958"/>
                      <a:pt x="1368" y="9666"/>
                      <a:pt x="0" y="12463"/>
                    </a:cubicBezTo>
                    <a:cubicBezTo>
                      <a:pt x="760" y="12402"/>
                      <a:pt x="1490" y="12341"/>
                      <a:pt x="2219" y="12311"/>
                    </a:cubicBezTo>
                    <a:cubicBezTo>
                      <a:pt x="2521" y="12298"/>
                      <a:pt x="2823" y="12291"/>
                      <a:pt x="3126" y="12291"/>
                    </a:cubicBezTo>
                    <a:cubicBezTo>
                      <a:pt x="3553" y="12291"/>
                      <a:pt x="3980" y="12305"/>
                      <a:pt x="4408" y="12341"/>
                    </a:cubicBezTo>
                    <a:cubicBezTo>
                      <a:pt x="4316" y="11976"/>
                      <a:pt x="4043" y="11642"/>
                      <a:pt x="4043" y="10791"/>
                    </a:cubicBezTo>
                    <a:cubicBezTo>
                      <a:pt x="4043" y="9909"/>
                      <a:pt x="4256" y="9058"/>
                      <a:pt x="4924" y="8937"/>
                    </a:cubicBezTo>
                    <a:cubicBezTo>
                      <a:pt x="4960" y="8929"/>
                      <a:pt x="4995" y="8925"/>
                      <a:pt x="5029" y="8925"/>
                    </a:cubicBezTo>
                    <a:cubicBezTo>
                      <a:pt x="5538" y="8925"/>
                      <a:pt x="5806" y="9761"/>
                      <a:pt x="5806" y="10730"/>
                    </a:cubicBezTo>
                    <a:cubicBezTo>
                      <a:pt x="5806" y="11308"/>
                      <a:pt x="5715" y="11885"/>
                      <a:pt x="5471" y="12432"/>
                    </a:cubicBezTo>
                    <a:cubicBezTo>
                      <a:pt x="6353" y="12250"/>
                      <a:pt x="7234" y="12128"/>
                      <a:pt x="8146" y="12098"/>
                    </a:cubicBezTo>
                    <a:cubicBezTo>
                      <a:pt x="8317" y="12090"/>
                      <a:pt x="8488" y="12086"/>
                      <a:pt x="8659" y="12086"/>
                    </a:cubicBezTo>
                    <a:cubicBezTo>
                      <a:pt x="9127" y="12086"/>
                      <a:pt x="9594" y="12114"/>
                      <a:pt x="10061" y="12159"/>
                    </a:cubicBezTo>
                    <a:cubicBezTo>
                      <a:pt x="8693" y="7660"/>
                      <a:pt x="7569" y="4104"/>
                      <a:pt x="74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3011725" y="1316425"/>
                <a:ext cx="120850" cy="359450"/>
              </a:xfrm>
              <a:custGeom>
                <a:rect b="b" l="l" r="r" t="t"/>
                <a:pathLst>
                  <a:path extrusionOk="0" h="14378" w="4834">
                    <a:moveTo>
                      <a:pt x="4499" y="0"/>
                    </a:moveTo>
                    <a:lnTo>
                      <a:pt x="4499" y="0"/>
                    </a:lnTo>
                    <a:cubicBezTo>
                      <a:pt x="3982" y="183"/>
                      <a:pt x="3465" y="365"/>
                      <a:pt x="2949" y="517"/>
                    </a:cubicBezTo>
                    <a:cubicBezTo>
                      <a:pt x="2037" y="760"/>
                      <a:pt x="1095" y="943"/>
                      <a:pt x="183" y="1095"/>
                    </a:cubicBezTo>
                    <a:cubicBezTo>
                      <a:pt x="730" y="1915"/>
                      <a:pt x="760" y="6839"/>
                      <a:pt x="760" y="7052"/>
                    </a:cubicBezTo>
                    <a:cubicBezTo>
                      <a:pt x="760" y="7690"/>
                      <a:pt x="730" y="12554"/>
                      <a:pt x="0" y="14377"/>
                    </a:cubicBezTo>
                    <a:cubicBezTo>
                      <a:pt x="1125" y="14134"/>
                      <a:pt x="2280" y="13982"/>
                      <a:pt x="3435" y="13921"/>
                    </a:cubicBezTo>
                    <a:cubicBezTo>
                      <a:pt x="3624" y="13909"/>
                      <a:pt x="3818" y="13901"/>
                      <a:pt x="4013" y="13901"/>
                    </a:cubicBezTo>
                    <a:cubicBezTo>
                      <a:pt x="4289" y="13901"/>
                      <a:pt x="4566" y="13916"/>
                      <a:pt x="4833" y="13952"/>
                    </a:cubicBezTo>
                    <a:cubicBezTo>
                      <a:pt x="4317" y="11125"/>
                      <a:pt x="4073" y="8268"/>
                      <a:pt x="4073" y="5441"/>
                    </a:cubicBezTo>
                    <a:cubicBezTo>
                      <a:pt x="4073" y="3617"/>
                      <a:pt x="4195" y="1794"/>
                      <a:pt x="4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3144700" y="1290575"/>
                <a:ext cx="216600" cy="379975"/>
              </a:xfrm>
              <a:custGeom>
                <a:rect b="b" l="l" r="r" t="t"/>
                <a:pathLst>
                  <a:path extrusionOk="0" h="15199" w="8664">
                    <a:moveTo>
                      <a:pt x="8359" y="1"/>
                    </a:moveTo>
                    <a:cubicBezTo>
                      <a:pt x="6992" y="92"/>
                      <a:pt x="5259" y="244"/>
                      <a:pt x="3557" y="457"/>
                    </a:cubicBezTo>
                    <a:cubicBezTo>
                      <a:pt x="2371" y="578"/>
                      <a:pt x="1216" y="730"/>
                      <a:pt x="213" y="822"/>
                    </a:cubicBezTo>
                    <a:cubicBezTo>
                      <a:pt x="122" y="2919"/>
                      <a:pt x="61" y="5229"/>
                      <a:pt x="1" y="7782"/>
                    </a:cubicBezTo>
                    <a:cubicBezTo>
                      <a:pt x="669" y="6141"/>
                      <a:pt x="1581" y="4621"/>
                      <a:pt x="2706" y="3284"/>
                    </a:cubicBezTo>
                    <a:cubicBezTo>
                      <a:pt x="2827" y="5016"/>
                      <a:pt x="2827" y="6627"/>
                      <a:pt x="2827" y="6627"/>
                    </a:cubicBezTo>
                    <a:cubicBezTo>
                      <a:pt x="2767" y="9515"/>
                      <a:pt x="2493" y="12372"/>
                      <a:pt x="2067" y="15199"/>
                    </a:cubicBezTo>
                    <a:cubicBezTo>
                      <a:pt x="3010" y="14955"/>
                      <a:pt x="4013" y="14834"/>
                      <a:pt x="5016" y="14803"/>
                    </a:cubicBezTo>
                    <a:cubicBezTo>
                      <a:pt x="5533" y="14803"/>
                      <a:pt x="6049" y="14834"/>
                      <a:pt x="6596" y="14895"/>
                    </a:cubicBezTo>
                    <a:cubicBezTo>
                      <a:pt x="6049" y="11764"/>
                      <a:pt x="5745" y="8603"/>
                      <a:pt x="5745" y="5411"/>
                    </a:cubicBezTo>
                    <a:cubicBezTo>
                      <a:pt x="5745" y="4378"/>
                      <a:pt x="5776" y="3436"/>
                      <a:pt x="5837" y="2615"/>
                    </a:cubicBezTo>
                    <a:cubicBezTo>
                      <a:pt x="6931" y="3527"/>
                      <a:pt x="7903" y="5198"/>
                      <a:pt x="8663" y="7144"/>
                    </a:cubicBezTo>
                    <a:cubicBezTo>
                      <a:pt x="8572" y="4469"/>
                      <a:pt x="8481" y="2068"/>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3374200" y="1306750"/>
                <a:ext cx="222650" cy="387400"/>
              </a:xfrm>
              <a:custGeom>
                <a:rect b="b" l="l" r="r" t="t"/>
                <a:pathLst>
                  <a:path extrusionOk="0" h="15496" w="8906">
                    <a:moveTo>
                      <a:pt x="2899" y="1"/>
                    </a:moveTo>
                    <a:cubicBezTo>
                      <a:pt x="1100" y="1"/>
                      <a:pt x="91" y="1355"/>
                      <a:pt x="91" y="3214"/>
                    </a:cubicBezTo>
                    <a:cubicBezTo>
                      <a:pt x="91" y="6284"/>
                      <a:pt x="1824" y="6618"/>
                      <a:pt x="4347" y="9141"/>
                    </a:cubicBezTo>
                    <a:cubicBezTo>
                      <a:pt x="4772" y="9567"/>
                      <a:pt x="5015" y="10083"/>
                      <a:pt x="5046" y="10661"/>
                    </a:cubicBezTo>
                    <a:cubicBezTo>
                      <a:pt x="5046" y="11116"/>
                      <a:pt x="4753" y="11518"/>
                      <a:pt x="4367" y="11518"/>
                    </a:cubicBezTo>
                    <a:cubicBezTo>
                      <a:pt x="4340" y="11518"/>
                      <a:pt x="4313" y="11516"/>
                      <a:pt x="4286" y="11512"/>
                    </a:cubicBezTo>
                    <a:cubicBezTo>
                      <a:pt x="3830" y="11421"/>
                      <a:pt x="3526" y="10995"/>
                      <a:pt x="3526" y="10539"/>
                    </a:cubicBezTo>
                    <a:cubicBezTo>
                      <a:pt x="3526" y="10140"/>
                      <a:pt x="3666" y="9951"/>
                      <a:pt x="3905" y="9951"/>
                    </a:cubicBezTo>
                    <a:cubicBezTo>
                      <a:pt x="3939" y="9951"/>
                      <a:pt x="3975" y="9954"/>
                      <a:pt x="4012" y="9962"/>
                    </a:cubicBezTo>
                    <a:cubicBezTo>
                      <a:pt x="4103" y="9992"/>
                      <a:pt x="4225" y="10053"/>
                      <a:pt x="4316" y="10083"/>
                    </a:cubicBezTo>
                    <a:cubicBezTo>
                      <a:pt x="3952" y="9172"/>
                      <a:pt x="3100" y="8472"/>
                      <a:pt x="2128" y="8290"/>
                    </a:cubicBezTo>
                    <a:cubicBezTo>
                      <a:pt x="2014" y="8273"/>
                      <a:pt x="1903" y="8264"/>
                      <a:pt x="1794" y="8264"/>
                    </a:cubicBezTo>
                    <a:cubicBezTo>
                      <a:pt x="770" y="8264"/>
                      <a:pt x="0" y="9048"/>
                      <a:pt x="0" y="10752"/>
                    </a:cubicBezTo>
                    <a:cubicBezTo>
                      <a:pt x="0" y="13272"/>
                      <a:pt x="1894" y="15495"/>
                      <a:pt x="4106" y="15495"/>
                    </a:cubicBezTo>
                    <a:cubicBezTo>
                      <a:pt x="4135" y="15495"/>
                      <a:pt x="4165" y="15495"/>
                      <a:pt x="4195" y="15494"/>
                    </a:cubicBezTo>
                    <a:cubicBezTo>
                      <a:pt x="6687" y="15312"/>
                      <a:pt x="8906" y="13579"/>
                      <a:pt x="8906" y="11238"/>
                    </a:cubicBezTo>
                    <a:cubicBezTo>
                      <a:pt x="8906" y="8594"/>
                      <a:pt x="6657" y="6831"/>
                      <a:pt x="4863" y="5372"/>
                    </a:cubicBezTo>
                    <a:cubicBezTo>
                      <a:pt x="4103" y="4764"/>
                      <a:pt x="3526" y="3913"/>
                      <a:pt x="3526" y="3153"/>
                    </a:cubicBezTo>
                    <a:cubicBezTo>
                      <a:pt x="3526" y="2564"/>
                      <a:pt x="3855" y="2340"/>
                      <a:pt x="4201" y="2340"/>
                    </a:cubicBezTo>
                    <a:cubicBezTo>
                      <a:pt x="4301" y="2340"/>
                      <a:pt x="4403" y="2359"/>
                      <a:pt x="4499" y="2393"/>
                    </a:cubicBezTo>
                    <a:cubicBezTo>
                      <a:pt x="4924" y="2515"/>
                      <a:pt x="5228" y="2880"/>
                      <a:pt x="5289" y="3336"/>
                    </a:cubicBezTo>
                    <a:cubicBezTo>
                      <a:pt x="5289" y="3480"/>
                      <a:pt x="5212" y="3606"/>
                      <a:pt x="5044" y="3606"/>
                    </a:cubicBezTo>
                    <a:cubicBezTo>
                      <a:pt x="5000" y="3606"/>
                      <a:pt x="4950" y="3598"/>
                      <a:pt x="4894" y="3579"/>
                    </a:cubicBezTo>
                    <a:cubicBezTo>
                      <a:pt x="4681" y="3488"/>
                      <a:pt x="4529" y="3336"/>
                      <a:pt x="4438" y="3123"/>
                    </a:cubicBezTo>
                    <a:lnTo>
                      <a:pt x="4438" y="3123"/>
                    </a:lnTo>
                    <a:cubicBezTo>
                      <a:pt x="4468" y="4399"/>
                      <a:pt x="5289" y="5494"/>
                      <a:pt x="6444" y="5950"/>
                    </a:cubicBezTo>
                    <a:cubicBezTo>
                      <a:pt x="6821" y="6123"/>
                      <a:pt x="7171" y="6211"/>
                      <a:pt x="7470" y="6211"/>
                    </a:cubicBezTo>
                    <a:cubicBezTo>
                      <a:pt x="8061" y="6211"/>
                      <a:pt x="8450" y="5866"/>
                      <a:pt x="8450" y="5159"/>
                    </a:cubicBezTo>
                    <a:cubicBezTo>
                      <a:pt x="8450" y="3913"/>
                      <a:pt x="7417" y="1482"/>
                      <a:pt x="4559" y="326"/>
                    </a:cubicBezTo>
                    <a:cubicBezTo>
                      <a:pt x="3949" y="103"/>
                      <a:pt x="3394" y="1"/>
                      <a:pt x="28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17" name="Shape 617"/>
        <p:cNvGrpSpPr/>
        <p:nvPr/>
      </p:nvGrpSpPr>
      <p:grpSpPr>
        <a:xfrm>
          <a:off x="0" y="0"/>
          <a:ext cx="0" cy="0"/>
          <a:chOff x="0" y="0"/>
          <a:chExt cx="0" cy="0"/>
        </a:xfrm>
      </p:grpSpPr>
      <p:grpSp>
        <p:nvGrpSpPr>
          <p:cNvPr id="618" name="Google Shape;618;p40"/>
          <p:cNvGrpSpPr/>
          <p:nvPr/>
        </p:nvGrpSpPr>
        <p:grpSpPr>
          <a:xfrm rot="-1381615">
            <a:off x="7514153" y="149204"/>
            <a:ext cx="1353401" cy="1353210"/>
            <a:chOff x="5468600" y="599007"/>
            <a:chExt cx="1456800" cy="1456800"/>
          </a:xfrm>
        </p:grpSpPr>
        <p:sp>
          <p:nvSpPr>
            <p:cNvPr id="619" name="Google Shape;619;p40"/>
            <p:cNvSpPr/>
            <p:nvPr/>
          </p:nvSpPr>
          <p:spPr>
            <a:xfrm rot="-316965">
              <a:off x="5527406" y="657813"/>
              <a:ext cx="1339188" cy="1339188"/>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 name="Google Shape;620;p40"/>
            <p:cNvGrpSpPr/>
            <p:nvPr/>
          </p:nvGrpSpPr>
          <p:grpSpPr>
            <a:xfrm rot="874498">
              <a:off x="5618120" y="749106"/>
              <a:ext cx="1157778" cy="1156594"/>
              <a:chOff x="6226825" y="3916000"/>
              <a:chExt cx="715850" cy="715075"/>
            </a:xfrm>
          </p:grpSpPr>
          <p:sp>
            <p:nvSpPr>
              <p:cNvPr id="621" name="Google Shape;621;p40"/>
              <p:cNvSpPr/>
              <p:nvPr/>
            </p:nvSpPr>
            <p:spPr>
              <a:xfrm>
                <a:off x="6226825" y="3916000"/>
                <a:ext cx="715850" cy="715075"/>
              </a:xfrm>
              <a:custGeom>
                <a:rect b="b" l="l" r="r" t="t"/>
                <a:pathLst>
                  <a:path extrusionOk="0" fill="none" h="28603" w="28634">
                    <a:moveTo>
                      <a:pt x="28633" y="14286"/>
                    </a:moveTo>
                    <a:cubicBezTo>
                      <a:pt x="28633" y="22189"/>
                      <a:pt x="22220" y="28603"/>
                      <a:pt x="14317" y="28603"/>
                    </a:cubicBezTo>
                    <a:cubicBezTo>
                      <a:pt x="6414" y="28603"/>
                      <a:pt x="1" y="22189"/>
                      <a:pt x="1" y="14286"/>
                    </a:cubicBezTo>
                    <a:cubicBezTo>
                      <a:pt x="1" y="6414"/>
                      <a:pt x="6414" y="1"/>
                      <a:pt x="14317" y="1"/>
                    </a:cubicBezTo>
                    <a:cubicBezTo>
                      <a:pt x="22220" y="1"/>
                      <a:pt x="28633" y="6414"/>
                      <a:pt x="28633" y="14286"/>
                    </a:cubicBezTo>
                    <a:close/>
                  </a:path>
                </a:pathLst>
              </a:custGeom>
              <a:noFill/>
              <a:ln cap="rnd" cmpd="sng" w="2660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0"/>
              <p:cNvSpPr/>
              <p:nvPr/>
            </p:nvSpPr>
            <p:spPr>
              <a:xfrm>
                <a:off x="6262550" y="3950950"/>
                <a:ext cx="644400" cy="644425"/>
              </a:xfrm>
              <a:custGeom>
                <a:rect b="b" l="l" r="r" t="t"/>
                <a:pathLst>
                  <a:path extrusionOk="0" h="25777" w="25776">
                    <a:moveTo>
                      <a:pt x="12888" y="1"/>
                    </a:moveTo>
                    <a:cubicBezTo>
                      <a:pt x="5775" y="1"/>
                      <a:pt x="0" y="5776"/>
                      <a:pt x="0" y="12888"/>
                    </a:cubicBezTo>
                    <a:cubicBezTo>
                      <a:pt x="0" y="20031"/>
                      <a:pt x="5775" y="25776"/>
                      <a:pt x="12888" y="25776"/>
                    </a:cubicBezTo>
                    <a:cubicBezTo>
                      <a:pt x="20001" y="25776"/>
                      <a:pt x="25776" y="20031"/>
                      <a:pt x="25776" y="12888"/>
                    </a:cubicBezTo>
                    <a:cubicBezTo>
                      <a:pt x="25776" y="5776"/>
                      <a:pt x="20001" y="1"/>
                      <a:pt x="128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0"/>
              <p:cNvSpPr/>
              <p:nvPr/>
            </p:nvSpPr>
            <p:spPr>
              <a:xfrm>
                <a:off x="6356000" y="4060275"/>
                <a:ext cx="442300" cy="426425"/>
              </a:xfrm>
              <a:custGeom>
                <a:rect b="b" l="l" r="r" t="t"/>
                <a:pathLst>
                  <a:path extrusionOk="0" h="17057" w="17692">
                    <a:moveTo>
                      <a:pt x="6627" y="1160"/>
                    </a:moveTo>
                    <a:lnTo>
                      <a:pt x="6627" y="1160"/>
                    </a:lnTo>
                    <a:cubicBezTo>
                      <a:pt x="6202" y="1585"/>
                      <a:pt x="5837" y="2072"/>
                      <a:pt x="5533" y="2619"/>
                    </a:cubicBezTo>
                    <a:cubicBezTo>
                      <a:pt x="5259" y="3166"/>
                      <a:pt x="5016" y="3713"/>
                      <a:pt x="4743" y="4321"/>
                    </a:cubicBezTo>
                    <a:lnTo>
                      <a:pt x="3162" y="3531"/>
                    </a:lnTo>
                    <a:cubicBezTo>
                      <a:pt x="4074" y="2436"/>
                      <a:pt x="5259" y="1616"/>
                      <a:pt x="6627" y="1160"/>
                    </a:cubicBezTo>
                    <a:close/>
                    <a:moveTo>
                      <a:pt x="11673" y="1129"/>
                    </a:moveTo>
                    <a:lnTo>
                      <a:pt x="11673" y="1129"/>
                    </a:lnTo>
                    <a:cubicBezTo>
                      <a:pt x="13041" y="1585"/>
                      <a:pt x="14256" y="2406"/>
                      <a:pt x="15168" y="3531"/>
                    </a:cubicBezTo>
                    <a:lnTo>
                      <a:pt x="13527" y="4351"/>
                    </a:lnTo>
                    <a:cubicBezTo>
                      <a:pt x="13132" y="3166"/>
                      <a:pt x="12524" y="2072"/>
                      <a:pt x="11673" y="1129"/>
                    </a:cubicBezTo>
                    <a:close/>
                    <a:moveTo>
                      <a:pt x="8816" y="734"/>
                    </a:moveTo>
                    <a:lnTo>
                      <a:pt x="8816" y="5020"/>
                    </a:lnTo>
                    <a:cubicBezTo>
                      <a:pt x="7661" y="5020"/>
                      <a:pt x="6536" y="4838"/>
                      <a:pt x="5442" y="4503"/>
                    </a:cubicBezTo>
                    <a:lnTo>
                      <a:pt x="5411" y="4503"/>
                    </a:lnTo>
                    <a:cubicBezTo>
                      <a:pt x="5563" y="4169"/>
                      <a:pt x="5685" y="3804"/>
                      <a:pt x="5867" y="3470"/>
                    </a:cubicBezTo>
                    <a:cubicBezTo>
                      <a:pt x="6232" y="2619"/>
                      <a:pt x="6779" y="1889"/>
                      <a:pt x="7478" y="1312"/>
                    </a:cubicBezTo>
                    <a:cubicBezTo>
                      <a:pt x="7813" y="1038"/>
                      <a:pt x="8238" y="825"/>
                      <a:pt x="8694" y="734"/>
                    </a:cubicBezTo>
                    <a:close/>
                    <a:moveTo>
                      <a:pt x="9545" y="740"/>
                    </a:moveTo>
                    <a:cubicBezTo>
                      <a:pt x="10203" y="867"/>
                      <a:pt x="10829" y="1228"/>
                      <a:pt x="11278" y="1737"/>
                    </a:cubicBezTo>
                    <a:cubicBezTo>
                      <a:pt x="12007" y="2528"/>
                      <a:pt x="12554" y="3470"/>
                      <a:pt x="12858" y="4534"/>
                    </a:cubicBezTo>
                    <a:cubicBezTo>
                      <a:pt x="11764" y="4838"/>
                      <a:pt x="10670" y="5020"/>
                      <a:pt x="9545" y="5020"/>
                    </a:cubicBezTo>
                    <a:lnTo>
                      <a:pt x="9545" y="740"/>
                    </a:lnTo>
                    <a:close/>
                    <a:moveTo>
                      <a:pt x="2736" y="4078"/>
                    </a:moveTo>
                    <a:cubicBezTo>
                      <a:pt x="3344" y="4351"/>
                      <a:pt x="3891" y="4625"/>
                      <a:pt x="4469" y="4898"/>
                    </a:cubicBezTo>
                    <a:cubicBezTo>
                      <a:pt x="4560" y="4959"/>
                      <a:pt x="4560" y="5020"/>
                      <a:pt x="4530" y="5111"/>
                    </a:cubicBezTo>
                    <a:cubicBezTo>
                      <a:pt x="4439" y="5567"/>
                      <a:pt x="4317" y="6053"/>
                      <a:pt x="4256" y="6509"/>
                    </a:cubicBezTo>
                    <a:cubicBezTo>
                      <a:pt x="4195" y="7056"/>
                      <a:pt x="4165" y="7604"/>
                      <a:pt x="4135" y="8151"/>
                    </a:cubicBezTo>
                    <a:lnTo>
                      <a:pt x="4135" y="8455"/>
                    </a:lnTo>
                    <a:lnTo>
                      <a:pt x="1338" y="8455"/>
                    </a:lnTo>
                    <a:cubicBezTo>
                      <a:pt x="1338" y="6874"/>
                      <a:pt x="1825" y="5354"/>
                      <a:pt x="2736" y="4078"/>
                    </a:cubicBezTo>
                    <a:close/>
                    <a:moveTo>
                      <a:pt x="5229" y="5172"/>
                    </a:moveTo>
                    <a:cubicBezTo>
                      <a:pt x="6384" y="5506"/>
                      <a:pt x="7600" y="5719"/>
                      <a:pt x="8785" y="5749"/>
                    </a:cubicBezTo>
                    <a:lnTo>
                      <a:pt x="8785" y="8455"/>
                    </a:lnTo>
                    <a:lnTo>
                      <a:pt x="4834" y="8455"/>
                    </a:lnTo>
                    <a:cubicBezTo>
                      <a:pt x="4834" y="7360"/>
                      <a:pt x="4955" y="6236"/>
                      <a:pt x="5229" y="5172"/>
                    </a:cubicBezTo>
                    <a:close/>
                    <a:moveTo>
                      <a:pt x="13041" y="5172"/>
                    </a:moveTo>
                    <a:cubicBezTo>
                      <a:pt x="13314" y="6266"/>
                      <a:pt x="13436" y="7360"/>
                      <a:pt x="13466" y="8455"/>
                    </a:cubicBezTo>
                    <a:lnTo>
                      <a:pt x="9515" y="8455"/>
                    </a:lnTo>
                    <a:lnTo>
                      <a:pt x="9515" y="5749"/>
                    </a:lnTo>
                    <a:cubicBezTo>
                      <a:pt x="10700" y="5719"/>
                      <a:pt x="11886" y="5506"/>
                      <a:pt x="13041" y="5202"/>
                    </a:cubicBezTo>
                    <a:lnTo>
                      <a:pt x="13041" y="5172"/>
                    </a:lnTo>
                    <a:close/>
                    <a:moveTo>
                      <a:pt x="15563" y="4078"/>
                    </a:moveTo>
                    <a:cubicBezTo>
                      <a:pt x="16323" y="4929"/>
                      <a:pt x="17053" y="7117"/>
                      <a:pt x="16962" y="8455"/>
                    </a:cubicBezTo>
                    <a:lnTo>
                      <a:pt x="14165" y="8455"/>
                    </a:lnTo>
                    <a:cubicBezTo>
                      <a:pt x="14135" y="7300"/>
                      <a:pt x="13983" y="6145"/>
                      <a:pt x="13709" y="5020"/>
                    </a:cubicBezTo>
                    <a:lnTo>
                      <a:pt x="15563" y="4078"/>
                    </a:lnTo>
                    <a:close/>
                    <a:moveTo>
                      <a:pt x="13466" y="9154"/>
                    </a:moveTo>
                    <a:lnTo>
                      <a:pt x="13436" y="9184"/>
                    </a:lnTo>
                    <a:cubicBezTo>
                      <a:pt x="13405" y="10096"/>
                      <a:pt x="13253" y="10978"/>
                      <a:pt x="13041" y="11859"/>
                    </a:cubicBezTo>
                    <a:cubicBezTo>
                      <a:pt x="11886" y="11525"/>
                      <a:pt x="10700" y="11342"/>
                      <a:pt x="9515" y="11312"/>
                    </a:cubicBezTo>
                    <a:lnTo>
                      <a:pt x="9515" y="9154"/>
                    </a:lnTo>
                    <a:close/>
                    <a:moveTo>
                      <a:pt x="8816" y="9154"/>
                    </a:moveTo>
                    <a:lnTo>
                      <a:pt x="8816" y="11312"/>
                    </a:lnTo>
                    <a:lnTo>
                      <a:pt x="8785" y="11342"/>
                    </a:lnTo>
                    <a:cubicBezTo>
                      <a:pt x="7600" y="11342"/>
                      <a:pt x="6384" y="11525"/>
                      <a:pt x="5229" y="11889"/>
                    </a:cubicBezTo>
                    <a:cubicBezTo>
                      <a:pt x="5016" y="10978"/>
                      <a:pt x="4864" y="10066"/>
                      <a:pt x="4834" y="9154"/>
                    </a:cubicBezTo>
                    <a:close/>
                    <a:moveTo>
                      <a:pt x="4104" y="9123"/>
                    </a:moveTo>
                    <a:cubicBezTo>
                      <a:pt x="4165" y="9549"/>
                      <a:pt x="4195" y="9974"/>
                      <a:pt x="4256" y="10400"/>
                    </a:cubicBezTo>
                    <a:cubicBezTo>
                      <a:pt x="4347" y="10917"/>
                      <a:pt x="4439" y="11433"/>
                      <a:pt x="4530" y="11920"/>
                    </a:cubicBezTo>
                    <a:cubicBezTo>
                      <a:pt x="4560" y="12041"/>
                      <a:pt x="4560" y="12072"/>
                      <a:pt x="4439" y="12133"/>
                    </a:cubicBezTo>
                    <a:cubicBezTo>
                      <a:pt x="3861" y="12406"/>
                      <a:pt x="3314" y="12680"/>
                      <a:pt x="2736" y="12953"/>
                    </a:cubicBezTo>
                    <a:cubicBezTo>
                      <a:pt x="1946" y="11829"/>
                      <a:pt x="1460" y="10522"/>
                      <a:pt x="1369" y="9154"/>
                    </a:cubicBezTo>
                    <a:lnTo>
                      <a:pt x="4104" y="9123"/>
                    </a:lnTo>
                    <a:close/>
                    <a:moveTo>
                      <a:pt x="16962" y="9154"/>
                    </a:moveTo>
                    <a:cubicBezTo>
                      <a:pt x="16840" y="10522"/>
                      <a:pt x="16384" y="11859"/>
                      <a:pt x="15594" y="12984"/>
                    </a:cubicBezTo>
                    <a:lnTo>
                      <a:pt x="13740" y="12072"/>
                    </a:lnTo>
                    <a:cubicBezTo>
                      <a:pt x="13892" y="11099"/>
                      <a:pt x="14044" y="10126"/>
                      <a:pt x="14196" y="9154"/>
                    </a:cubicBezTo>
                    <a:close/>
                    <a:moveTo>
                      <a:pt x="4773" y="12740"/>
                    </a:moveTo>
                    <a:cubicBezTo>
                      <a:pt x="5138" y="13926"/>
                      <a:pt x="5776" y="14990"/>
                      <a:pt x="6627" y="15902"/>
                    </a:cubicBezTo>
                    <a:cubicBezTo>
                      <a:pt x="5259" y="15446"/>
                      <a:pt x="4074" y="14625"/>
                      <a:pt x="3162" y="13531"/>
                    </a:cubicBezTo>
                    <a:lnTo>
                      <a:pt x="4773" y="12740"/>
                    </a:lnTo>
                    <a:close/>
                    <a:moveTo>
                      <a:pt x="13557" y="12740"/>
                    </a:moveTo>
                    <a:lnTo>
                      <a:pt x="15168" y="13531"/>
                    </a:lnTo>
                    <a:cubicBezTo>
                      <a:pt x="14256" y="14655"/>
                      <a:pt x="13041" y="15476"/>
                      <a:pt x="11673" y="15932"/>
                    </a:cubicBezTo>
                    <a:cubicBezTo>
                      <a:pt x="12098" y="15476"/>
                      <a:pt x="12463" y="14990"/>
                      <a:pt x="12737" y="14443"/>
                    </a:cubicBezTo>
                    <a:cubicBezTo>
                      <a:pt x="13041" y="13895"/>
                      <a:pt x="13284" y="13348"/>
                      <a:pt x="13557" y="12740"/>
                    </a:cubicBezTo>
                    <a:close/>
                    <a:moveTo>
                      <a:pt x="8816" y="12041"/>
                    </a:moveTo>
                    <a:lnTo>
                      <a:pt x="8816" y="16327"/>
                    </a:lnTo>
                    <a:lnTo>
                      <a:pt x="8785" y="16327"/>
                    </a:lnTo>
                    <a:cubicBezTo>
                      <a:pt x="8208" y="16236"/>
                      <a:pt x="7691" y="15962"/>
                      <a:pt x="7265" y="15567"/>
                    </a:cubicBezTo>
                    <a:cubicBezTo>
                      <a:pt x="6475" y="14807"/>
                      <a:pt x="5867" y="13865"/>
                      <a:pt x="5533" y="12832"/>
                    </a:cubicBezTo>
                    <a:cubicBezTo>
                      <a:pt x="5502" y="12740"/>
                      <a:pt x="5472" y="12649"/>
                      <a:pt x="5442" y="12558"/>
                    </a:cubicBezTo>
                    <a:cubicBezTo>
                      <a:pt x="6536" y="12224"/>
                      <a:pt x="7661" y="12041"/>
                      <a:pt x="8816" y="12041"/>
                    </a:cubicBezTo>
                    <a:close/>
                    <a:moveTo>
                      <a:pt x="9545" y="12011"/>
                    </a:moveTo>
                    <a:cubicBezTo>
                      <a:pt x="10670" y="12041"/>
                      <a:pt x="11794" y="12224"/>
                      <a:pt x="12858" y="12528"/>
                    </a:cubicBezTo>
                    <a:cubicBezTo>
                      <a:pt x="12402" y="13835"/>
                      <a:pt x="11794" y="15081"/>
                      <a:pt x="10609" y="15902"/>
                    </a:cubicBezTo>
                    <a:cubicBezTo>
                      <a:pt x="10275" y="16114"/>
                      <a:pt x="9910" y="16266"/>
                      <a:pt x="9545" y="16327"/>
                    </a:cubicBezTo>
                    <a:lnTo>
                      <a:pt x="9545" y="12011"/>
                    </a:lnTo>
                    <a:close/>
                    <a:moveTo>
                      <a:pt x="9153" y="1"/>
                    </a:moveTo>
                    <a:cubicBezTo>
                      <a:pt x="6767" y="1"/>
                      <a:pt x="4366" y="990"/>
                      <a:pt x="2645" y="3044"/>
                    </a:cubicBezTo>
                    <a:cubicBezTo>
                      <a:pt x="1673" y="4199"/>
                      <a:pt x="1004" y="5567"/>
                      <a:pt x="761" y="7056"/>
                    </a:cubicBezTo>
                    <a:cubicBezTo>
                      <a:pt x="1" y="11494"/>
                      <a:pt x="2828" y="15810"/>
                      <a:pt x="7235" y="16844"/>
                    </a:cubicBezTo>
                    <a:cubicBezTo>
                      <a:pt x="7630" y="16935"/>
                      <a:pt x="8086" y="16965"/>
                      <a:pt x="8481" y="17026"/>
                    </a:cubicBezTo>
                    <a:lnTo>
                      <a:pt x="8664" y="17057"/>
                    </a:lnTo>
                    <a:lnTo>
                      <a:pt x="9697" y="17057"/>
                    </a:lnTo>
                    <a:cubicBezTo>
                      <a:pt x="10001" y="17026"/>
                      <a:pt x="10305" y="16996"/>
                      <a:pt x="10609" y="16935"/>
                    </a:cubicBezTo>
                    <a:cubicBezTo>
                      <a:pt x="12919" y="16540"/>
                      <a:pt x="14986" y="15202"/>
                      <a:pt x="16263" y="13227"/>
                    </a:cubicBezTo>
                    <a:cubicBezTo>
                      <a:pt x="16931" y="12224"/>
                      <a:pt x="17387" y="11069"/>
                      <a:pt x="17570" y="9883"/>
                    </a:cubicBezTo>
                    <a:cubicBezTo>
                      <a:pt x="17630" y="9579"/>
                      <a:pt x="17661" y="9245"/>
                      <a:pt x="17691" y="8941"/>
                    </a:cubicBezTo>
                    <a:lnTo>
                      <a:pt x="17691" y="8120"/>
                    </a:lnTo>
                    <a:cubicBezTo>
                      <a:pt x="17661" y="7877"/>
                      <a:pt x="17630" y="7604"/>
                      <a:pt x="17600" y="7330"/>
                    </a:cubicBezTo>
                    <a:cubicBezTo>
                      <a:pt x="17478" y="6418"/>
                      <a:pt x="17205" y="5506"/>
                      <a:pt x="16779" y="4686"/>
                    </a:cubicBezTo>
                    <a:cubicBezTo>
                      <a:pt x="15227" y="1616"/>
                      <a:pt x="12202" y="1"/>
                      <a:pt x="9153" y="1"/>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0"/>
              <p:cNvSpPr/>
              <p:nvPr/>
            </p:nvSpPr>
            <p:spPr>
              <a:xfrm>
                <a:off x="6356000" y="4060275"/>
                <a:ext cx="442300" cy="426425"/>
              </a:xfrm>
              <a:custGeom>
                <a:rect b="b" l="l" r="r" t="t"/>
                <a:pathLst>
                  <a:path extrusionOk="0" h="17057" w="17692">
                    <a:moveTo>
                      <a:pt x="6627" y="1160"/>
                    </a:moveTo>
                    <a:lnTo>
                      <a:pt x="6627" y="1160"/>
                    </a:lnTo>
                    <a:cubicBezTo>
                      <a:pt x="6202" y="1585"/>
                      <a:pt x="5837" y="2072"/>
                      <a:pt x="5533" y="2619"/>
                    </a:cubicBezTo>
                    <a:cubicBezTo>
                      <a:pt x="5259" y="3166"/>
                      <a:pt x="5016" y="3713"/>
                      <a:pt x="4743" y="4321"/>
                    </a:cubicBezTo>
                    <a:lnTo>
                      <a:pt x="3162" y="3531"/>
                    </a:lnTo>
                    <a:cubicBezTo>
                      <a:pt x="4074" y="2436"/>
                      <a:pt x="5259" y="1616"/>
                      <a:pt x="6627" y="1160"/>
                    </a:cubicBezTo>
                    <a:close/>
                    <a:moveTo>
                      <a:pt x="11673" y="1129"/>
                    </a:moveTo>
                    <a:lnTo>
                      <a:pt x="11673" y="1129"/>
                    </a:lnTo>
                    <a:cubicBezTo>
                      <a:pt x="13041" y="1585"/>
                      <a:pt x="14256" y="2406"/>
                      <a:pt x="15168" y="3531"/>
                    </a:cubicBezTo>
                    <a:lnTo>
                      <a:pt x="13527" y="4351"/>
                    </a:lnTo>
                    <a:cubicBezTo>
                      <a:pt x="13132" y="3166"/>
                      <a:pt x="12524" y="2072"/>
                      <a:pt x="11673" y="1129"/>
                    </a:cubicBezTo>
                    <a:close/>
                    <a:moveTo>
                      <a:pt x="8816" y="734"/>
                    </a:moveTo>
                    <a:lnTo>
                      <a:pt x="8816" y="5020"/>
                    </a:lnTo>
                    <a:cubicBezTo>
                      <a:pt x="7661" y="5020"/>
                      <a:pt x="6536" y="4838"/>
                      <a:pt x="5442" y="4503"/>
                    </a:cubicBezTo>
                    <a:lnTo>
                      <a:pt x="5411" y="4503"/>
                    </a:lnTo>
                    <a:cubicBezTo>
                      <a:pt x="5563" y="4169"/>
                      <a:pt x="5685" y="3804"/>
                      <a:pt x="5867" y="3470"/>
                    </a:cubicBezTo>
                    <a:cubicBezTo>
                      <a:pt x="6232" y="2619"/>
                      <a:pt x="6779" y="1889"/>
                      <a:pt x="7478" y="1312"/>
                    </a:cubicBezTo>
                    <a:cubicBezTo>
                      <a:pt x="7813" y="1038"/>
                      <a:pt x="8238" y="825"/>
                      <a:pt x="8694" y="734"/>
                    </a:cubicBezTo>
                    <a:close/>
                    <a:moveTo>
                      <a:pt x="9545" y="740"/>
                    </a:moveTo>
                    <a:cubicBezTo>
                      <a:pt x="10203" y="867"/>
                      <a:pt x="10829" y="1228"/>
                      <a:pt x="11278" y="1737"/>
                    </a:cubicBezTo>
                    <a:cubicBezTo>
                      <a:pt x="12007" y="2528"/>
                      <a:pt x="12554" y="3470"/>
                      <a:pt x="12858" y="4534"/>
                    </a:cubicBezTo>
                    <a:cubicBezTo>
                      <a:pt x="11764" y="4838"/>
                      <a:pt x="10670" y="5020"/>
                      <a:pt x="9545" y="5020"/>
                    </a:cubicBezTo>
                    <a:lnTo>
                      <a:pt x="9545" y="740"/>
                    </a:lnTo>
                    <a:close/>
                    <a:moveTo>
                      <a:pt x="2736" y="4078"/>
                    </a:moveTo>
                    <a:cubicBezTo>
                      <a:pt x="3344" y="4351"/>
                      <a:pt x="3891" y="4625"/>
                      <a:pt x="4469" y="4898"/>
                    </a:cubicBezTo>
                    <a:cubicBezTo>
                      <a:pt x="4560" y="4959"/>
                      <a:pt x="4560" y="5020"/>
                      <a:pt x="4530" y="5111"/>
                    </a:cubicBezTo>
                    <a:cubicBezTo>
                      <a:pt x="4439" y="5567"/>
                      <a:pt x="4317" y="6053"/>
                      <a:pt x="4256" y="6509"/>
                    </a:cubicBezTo>
                    <a:cubicBezTo>
                      <a:pt x="4195" y="7056"/>
                      <a:pt x="4165" y="7604"/>
                      <a:pt x="4135" y="8151"/>
                    </a:cubicBezTo>
                    <a:lnTo>
                      <a:pt x="4135" y="8455"/>
                    </a:lnTo>
                    <a:lnTo>
                      <a:pt x="1338" y="8455"/>
                    </a:lnTo>
                    <a:cubicBezTo>
                      <a:pt x="1338" y="6874"/>
                      <a:pt x="1825" y="5354"/>
                      <a:pt x="2736" y="4078"/>
                    </a:cubicBezTo>
                    <a:close/>
                    <a:moveTo>
                      <a:pt x="5229" y="5172"/>
                    </a:moveTo>
                    <a:cubicBezTo>
                      <a:pt x="6384" y="5506"/>
                      <a:pt x="7600" y="5719"/>
                      <a:pt x="8785" y="5749"/>
                    </a:cubicBezTo>
                    <a:lnTo>
                      <a:pt x="8785" y="8455"/>
                    </a:lnTo>
                    <a:lnTo>
                      <a:pt x="4834" y="8455"/>
                    </a:lnTo>
                    <a:cubicBezTo>
                      <a:pt x="4834" y="7360"/>
                      <a:pt x="4955" y="6236"/>
                      <a:pt x="5229" y="5172"/>
                    </a:cubicBezTo>
                    <a:close/>
                    <a:moveTo>
                      <a:pt x="13041" y="5172"/>
                    </a:moveTo>
                    <a:cubicBezTo>
                      <a:pt x="13314" y="6266"/>
                      <a:pt x="13436" y="7360"/>
                      <a:pt x="13466" y="8455"/>
                    </a:cubicBezTo>
                    <a:lnTo>
                      <a:pt x="9515" y="8455"/>
                    </a:lnTo>
                    <a:lnTo>
                      <a:pt x="9515" y="5749"/>
                    </a:lnTo>
                    <a:cubicBezTo>
                      <a:pt x="10700" y="5719"/>
                      <a:pt x="11886" y="5506"/>
                      <a:pt x="13041" y="5202"/>
                    </a:cubicBezTo>
                    <a:lnTo>
                      <a:pt x="13041" y="5172"/>
                    </a:lnTo>
                    <a:close/>
                    <a:moveTo>
                      <a:pt x="15563" y="4078"/>
                    </a:moveTo>
                    <a:cubicBezTo>
                      <a:pt x="16323" y="4929"/>
                      <a:pt x="17053" y="7117"/>
                      <a:pt x="16962" y="8455"/>
                    </a:cubicBezTo>
                    <a:lnTo>
                      <a:pt x="14165" y="8455"/>
                    </a:lnTo>
                    <a:cubicBezTo>
                      <a:pt x="14135" y="7300"/>
                      <a:pt x="13983" y="6145"/>
                      <a:pt x="13709" y="5020"/>
                    </a:cubicBezTo>
                    <a:lnTo>
                      <a:pt x="15563" y="4078"/>
                    </a:lnTo>
                    <a:close/>
                    <a:moveTo>
                      <a:pt x="13466" y="9154"/>
                    </a:moveTo>
                    <a:lnTo>
                      <a:pt x="13436" y="9184"/>
                    </a:lnTo>
                    <a:cubicBezTo>
                      <a:pt x="13405" y="10096"/>
                      <a:pt x="13253" y="10978"/>
                      <a:pt x="13041" y="11859"/>
                    </a:cubicBezTo>
                    <a:cubicBezTo>
                      <a:pt x="11886" y="11525"/>
                      <a:pt x="10700" y="11342"/>
                      <a:pt x="9515" y="11312"/>
                    </a:cubicBezTo>
                    <a:lnTo>
                      <a:pt x="9515" y="9154"/>
                    </a:lnTo>
                    <a:close/>
                    <a:moveTo>
                      <a:pt x="8816" y="9154"/>
                    </a:moveTo>
                    <a:lnTo>
                      <a:pt x="8816" y="11312"/>
                    </a:lnTo>
                    <a:lnTo>
                      <a:pt x="8785" y="11342"/>
                    </a:lnTo>
                    <a:cubicBezTo>
                      <a:pt x="7600" y="11342"/>
                      <a:pt x="6384" y="11525"/>
                      <a:pt x="5229" y="11889"/>
                    </a:cubicBezTo>
                    <a:cubicBezTo>
                      <a:pt x="5016" y="10978"/>
                      <a:pt x="4864" y="10066"/>
                      <a:pt x="4834" y="9154"/>
                    </a:cubicBezTo>
                    <a:close/>
                    <a:moveTo>
                      <a:pt x="4104" y="9123"/>
                    </a:moveTo>
                    <a:cubicBezTo>
                      <a:pt x="4165" y="9549"/>
                      <a:pt x="4195" y="9974"/>
                      <a:pt x="4256" y="10400"/>
                    </a:cubicBezTo>
                    <a:cubicBezTo>
                      <a:pt x="4347" y="10917"/>
                      <a:pt x="4439" y="11433"/>
                      <a:pt x="4530" y="11920"/>
                    </a:cubicBezTo>
                    <a:cubicBezTo>
                      <a:pt x="4560" y="12041"/>
                      <a:pt x="4560" y="12072"/>
                      <a:pt x="4439" y="12133"/>
                    </a:cubicBezTo>
                    <a:cubicBezTo>
                      <a:pt x="3861" y="12406"/>
                      <a:pt x="3314" y="12680"/>
                      <a:pt x="2736" y="12953"/>
                    </a:cubicBezTo>
                    <a:cubicBezTo>
                      <a:pt x="1946" y="11829"/>
                      <a:pt x="1460" y="10522"/>
                      <a:pt x="1369" y="9154"/>
                    </a:cubicBezTo>
                    <a:lnTo>
                      <a:pt x="4104" y="9123"/>
                    </a:lnTo>
                    <a:close/>
                    <a:moveTo>
                      <a:pt x="16962" y="9154"/>
                    </a:moveTo>
                    <a:cubicBezTo>
                      <a:pt x="16840" y="10522"/>
                      <a:pt x="16384" y="11859"/>
                      <a:pt x="15594" y="12984"/>
                    </a:cubicBezTo>
                    <a:lnTo>
                      <a:pt x="13740" y="12072"/>
                    </a:lnTo>
                    <a:cubicBezTo>
                      <a:pt x="13892" y="11099"/>
                      <a:pt x="14044" y="10126"/>
                      <a:pt x="14196" y="9154"/>
                    </a:cubicBezTo>
                    <a:close/>
                    <a:moveTo>
                      <a:pt x="4773" y="12740"/>
                    </a:moveTo>
                    <a:cubicBezTo>
                      <a:pt x="5138" y="13926"/>
                      <a:pt x="5776" y="14990"/>
                      <a:pt x="6627" y="15902"/>
                    </a:cubicBezTo>
                    <a:cubicBezTo>
                      <a:pt x="5259" y="15446"/>
                      <a:pt x="4074" y="14625"/>
                      <a:pt x="3162" y="13531"/>
                    </a:cubicBezTo>
                    <a:lnTo>
                      <a:pt x="4773" y="12740"/>
                    </a:lnTo>
                    <a:close/>
                    <a:moveTo>
                      <a:pt x="13557" y="12740"/>
                    </a:moveTo>
                    <a:lnTo>
                      <a:pt x="15168" y="13531"/>
                    </a:lnTo>
                    <a:cubicBezTo>
                      <a:pt x="14256" y="14655"/>
                      <a:pt x="13041" y="15476"/>
                      <a:pt x="11673" y="15932"/>
                    </a:cubicBezTo>
                    <a:cubicBezTo>
                      <a:pt x="12098" y="15476"/>
                      <a:pt x="12463" y="14990"/>
                      <a:pt x="12737" y="14443"/>
                    </a:cubicBezTo>
                    <a:cubicBezTo>
                      <a:pt x="13041" y="13895"/>
                      <a:pt x="13284" y="13348"/>
                      <a:pt x="13557" y="12740"/>
                    </a:cubicBezTo>
                    <a:close/>
                    <a:moveTo>
                      <a:pt x="8816" y="12041"/>
                    </a:moveTo>
                    <a:lnTo>
                      <a:pt x="8816" y="16327"/>
                    </a:lnTo>
                    <a:lnTo>
                      <a:pt x="8785" y="16327"/>
                    </a:lnTo>
                    <a:cubicBezTo>
                      <a:pt x="8208" y="16236"/>
                      <a:pt x="7691" y="15962"/>
                      <a:pt x="7265" y="15567"/>
                    </a:cubicBezTo>
                    <a:cubicBezTo>
                      <a:pt x="6475" y="14807"/>
                      <a:pt x="5867" y="13865"/>
                      <a:pt x="5533" y="12832"/>
                    </a:cubicBezTo>
                    <a:cubicBezTo>
                      <a:pt x="5502" y="12740"/>
                      <a:pt x="5472" y="12649"/>
                      <a:pt x="5442" y="12558"/>
                    </a:cubicBezTo>
                    <a:cubicBezTo>
                      <a:pt x="6536" y="12224"/>
                      <a:pt x="7661" y="12041"/>
                      <a:pt x="8816" y="12041"/>
                    </a:cubicBezTo>
                    <a:close/>
                    <a:moveTo>
                      <a:pt x="9545" y="12011"/>
                    </a:moveTo>
                    <a:cubicBezTo>
                      <a:pt x="10670" y="12041"/>
                      <a:pt x="11794" y="12224"/>
                      <a:pt x="12858" y="12528"/>
                    </a:cubicBezTo>
                    <a:cubicBezTo>
                      <a:pt x="12402" y="13835"/>
                      <a:pt x="11794" y="15081"/>
                      <a:pt x="10609" y="15902"/>
                    </a:cubicBezTo>
                    <a:cubicBezTo>
                      <a:pt x="10275" y="16114"/>
                      <a:pt x="9910" y="16266"/>
                      <a:pt x="9545" y="16327"/>
                    </a:cubicBezTo>
                    <a:lnTo>
                      <a:pt x="9545" y="12011"/>
                    </a:lnTo>
                    <a:close/>
                    <a:moveTo>
                      <a:pt x="9153" y="1"/>
                    </a:moveTo>
                    <a:cubicBezTo>
                      <a:pt x="6767" y="1"/>
                      <a:pt x="4366" y="990"/>
                      <a:pt x="2645" y="3044"/>
                    </a:cubicBezTo>
                    <a:cubicBezTo>
                      <a:pt x="1673" y="4199"/>
                      <a:pt x="1004" y="5567"/>
                      <a:pt x="761" y="7056"/>
                    </a:cubicBezTo>
                    <a:cubicBezTo>
                      <a:pt x="1" y="11494"/>
                      <a:pt x="2828" y="15810"/>
                      <a:pt x="7235" y="16844"/>
                    </a:cubicBezTo>
                    <a:cubicBezTo>
                      <a:pt x="7630" y="16935"/>
                      <a:pt x="8086" y="16965"/>
                      <a:pt x="8481" y="17026"/>
                    </a:cubicBezTo>
                    <a:lnTo>
                      <a:pt x="8664" y="17057"/>
                    </a:lnTo>
                    <a:lnTo>
                      <a:pt x="9697" y="17057"/>
                    </a:lnTo>
                    <a:cubicBezTo>
                      <a:pt x="10001" y="17026"/>
                      <a:pt x="10305" y="16996"/>
                      <a:pt x="10609" y="16935"/>
                    </a:cubicBezTo>
                    <a:cubicBezTo>
                      <a:pt x="12919" y="16540"/>
                      <a:pt x="14986" y="15202"/>
                      <a:pt x="16263" y="13227"/>
                    </a:cubicBezTo>
                    <a:cubicBezTo>
                      <a:pt x="16931" y="12224"/>
                      <a:pt x="17387" y="11069"/>
                      <a:pt x="17570" y="9883"/>
                    </a:cubicBezTo>
                    <a:cubicBezTo>
                      <a:pt x="17630" y="9579"/>
                      <a:pt x="17661" y="9245"/>
                      <a:pt x="17691" y="8941"/>
                    </a:cubicBezTo>
                    <a:lnTo>
                      <a:pt x="17691" y="8120"/>
                    </a:lnTo>
                    <a:cubicBezTo>
                      <a:pt x="17661" y="7877"/>
                      <a:pt x="17630" y="7604"/>
                      <a:pt x="17600" y="7330"/>
                    </a:cubicBezTo>
                    <a:cubicBezTo>
                      <a:pt x="17478" y="6418"/>
                      <a:pt x="17205" y="5506"/>
                      <a:pt x="16779" y="4686"/>
                    </a:cubicBezTo>
                    <a:cubicBezTo>
                      <a:pt x="15227" y="1616"/>
                      <a:pt x="12202" y="1"/>
                      <a:pt x="9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5" name="Google Shape;625;p40"/>
          <p:cNvGrpSpPr/>
          <p:nvPr/>
        </p:nvGrpSpPr>
        <p:grpSpPr>
          <a:xfrm rot="-1381615">
            <a:off x="7499623" y="442476"/>
            <a:ext cx="1353401" cy="1353210"/>
            <a:chOff x="5468600" y="599007"/>
            <a:chExt cx="1456800" cy="1456800"/>
          </a:xfrm>
        </p:grpSpPr>
        <p:sp>
          <p:nvSpPr>
            <p:cNvPr id="626" name="Google Shape;626;p40"/>
            <p:cNvSpPr/>
            <p:nvPr/>
          </p:nvSpPr>
          <p:spPr>
            <a:xfrm rot="-316965">
              <a:off x="5527406" y="657813"/>
              <a:ext cx="1339188" cy="1339188"/>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 name="Google Shape;627;p40"/>
            <p:cNvGrpSpPr/>
            <p:nvPr/>
          </p:nvGrpSpPr>
          <p:grpSpPr>
            <a:xfrm rot="874498">
              <a:off x="5618120" y="749106"/>
              <a:ext cx="1157778" cy="1156594"/>
              <a:chOff x="6226825" y="3916000"/>
              <a:chExt cx="715850" cy="715075"/>
            </a:xfrm>
          </p:grpSpPr>
          <p:sp>
            <p:nvSpPr>
              <p:cNvPr id="628" name="Google Shape;628;p40"/>
              <p:cNvSpPr/>
              <p:nvPr/>
            </p:nvSpPr>
            <p:spPr>
              <a:xfrm>
                <a:off x="6226825" y="3916000"/>
                <a:ext cx="715850" cy="715075"/>
              </a:xfrm>
              <a:custGeom>
                <a:rect b="b" l="l" r="r" t="t"/>
                <a:pathLst>
                  <a:path extrusionOk="0" fill="none" h="28603" w="28634">
                    <a:moveTo>
                      <a:pt x="28633" y="14286"/>
                    </a:moveTo>
                    <a:cubicBezTo>
                      <a:pt x="28633" y="22189"/>
                      <a:pt x="22220" y="28603"/>
                      <a:pt x="14317" y="28603"/>
                    </a:cubicBezTo>
                    <a:cubicBezTo>
                      <a:pt x="6414" y="28603"/>
                      <a:pt x="1" y="22189"/>
                      <a:pt x="1" y="14286"/>
                    </a:cubicBezTo>
                    <a:cubicBezTo>
                      <a:pt x="1" y="6414"/>
                      <a:pt x="6414" y="1"/>
                      <a:pt x="14317" y="1"/>
                    </a:cubicBezTo>
                    <a:cubicBezTo>
                      <a:pt x="22220" y="1"/>
                      <a:pt x="28633" y="6414"/>
                      <a:pt x="28633" y="14286"/>
                    </a:cubicBezTo>
                    <a:close/>
                  </a:path>
                </a:pathLst>
              </a:custGeom>
              <a:noFill/>
              <a:ln cap="rnd" cmpd="sng" w="2660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0"/>
              <p:cNvSpPr/>
              <p:nvPr/>
            </p:nvSpPr>
            <p:spPr>
              <a:xfrm>
                <a:off x="6262550" y="3950950"/>
                <a:ext cx="644400" cy="644425"/>
              </a:xfrm>
              <a:custGeom>
                <a:rect b="b" l="l" r="r" t="t"/>
                <a:pathLst>
                  <a:path extrusionOk="0" h="25777" w="25776">
                    <a:moveTo>
                      <a:pt x="12888" y="1"/>
                    </a:moveTo>
                    <a:cubicBezTo>
                      <a:pt x="5775" y="1"/>
                      <a:pt x="0" y="5776"/>
                      <a:pt x="0" y="12888"/>
                    </a:cubicBezTo>
                    <a:cubicBezTo>
                      <a:pt x="0" y="20031"/>
                      <a:pt x="5775" y="25776"/>
                      <a:pt x="12888" y="25776"/>
                    </a:cubicBezTo>
                    <a:cubicBezTo>
                      <a:pt x="20001" y="25776"/>
                      <a:pt x="25776" y="20031"/>
                      <a:pt x="25776" y="12888"/>
                    </a:cubicBezTo>
                    <a:cubicBezTo>
                      <a:pt x="25776" y="5776"/>
                      <a:pt x="20001" y="1"/>
                      <a:pt x="12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0"/>
              <p:cNvSpPr/>
              <p:nvPr/>
            </p:nvSpPr>
            <p:spPr>
              <a:xfrm>
                <a:off x="6356000" y="4060275"/>
                <a:ext cx="442300" cy="426425"/>
              </a:xfrm>
              <a:custGeom>
                <a:rect b="b" l="l" r="r" t="t"/>
                <a:pathLst>
                  <a:path extrusionOk="0" h="17057" w="17692">
                    <a:moveTo>
                      <a:pt x="6627" y="1160"/>
                    </a:moveTo>
                    <a:lnTo>
                      <a:pt x="6627" y="1160"/>
                    </a:lnTo>
                    <a:cubicBezTo>
                      <a:pt x="6202" y="1585"/>
                      <a:pt x="5837" y="2072"/>
                      <a:pt x="5533" y="2619"/>
                    </a:cubicBezTo>
                    <a:cubicBezTo>
                      <a:pt x="5259" y="3166"/>
                      <a:pt x="5016" y="3713"/>
                      <a:pt x="4743" y="4321"/>
                    </a:cubicBezTo>
                    <a:lnTo>
                      <a:pt x="3162" y="3531"/>
                    </a:lnTo>
                    <a:cubicBezTo>
                      <a:pt x="4074" y="2436"/>
                      <a:pt x="5259" y="1616"/>
                      <a:pt x="6627" y="1160"/>
                    </a:cubicBezTo>
                    <a:close/>
                    <a:moveTo>
                      <a:pt x="11673" y="1129"/>
                    </a:moveTo>
                    <a:lnTo>
                      <a:pt x="11673" y="1129"/>
                    </a:lnTo>
                    <a:cubicBezTo>
                      <a:pt x="13041" y="1585"/>
                      <a:pt x="14256" y="2406"/>
                      <a:pt x="15168" y="3531"/>
                    </a:cubicBezTo>
                    <a:lnTo>
                      <a:pt x="13527" y="4351"/>
                    </a:lnTo>
                    <a:cubicBezTo>
                      <a:pt x="13132" y="3166"/>
                      <a:pt x="12524" y="2072"/>
                      <a:pt x="11673" y="1129"/>
                    </a:cubicBezTo>
                    <a:close/>
                    <a:moveTo>
                      <a:pt x="8816" y="734"/>
                    </a:moveTo>
                    <a:lnTo>
                      <a:pt x="8816" y="5020"/>
                    </a:lnTo>
                    <a:cubicBezTo>
                      <a:pt x="7661" y="5020"/>
                      <a:pt x="6536" y="4838"/>
                      <a:pt x="5442" y="4503"/>
                    </a:cubicBezTo>
                    <a:lnTo>
                      <a:pt x="5411" y="4503"/>
                    </a:lnTo>
                    <a:cubicBezTo>
                      <a:pt x="5563" y="4169"/>
                      <a:pt x="5685" y="3804"/>
                      <a:pt x="5867" y="3470"/>
                    </a:cubicBezTo>
                    <a:cubicBezTo>
                      <a:pt x="6232" y="2619"/>
                      <a:pt x="6779" y="1889"/>
                      <a:pt x="7478" y="1312"/>
                    </a:cubicBezTo>
                    <a:cubicBezTo>
                      <a:pt x="7813" y="1038"/>
                      <a:pt x="8238" y="825"/>
                      <a:pt x="8694" y="734"/>
                    </a:cubicBezTo>
                    <a:close/>
                    <a:moveTo>
                      <a:pt x="9545" y="740"/>
                    </a:moveTo>
                    <a:cubicBezTo>
                      <a:pt x="10203" y="867"/>
                      <a:pt x="10829" y="1228"/>
                      <a:pt x="11278" y="1737"/>
                    </a:cubicBezTo>
                    <a:cubicBezTo>
                      <a:pt x="12007" y="2528"/>
                      <a:pt x="12554" y="3470"/>
                      <a:pt x="12858" y="4534"/>
                    </a:cubicBezTo>
                    <a:cubicBezTo>
                      <a:pt x="11764" y="4838"/>
                      <a:pt x="10670" y="5020"/>
                      <a:pt x="9545" y="5020"/>
                    </a:cubicBezTo>
                    <a:lnTo>
                      <a:pt x="9545" y="740"/>
                    </a:lnTo>
                    <a:close/>
                    <a:moveTo>
                      <a:pt x="2736" y="4078"/>
                    </a:moveTo>
                    <a:cubicBezTo>
                      <a:pt x="3344" y="4351"/>
                      <a:pt x="3891" y="4625"/>
                      <a:pt x="4469" y="4898"/>
                    </a:cubicBezTo>
                    <a:cubicBezTo>
                      <a:pt x="4560" y="4959"/>
                      <a:pt x="4560" y="5020"/>
                      <a:pt x="4530" y="5111"/>
                    </a:cubicBezTo>
                    <a:cubicBezTo>
                      <a:pt x="4439" y="5567"/>
                      <a:pt x="4317" y="6053"/>
                      <a:pt x="4256" y="6509"/>
                    </a:cubicBezTo>
                    <a:cubicBezTo>
                      <a:pt x="4195" y="7056"/>
                      <a:pt x="4165" y="7604"/>
                      <a:pt x="4135" y="8151"/>
                    </a:cubicBezTo>
                    <a:lnTo>
                      <a:pt x="4135" y="8455"/>
                    </a:lnTo>
                    <a:lnTo>
                      <a:pt x="1338" y="8455"/>
                    </a:lnTo>
                    <a:cubicBezTo>
                      <a:pt x="1338" y="6874"/>
                      <a:pt x="1825" y="5354"/>
                      <a:pt x="2736" y="4078"/>
                    </a:cubicBezTo>
                    <a:close/>
                    <a:moveTo>
                      <a:pt x="5229" y="5172"/>
                    </a:moveTo>
                    <a:cubicBezTo>
                      <a:pt x="6384" y="5506"/>
                      <a:pt x="7600" y="5719"/>
                      <a:pt x="8785" y="5749"/>
                    </a:cubicBezTo>
                    <a:lnTo>
                      <a:pt x="8785" y="8455"/>
                    </a:lnTo>
                    <a:lnTo>
                      <a:pt x="4834" y="8455"/>
                    </a:lnTo>
                    <a:cubicBezTo>
                      <a:pt x="4834" y="7360"/>
                      <a:pt x="4955" y="6236"/>
                      <a:pt x="5229" y="5172"/>
                    </a:cubicBezTo>
                    <a:close/>
                    <a:moveTo>
                      <a:pt x="13041" y="5172"/>
                    </a:moveTo>
                    <a:cubicBezTo>
                      <a:pt x="13314" y="6266"/>
                      <a:pt x="13436" y="7360"/>
                      <a:pt x="13466" y="8455"/>
                    </a:cubicBezTo>
                    <a:lnTo>
                      <a:pt x="9515" y="8455"/>
                    </a:lnTo>
                    <a:lnTo>
                      <a:pt x="9515" y="5749"/>
                    </a:lnTo>
                    <a:cubicBezTo>
                      <a:pt x="10700" y="5719"/>
                      <a:pt x="11886" y="5506"/>
                      <a:pt x="13041" y="5202"/>
                    </a:cubicBezTo>
                    <a:lnTo>
                      <a:pt x="13041" y="5172"/>
                    </a:lnTo>
                    <a:close/>
                    <a:moveTo>
                      <a:pt x="15563" y="4078"/>
                    </a:moveTo>
                    <a:cubicBezTo>
                      <a:pt x="16323" y="4929"/>
                      <a:pt x="17053" y="7117"/>
                      <a:pt x="16962" y="8455"/>
                    </a:cubicBezTo>
                    <a:lnTo>
                      <a:pt x="14165" y="8455"/>
                    </a:lnTo>
                    <a:cubicBezTo>
                      <a:pt x="14135" y="7300"/>
                      <a:pt x="13983" y="6145"/>
                      <a:pt x="13709" y="5020"/>
                    </a:cubicBezTo>
                    <a:lnTo>
                      <a:pt x="15563" y="4078"/>
                    </a:lnTo>
                    <a:close/>
                    <a:moveTo>
                      <a:pt x="13466" y="9154"/>
                    </a:moveTo>
                    <a:lnTo>
                      <a:pt x="13436" y="9184"/>
                    </a:lnTo>
                    <a:cubicBezTo>
                      <a:pt x="13405" y="10096"/>
                      <a:pt x="13253" y="10978"/>
                      <a:pt x="13041" y="11859"/>
                    </a:cubicBezTo>
                    <a:cubicBezTo>
                      <a:pt x="11886" y="11525"/>
                      <a:pt x="10700" y="11342"/>
                      <a:pt x="9515" y="11312"/>
                    </a:cubicBezTo>
                    <a:lnTo>
                      <a:pt x="9515" y="9154"/>
                    </a:lnTo>
                    <a:close/>
                    <a:moveTo>
                      <a:pt x="8816" y="9154"/>
                    </a:moveTo>
                    <a:lnTo>
                      <a:pt x="8816" y="11312"/>
                    </a:lnTo>
                    <a:lnTo>
                      <a:pt x="8785" y="11342"/>
                    </a:lnTo>
                    <a:cubicBezTo>
                      <a:pt x="7600" y="11342"/>
                      <a:pt x="6384" y="11525"/>
                      <a:pt x="5229" y="11889"/>
                    </a:cubicBezTo>
                    <a:cubicBezTo>
                      <a:pt x="5016" y="10978"/>
                      <a:pt x="4864" y="10066"/>
                      <a:pt x="4834" y="9154"/>
                    </a:cubicBezTo>
                    <a:close/>
                    <a:moveTo>
                      <a:pt x="4104" y="9123"/>
                    </a:moveTo>
                    <a:cubicBezTo>
                      <a:pt x="4165" y="9549"/>
                      <a:pt x="4195" y="9974"/>
                      <a:pt x="4256" y="10400"/>
                    </a:cubicBezTo>
                    <a:cubicBezTo>
                      <a:pt x="4347" y="10917"/>
                      <a:pt x="4439" y="11433"/>
                      <a:pt x="4530" y="11920"/>
                    </a:cubicBezTo>
                    <a:cubicBezTo>
                      <a:pt x="4560" y="12041"/>
                      <a:pt x="4560" y="12072"/>
                      <a:pt x="4439" y="12133"/>
                    </a:cubicBezTo>
                    <a:cubicBezTo>
                      <a:pt x="3861" y="12406"/>
                      <a:pt x="3314" y="12680"/>
                      <a:pt x="2736" y="12953"/>
                    </a:cubicBezTo>
                    <a:cubicBezTo>
                      <a:pt x="1946" y="11829"/>
                      <a:pt x="1460" y="10522"/>
                      <a:pt x="1369" y="9154"/>
                    </a:cubicBezTo>
                    <a:lnTo>
                      <a:pt x="4104" y="9123"/>
                    </a:lnTo>
                    <a:close/>
                    <a:moveTo>
                      <a:pt x="16962" y="9154"/>
                    </a:moveTo>
                    <a:cubicBezTo>
                      <a:pt x="16840" y="10522"/>
                      <a:pt x="16384" y="11859"/>
                      <a:pt x="15594" y="12984"/>
                    </a:cubicBezTo>
                    <a:lnTo>
                      <a:pt x="13740" y="12072"/>
                    </a:lnTo>
                    <a:cubicBezTo>
                      <a:pt x="13892" y="11099"/>
                      <a:pt x="14044" y="10126"/>
                      <a:pt x="14196" y="9154"/>
                    </a:cubicBezTo>
                    <a:close/>
                    <a:moveTo>
                      <a:pt x="4773" y="12740"/>
                    </a:moveTo>
                    <a:cubicBezTo>
                      <a:pt x="5138" y="13926"/>
                      <a:pt x="5776" y="14990"/>
                      <a:pt x="6627" y="15902"/>
                    </a:cubicBezTo>
                    <a:cubicBezTo>
                      <a:pt x="5259" y="15446"/>
                      <a:pt x="4074" y="14625"/>
                      <a:pt x="3162" y="13531"/>
                    </a:cubicBezTo>
                    <a:lnTo>
                      <a:pt x="4773" y="12740"/>
                    </a:lnTo>
                    <a:close/>
                    <a:moveTo>
                      <a:pt x="13557" y="12740"/>
                    </a:moveTo>
                    <a:lnTo>
                      <a:pt x="15168" y="13531"/>
                    </a:lnTo>
                    <a:cubicBezTo>
                      <a:pt x="14256" y="14655"/>
                      <a:pt x="13041" y="15476"/>
                      <a:pt x="11673" y="15932"/>
                    </a:cubicBezTo>
                    <a:cubicBezTo>
                      <a:pt x="12098" y="15476"/>
                      <a:pt x="12463" y="14990"/>
                      <a:pt x="12737" y="14443"/>
                    </a:cubicBezTo>
                    <a:cubicBezTo>
                      <a:pt x="13041" y="13895"/>
                      <a:pt x="13284" y="13348"/>
                      <a:pt x="13557" y="12740"/>
                    </a:cubicBezTo>
                    <a:close/>
                    <a:moveTo>
                      <a:pt x="8816" y="12041"/>
                    </a:moveTo>
                    <a:lnTo>
                      <a:pt x="8816" y="16327"/>
                    </a:lnTo>
                    <a:lnTo>
                      <a:pt x="8785" y="16327"/>
                    </a:lnTo>
                    <a:cubicBezTo>
                      <a:pt x="8208" y="16236"/>
                      <a:pt x="7691" y="15962"/>
                      <a:pt x="7265" y="15567"/>
                    </a:cubicBezTo>
                    <a:cubicBezTo>
                      <a:pt x="6475" y="14807"/>
                      <a:pt x="5867" y="13865"/>
                      <a:pt x="5533" y="12832"/>
                    </a:cubicBezTo>
                    <a:cubicBezTo>
                      <a:pt x="5502" y="12740"/>
                      <a:pt x="5472" y="12649"/>
                      <a:pt x="5442" y="12558"/>
                    </a:cubicBezTo>
                    <a:cubicBezTo>
                      <a:pt x="6536" y="12224"/>
                      <a:pt x="7661" y="12041"/>
                      <a:pt x="8816" y="12041"/>
                    </a:cubicBezTo>
                    <a:close/>
                    <a:moveTo>
                      <a:pt x="9545" y="12011"/>
                    </a:moveTo>
                    <a:cubicBezTo>
                      <a:pt x="10670" y="12041"/>
                      <a:pt x="11794" y="12224"/>
                      <a:pt x="12858" y="12528"/>
                    </a:cubicBezTo>
                    <a:cubicBezTo>
                      <a:pt x="12402" y="13835"/>
                      <a:pt x="11794" y="15081"/>
                      <a:pt x="10609" y="15902"/>
                    </a:cubicBezTo>
                    <a:cubicBezTo>
                      <a:pt x="10275" y="16114"/>
                      <a:pt x="9910" y="16266"/>
                      <a:pt x="9545" y="16327"/>
                    </a:cubicBezTo>
                    <a:lnTo>
                      <a:pt x="9545" y="12011"/>
                    </a:lnTo>
                    <a:close/>
                    <a:moveTo>
                      <a:pt x="9153" y="1"/>
                    </a:moveTo>
                    <a:cubicBezTo>
                      <a:pt x="6767" y="1"/>
                      <a:pt x="4366" y="990"/>
                      <a:pt x="2645" y="3044"/>
                    </a:cubicBezTo>
                    <a:cubicBezTo>
                      <a:pt x="1673" y="4199"/>
                      <a:pt x="1004" y="5567"/>
                      <a:pt x="761" y="7056"/>
                    </a:cubicBezTo>
                    <a:cubicBezTo>
                      <a:pt x="1" y="11494"/>
                      <a:pt x="2828" y="15810"/>
                      <a:pt x="7235" y="16844"/>
                    </a:cubicBezTo>
                    <a:cubicBezTo>
                      <a:pt x="7630" y="16935"/>
                      <a:pt x="8086" y="16965"/>
                      <a:pt x="8481" y="17026"/>
                    </a:cubicBezTo>
                    <a:lnTo>
                      <a:pt x="8664" y="17057"/>
                    </a:lnTo>
                    <a:lnTo>
                      <a:pt x="9697" y="17057"/>
                    </a:lnTo>
                    <a:cubicBezTo>
                      <a:pt x="10001" y="17026"/>
                      <a:pt x="10305" y="16996"/>
                      <a:pt x="10609" y="16935"/>
                    </a:cubicBezTo>
                    <a:cubicBezTo>
                      <a:pt x="12919" y="16540"/>
                      <a:pt x="14986" y="15202"/>
                      <a:pt x="16263" y="13227"/>
                    </a:cubicBezTo>
                    <a:cubicBezTo>
                      <a:pt x="16931" y="12224"/>
                      <a:pt x="17387" y="11069"/>
                      <a:pt x="17570" y="9883"/>
                    </a:cubicBezTo>
                    <a:cubicBezTo>
                      <a:pt x="17630" y="9579"/>
                      <a:pt x="17661" y="9245"/>
                      <a:pt x="17691" y="8941"/>
                    </a:cubicBezTo>
                    <a:lnTo>
                      <a:pt x="17691" y="8120"/>
                    </a:lnTo>
                    <a:cubicBezTo>
                      <a:pt x="17661" y="7877"/>
                      <a:pt x="17630" y="7604"/>
                      <a:pt x="17600" y="7330"/>
                    </a:cubicBezTo>
                    <a:cubicBezTo>
                      <a:pt x="17478" y="6418"/>
                      <a:pt x="17205" y="5506"/>
                      <a:pt x="16779" y="4686"/>
                    </a:cubicBezTo>
                    <a:cubicBezTo>
                      <a:pt x="15227" y="1616"/>
                      <a:pt x="12202" y="1"/>
                      <a:pt x="9153" y="1"/>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0"/>
              <p:cNvSpPr/>
              <p:nvPr/>
            </p:nvSpPr>
            <p:spPr>
              <a:xfrm>
                <a:off x="6356000" y="4060275"/>
                <a:ext cx="442300" cy="426425"/>
              </a:xfrm>
              <a:custGeom>
                <a:rect b="b" l="l" r="r" t="t"/>
                <a:pathLst>
                  <a:path extrusionOk="0" h="17057" w="17692">
                    <a:moveTo>
                      <a:pt x="6627" y="1160"/>
                    </a:moveTo>
                    <a:lnTo>
                      <a:pt x="6627" y="1160"/>
                    </a:lnTo>
                    <a:cubicBezTo>
                      <a:pt x="6202" y="1585"/>
                      <a:pt x="5837" y="2072"/>
                      <a:pt x="5533" y="2619"/>
                    </a:cubicBezTo>
                    <a:cubicBezTo>
                      <a:pt x="5259" y="3166"/>
                      <a:pt x="5016" y="3713"/>
                      <a:pt x="4743" y="4321"/>
                    </a:cubicBezTo>
                    <a:lnTo>
                      <a:pt x="3162" y="3531"/>
                    </a:lnTo>
                    <a:cubicBezTo>
                      <a:pt x="4074" y="2436"/>
                      <a:pt x="5259" y="1616"/>
                      <a:pt x="6627" y="1160"/>
                    </a:cubicBezTo>
                    <a:close/>
                    <a:moveTo>
                      <a:pt x="11673" y="1129"/>
                    </a:moveTo>
                    <a:lnTo>
                      <a:pt x="11673" y="1129"/>
                    </a:lnTo>
                    <a:cubicBezTo>
                      <a:pt x="13041" y="1585"/>
                      <a:pt x="14256" y="2406"/>
                      <a:pt x="15168" y="3531"/>
                    </a:cubicBezTo>
                    <a:lnTo>
                      <a:pt x="13527" y="4351"/>
                    </a:lnTo>
                    <a:cubicBezTo>
                      <a:pt x="13132" y="3166"/>
                      <a:pt x="12524" y="2072"/>
                      <a:pt x="11673" y="1129"/>
                    </a:cubicBezTo>
                    <a:close/>
                    <a:moveTo>
                      <a:pt x="8816" y="734"/>
                    </a:moveTo>
                    <a:lnTo>
                      <a:pt x="8816" y="5020"/>
                    </a:lnTo>
                    <a:cubicBezTo>
                      <a:pt x="7661" y="5020"/>
                      <a:pt x="6536" y="4838"/>
                      <a:pt x="5442" y="4503"/>
                    </a:cubicBezTo>
                    <a:lnTo>
                      <a:pt x="5411" y="4503"/>
                    </a:lnTo>
                    <a:cubicBezTo>
                      <a:pt x="5563" y="4169"/>
                      <a:pt x="5685" y="3804"/>
                      <a:pt x="5867" y="3470"/>
                    </a:cubicBezTo>
                    <a:cubicBezTo>
                      <a:pt x="6232" y="2619"/>
                      <a:pt x="6779" y="1889"/>
                      <a:pt x="7478" y="1312"/>
                    </a:cubicBezTo>
                    <a:cubicBezTo>
                      <a:pt x="7813" y="1038"/>
                      <a:pt x="8238" y="825"/>
                      <a:pt x="8694" y="734"/>
                    </a:cubicBezTo>
                    <a:close/>
                    <a:moveTo>
                      <a:pt x="9545" y="740"/>
                    </a:moveTo>
                    <a:cubicBezTo>
                      <a:pt x="10203" y="867"/>
                      <a:pt x="10829" y="1228"/>
                      <a:pt x="11278" y="1737"/>
                    </a:cubicBezTo>
                    <a:cubicBezTo>
                      <a:pt x="12007" y="2528"/>
                      <a:pt x="12554" y="3470"/>
                      <a:pt x="12858" y="4534"/>
                    </a:cubicBezTo>
                    <a:cubicBezTo>
                      <a:pt x="11764" y="4838"/>
                      <a:pt x="10670" y="5020"/>
                      <a:pt x="9545" y="5020"/>
                    </a:cubicBezTo>
                    <a:lnTo>
                      <a:pt x="9545" y="740"/>
                    </a:lnTo>
                    <a:close/>
                    <a:moveTo>
                      <a:pt x="2736" y="4078"/>
                    </a:moveTo>
                    <a:cubicBezTo>
                      <a:pt x="3344" y="4351"/>
                      <a:pt x="3891" y="4625"/>
                      <a:pt x="4469" y="4898"/>
                    </a:cubicBezTo>
                    <a:cubicBezTo>
                      <a:pt x="4560" y="4959"/>
                      <a:pt x="4560" y="5020"/>
                      <a:pt x="4530" y="5111"/>
                    </a:cubicBezTo>
                    <a:cubicBezTo>
                      <a:pt x="4439" y="5567"/>
                      <a:pt x="4317" y="6053"/>
                      <a:pt x="4256" y="6509"/>
                    </a:cubicBezTo>
                    <a:cubicBezTo>
                      <a:pt x="4195" y="7056"/>
                      <a:pt x="4165" y="7604"/>
                      <a:pt x="4135" y="8151"/>
                    </a:cubicBezTo>
                    <a:lnTo>
                      <a:pt x="4135" y="8455"/>
                    </a:lnTo>
                    <a:lnTo>
                      <a:pt x="1338" y="8455"/>
                    </a:lnTo>
                    <a:cubicBezTo>
                      <a:pt x="1338" y="6874"/>
                      <a:pt x="1825" y="5354"/>
                      <a:pt x="2736" y="4078"/>
                    </a:cubicBezTo>
                    <a:close/>
                    <a:moveTo>
                      <a:pt x="5229" y="5172"/>
                    </a:moveTo>
                    <a:cubicBezTo>
                      <a:pt x="6384" y="5506"/>
                      <a:pt x="7600" y="5719"/>
                      <a:pt x="8785" y="5749"/>
                    </a:cubicBezTo>
                    <a:lnTo>
                      <a:pt x="8785" y="8455"/>
                    </a:lnTo>
                    <a:lnTo>
                      <a:pt x="4834" y="8455"/>
                    </a:lnTo>
                    <a:cubicBezTo>
                      <a:pt x="4834" y="7360"/>
                      <a:pt x="4955" y="6236"/>
                      <a:pt x="5229" y="5172"/>
                    </a:cubicBezTo>
                    <a:close/>
                    <a:moveTo>
                      <a:pt x="13041" y="5172"/>
                    </a:moveTo>
                    <a:cubicBezTo>
                      <a:pt x="13314" y="6266"/>
                      <a:pt x="13436" y="7360"/>
                      <a:pt x="13466" y="8455"/>
                    </a:cubicBezTo>
                    <a:lnTo>
                      <a:pt x="9515" y="8455"/>
                    </a:lnTo>
                    <a:lnTo>
                      <a:pt x="9515" y="5749"/>
                    </a:lnTo>
                    <a:cubicBezTo>
                      <a:pt x="10700" y="5719"/>
                      <a:pt x="11886" y="5506"/>
                      <a:pt x="13041" y="5202"/>
                    </a:cubicBezTo>
                    <a:lnTo>
                      <a:pt x="13041" y="5172"/>
                    </a:lnTo>
                    <a:close/>
                    <a:moveTo>
                      <a:pt x="15563" y="4078"/>
                    </a:moveTo>
                    <a:cubicBezTo>
                      <a:pt x="16323" y="4929"/>
                      <a:pt x="17053" y="7117"/>
                      <a:pt x="16962" y="8455"/>
                    </a:cubicBezTo>
                    <a:lnTo>
                      <a:pt x="14165" y="8455"/>
                    </a:lnTo>
                    <a:cubicBezTo>
                      <a:pt x="14135" y="7300"/>
                      <a:pt x="13983" y="6145"/>
                      <a:pt x="13709" y="5020"/>
                    </a:cubicBezTo>
                    <a:lnTo>
                      <a:pt x="15563" y="4078"/>
                    </a:lnTo>
                    <a:close/>
                    <a:moveTo>
                      <a:pt x="13466" y="9154"/>
                    </a:moveTo>
                    <a:lnTo>
                      <a:pt x="13436" y="9184"/>
                    </a:lnTo>
                    <a:cubicBezTo>
                      <a:pt x="13405" y="10096"/>
                      <a:pt x="13253" y="10978"/>
                      <a:pt x="13041" y="11859"/>
                    </a:cubicBezTo>
                    <a:cubicBezTo>
                      <a:pt x="11886" y="11525"/>
                      <a:pt x="10700" y="11342"/>
                      <a:pt x="9515" y="11312"/>
                    </a:cubicBezTo>
                    <a:lnTo>
                      <a:pt x="9515" y="9154"/>
                    </a:lnTo>
                    <a:close/>
                    <a:moveTo>
                      <a:pt x="8816" y="9154"/>
                    </a:moveTo>
                    <a:lnTo>
                      <a:pt x="8816" y="11312"/>
                    </a:lnTo>
                    <a:lnTo>
                      <a:pt x="8785" y="11342"/>
                    </a:lnTo>
                    <a:cubicBezTo>
                      <a:pt x="7600" y="11342"/>
                      <a:pt x="6384" y="11525"/>
                      <a:pt x="5229" y="11889"/>
                    </a:cubicBezTo>
                    <a:cubicBezTo>
                      <a:pt x="5016" y="10978"/>
                      <a:pt x="4864" y="10066"/>
                      <a:pt x="4834" y="9154"/>
                    </a:cubicBezTo>
                    <a:close/>
                    <a:moveTo>
                      <a:pt x="4104" y="9123"/>
                    </a:moveTo>
                    <a:cubicBezTo>
                      <a:pt x="4165" y="9549"/>
                      <a:pt x="4195" y="9974"/>
                      <a:pt x="4256" y="10400"/>
                    </a:cubicBezTo>
                    <a:cubicBezTo>
                      <a:pt x="4347" y="10917"/>
                      <a:pt x="4439" y="11433"/>
                      <a:pt x="4530" y="11920"/>
                    </a:cubicBezTo>
                    <a:cubicBezTo>
                      <a:pt x="4560" y="12041"/>
                      <a:pt x="4560" y="12072"/>
                      <a:pt x="4439" y="12133"/>
                    </a:cubicBezTo>
                    <a:cubicBezTo>
                      <a:pt x="3861" y="12406"/>
                      <a:pt x="3314" y="12680"/>
                      <a:pt x="2736" y="12953"/>
                    </a:cubicBezTo>
                    <a:cubicBezTo>
                      <a:pt x="1946" y="11829"/>
                      <a:pt x="1460" y="10522"/>
                      <a:pt x="1369" y="9154"/>
                    </a:cubicBezTo>
                    <a:lnTo>
                      <a:pt x="4104" y="9123"/>
                    </a:lnTo>
                    <a:close/>
                    <a:moveTo>
                      <a:pt x="16962" y="9154"/>
                    </a:moveTo>
                    <a:cubicBezTo>
                      <a:pt x="16840" y="10522"/>
                      <a:pt x="16384" y="11859"/>
                      <a:pt x="15594" y="12984"/>
                    </a:cubicBezTo>
                    <a:lnTo>
                      <a:pt x="13740" y="12072"/>
                    </a:lnTo>
                    <a:cubicBezTo>
                      <a:pt x="13892" y="11099"/>
                      <a:pt x="14044" y="10126"/>
                      <a:pt x="14196" y="9154"/>
                    </a:cubicBezTo>
                    <a:close/>
                    <a:moveTo>
                      <a:pt x="4773" y="12740"/>
                    </a:moveTo>
                    <a:cubicBezTo>
                      <a:pt x="5138" y="13926"/>
                      <a:pt x="5776" y="14990"/>
                      <a:pt x="6627" y="15902"/>
                    </a:cubicBezTo>
                    <a:cubicBezTo>
                      <a:pt x="5259" y="15446"/>
                      <a:pt x="4074" y="14625"/>
                      <a:pt x="3162" y="13531"/>
                    </a:cubicBezTo>
                    <a:lnTo>
                      <a:pt x="4773" y="12740"/>
                    </a:lnTo>
                    <a:close/>
                    <a:moveTo>
                      <a:pt x="13557" y="12740"/>
                    </a:moveTo>
                    <a:lnTo>
                      <a:pt x="15168" y="13531"/>
                    </a:lnTo>
                    <a:cubicBezTo>
                      <a:pt x="14256" y="14655"/>
                      <a:pt x="13041" y="15476"/>
                      <a:pt x="11673" y="15932"/>
                    </a:cubicBezTo>
                    <a:cubicBezTo>
                      <a:pt x="12098" y="15476"/>
                      <a:pt x="12463" y="14990"/>
                      <a:pt x="12737" y="14443"/>
                    </a:cubicBezTo>
                    <a:cubicBezTo>
                      <a:pt x="13041" y="13895"/>
                      <a:pt x="13284" y="13348"/>
                      <a:pt x="13557" y="12740"/>
                    </a:cubicBezTo>
                    <a:close/>
                    <a:moveTo>
                      <a:pt x="8816" y="12041"/>
                    </a:moveTo>
                    <a:lnTo>
                      <a:pt x="8816" y="16327"/>
                    </a:lnTo>
                    <a:lnTo>
                      <a:pt x="8785" y="16327"/>
                    </a:lnTo>
                    <a:cubicBezTo>
                      <a:pt x="8208" y="16236"/>
                      <a:pt x="7691" y="15962"/>
                      <a:pt x="7265" y="15567"/>
                    </a:cubicBezTo>
                    <a:cubicBezTo>
                      <a:pt x="6475" y="14807"/>
                      <a:pt x="5867" y="13865"/>
                      <a:pt x="5533" y="12832"/>
                    </a:cubicBezTo>
                    <a:cubicBezTo>
                      <a:pt x="5502" y="12740"/>
                      <a:pt x="5472" y="12649"/>
                      <a:pt x="5442" y="12558"/>
                    </a:cubicBezTo>
                    <a:cubicBezTo>
                      <a:pt x="6536" y="12224"/>
                      <a:pt x="7661" y="12041"/>
                      <a:pt x="8816" y="12041"/>
                    </a:cubicBezTo>
                    <a:close/>
                    <a:moveTo>
                      <a:pt x="9545" y="12011"/>
                    </a:moveTo>
                    <a:cubicBezTo>
                      <a:pt x="10670" y="12041"/>
                      <a:pt x="11794" y="12224"/>
                      <a:pt x="12858" y="12528"/>
                    </a:cubicBezTo>
                    <a:cubicBezTo>
                      <a:pt x="12402" y="13835"/>
                      <a:pt x="11794" y="15081"/>
                      <a:pt x="10609" y="15902"/>
                    </a:cubicBezTo>
                    <a:cubicBezTo>
                      <a:pt x="10275" y="16114"/>
                      <a:pt x="9910" y="16266"/>
                      <a:pt x="9545" y="16327"/>
                    </a:cubicBezTo>
                    <a:lnTo>
                      <a:pt x="9545" y="12011"/>
                    </a:lnTo>
                    <a:close/>
                    <a:moveTo>
                      <a:pt x="9153" y="1"/>
                    </a:moveTo>
                    <a:cubicBezTo>
                      <a:pt x="6767" y="1"/>
                      <a:pt x="4366" y="990"/>
                      <a:pt x="2645" y="3044"/>
                    </a:cubicBezTo>
                    <a:cubicBezTo>
                      <a:pt x="1673" y="4199"/>
                      <a:pt x="1004" y="5567"/>
                      <a:pt x="761" y="7056"/>
                    </a:cubicBezTo>
                    <a:cubicBezTo>
                      <a:pt x="1" y="11494"/>
                      <a:pt x="2828" y="15810"/>
                      <a:pt x="7235" y="16844"/>
                    </a:cubicBezTo>
                    <a:cubicBezTo>
                      <a:pt x="7630" y="16935"/>
                      <a:pt x="8086" y="16965"/>
                      <a:pt x="8481" y="17026"/>
                    </a:cubicBezTo>
                    <a:lnTo>
                      <a:pt x="8664" y="17057"/>
                    </a:lnTo>
                    <a:lnTo>
                      <a:pt x="9697" y="17057"/>
                    </a:lnTo>
                    <a:cubicBezTo>
                      <a:pt x="10001" y="17026"/>
                      <a:pt x="10305" y="16996"/>
                      <a:pt x="10609" y="16935"/>
                    </a:cubicBezTo>
                    <a:cubicBezTo>
                      <a:pt x="12919" y="16540"/>
                      <a:pt x="14986" y="15202"/>
                      <a:pt x="16263" y="13227"/>
                    </a:cubicBezTo>
                    <a:cubicBezTo>
                      <a:pt x="16931" y="12224"/>
                      <a:pt x="17387" y="11069"/>
                      <a:pt x="17570" y="9883"/>
                    </a:cubicBezTo>
                    <a:cubicBezTo>
                      <a:pt x="17630" y="9579"/>
                      <a:pt x="17661" y="9245"/>
                      <a:pt x="17691" y="8941"/>
                    </a:cubicBezTo>
                    <a:lnTo>
                      <a:pt x="17691" y="8120"/>
                    </a:lnTo>
                    <a:cubicBezTo>
                      <a:pt x="17661" y="7877"/>
                      <a:pt x="17630" y="7604"/>
                      <a:pt x="17600" y="7330"/>
                    </a:cubicBezTo>
                    <a:cubicBezTo>
                      <a:pt x="17478" y="6418"/>
                      <a:pt x="17205" y="5506"/>
                      <a:pt x="16779" y="4686"/>
                    </a:cubicBezTo>
                    <a:cubicBezTo>
                      <a:pt x="15227" y="1616"/>
                      <a:pt x="12202" y="1"/>
                      <a:pt x="9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2" name="Google Shape;632;p40"/>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What setS us apart?</a:t>
            </a:r>
            <a:endParaRPr/>
          </a:p>
        </p:txBody>
      </p:sp>
      <p:sp>
        <p:nvSpPr>
          <p:cNvPr id="633" name="Google Shape;633;p40"/>
          <p:cNvSpPr txBox="1"/>
          <p:nvPr>
            <p:ph idx="1" type="subTitle"/>
          </p:nvPr>
        </p:nvSpPr>
        <p:spPr>
          <a:xfrm>
            <a:off x="908200" y="2726875"/>
            <a:ext cx="1969500" cy="454200"/>
          </a:xfrm>
          <a:prstGeom prst="rect">
            <a:avLst/>
          </a:prstGeom>
        </p:spPr>
        <p:txBody>
          <a:bodyPr anchorCtr="0" anchor="t" bIns="91425" lIns="91425" spcFirstLastPara="1" rIns="91425" wrap="square" tIns="91425">
            <a:normAutofit/>
          </a:bodyPr>
          <a:lstStyle/>
          <a:p>
            <a:pPr indent="0" lvl="0" marL="0" rtl="0" algn="ctr">
              <a:spcBef>
                <a:spcPts val="0"/>
              </a:spcBef>
              <a:spcAft>
                <a:spcPts val="1600"/>
              </a:spcAft>
              <a:buClr>
                <a:schemeClr val="dk1"/>
              </a:buClr>
              <a:buSzPts val="1100"/>
              <a:buFont typeface="Arial"/>
              <a:buNone/>
            </a:pPr>
            <a:r>
              <a:rPr lang="en"/>
              <a:t>Mars</a:t>
            </a:r>
            <a:endParaRPr/>
          </a:p>
        </p:txBody>
      </p:sp>
      <p:sp>
        <p:nvSpPr>
          <p:cNvPr id="634" name="Google Shape;634;p40"/>
          <p:cNvSpPr txBox="1"/>
          <p:nvPr>
            <p:ph idx="2" type="subTitle"/>
          </p:nvPr>
        </p:nvSpPr>
        <p:spPr>
          <a:xfrm>
            <a:off x="857800" y="3200200"/>
            <a:ext cx="2070300" cy="64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770"/>
              <a:buFont typeface="Arial"/>
              <a:buNone/>
            </a:pPr>
            <a:r>
              <a:rPr lang="en"/>
              <a:t>Despite being red, Mars is actually a very cold place, not hot</a:t>
            </a:r>
            <a:endParaRPr/>
          </a:p>
        </p:txBody>
      </p:sp>
      <p:sp>
        <p:nvSpPr>
          <p:cNvPr id="635" name="Google Shape;635;p40"/>
          <p:cNvSpPr txBox="1"/>
          <p:nvPr>
            <p:ph idx="3" type="subTitle"/>
          </p:nvPr>
        </p:nvSpPr>
        <p:spPr>
          <a:xfrm>
            <a:off x="3587250" y="2726875"/>
            <a:ext cx="1969500" cy="454200"/>
          </a:xfrm>
          <a:prstGeom prst="rect">
            <a:avLst/>
          </a:prstGeom>
        </p:spPr>
        <p:txBody>
          <a:bodyPr anchorCtr="0" anchor="t" bIns="91425" lIns="91425" spcFirstLastPara="1" rIns="91425" wrap="square" tIns="91425">
            <a:normAutofit/>
          </a:bodyPr>
          <a:lstStyle/>
          <a:p>
            <a:pPr indent="0" lvl="0" marL="0" rtl="0" algn="ctr">
              <a:spcBef>
                <a:spcPts val="0"/>
              </a:spcBef>
              <a:spcAft>
                <a:spcPts val="1600"/>
              </a:spcAft>
              <a:buClr>
                <a:schemeClr val="dk1"/>
              </a:buClr>
              <a:buSzPts val="1100"/>
              <a:buFont typeface="Arial"/>
              <a:buNone/>
            </a:pPr>
            <a:r>
              <a:rPr lang="en"/>
              <a:t>Venus</a:t>
            </a:r>
            <a:endParaRPr/>
          </a:p>
        </p:txBody>
      </p:sp>
      <p:sp>
        <p:nvSpPr>
          <p:cNvPr id="636" name="Google Shape;636;p40"/>
          <p:cNvSpPr txBox="1"/>
          <p:nvPr>
            <p:ph idx="4" type="subTitle"/>
          </p:nvPr>
        </p:nvSpPr>
        <p:spPr>
          <a:xfrm>
            <a:off x="3536850" y="3200200"/>
            <a:ext cx="2070300" cy="64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770"/>
              <a:buFont typeface="Arial"/>
              <a:buNone/>
            </a:pPr>
            <a:r>
              <a:rPr lang="en"/>
              <a:t>Venus has a beautiful name and is the second planet from the Sun</a:t>
            </a:r>
            <a:endParaRPr/>
          </a:p>
        </p:txBody>
      </p:sp>
      <p:sp>
        <p:nvSpPr>
          <p:cNvPr id="637" name="Google Shape;637;p40"/>
          <p:cNvSpPr txBox="1"/>
          <p:nvPr>
            <p:ph idx="5" type="subTitle"/>
          </p:nvPr>
        </p:nvSpPr>
        <p:spPr>
          <a:xfrm>
            <a:off x="6266300" y="2726875"/>
            <a:ext cx="1969500" cy="454200"/>
          </a:xfrm>
          <a:prstGeom prst="rect">
            <a:avLst/>
          </a:prstGeom>
        </p:spPr>
        <p:txBody>
          <a:bodyPr anchorCtr="0" anchor="t" bIns="91425" lIns="91425" spcFirstLastPara="1" rIns="91425" wrap="square" tIns="91425">
            <a:normAutofit/>
          </a:bodyPr>
          <a:lstStyle/>
          <a:p>
            <a:pPr indent="0" lvl="0" marL="0" rtl="0" algn="ctr">
              <a:spcBef>
                <a:spcPts val="0"/>
              </a:spcBef>
              <a:spcAft>
                <a:spcPts val="1600"/>
              </a:spcAft>
              <a:buClr>
                <a:schemeClr val="dk1"/>
              </a:buClr>
              <a:buSzPts val="1100"/>
              <a:buFont typeface="Arial"/>
              <a:buNone/>
            </a:pPr>
            <a:r>
              <a:rPr lang="en"/>
              <a:t>Mercury</a:t>
            </a:r>
            <a:endParaRPr/>
          </a:p>
        </p:txBody>
      </p:sp>
      <p:sp>
        <p:nvSpPr>
          <p:cNvPr id="638" name="Google Shape;638;p40"/>
          <p:cNvSpPr txBox="1"/>
          <p:nvPr>
            <p:ph idx="6" type="subTitle"/>
          </p:nvPr>
        </p:nvSpPr>
        <p:spPr>
          <a:xfrm>
            <a:off x="6215900" y="3200200"/>
            <a:ext cx="2070300" cy="64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a:t>
            </a:r>
            <a:r>
              <a:rPr lang="en"/>
              <a:t>s the closest planet to the Sun and the smallest of them all</a:t>
            </a:r>
            <a:endParaRPr/>
          </a:p>
        </p:txBody>
      </p:sp>
      <p:grpSp>
        <p:nvGrpSpPr>
          <p:cNvPr id="639" name="Google Shape;639;p40"/>
          <p:cNvGrpSpPr/>
          <p:nvPr/>
        </p:nvGrpSpPr>
        <p:grpSpPr>
          <a:xfrm>
            <a:off x="1541837" y="2070249"/>
            <a:ext cx="702227" cy="454100"/>
            <a:chOff x="4000676" y="1579396"/>
            <a:chExt cx="327226" cy="211603"/>
          </a:xfrm>
        </p:grpSpPr>
        <p:sp>
          <p:nvSpPr>
            <p:cNvPr id="640" name="Google Shape;640;p40"/>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0"/>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0"/>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0"/>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0"/>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0"/>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0"/>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0"/>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0"/>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0"/>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0"/>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0"/>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0"/>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0"/>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 name="Google Shape;654;p40"/>
          <p:cNvGrpSpPr/>
          <p:nvPr/>
        </p:nvGrpSpPr>
        <p:grpSpPr>
          <a:xfrm>
            <a:off x="6915830" y="1933345"/>
            <a:ext cx="670439" cy="589118"/>
            <a:chOff x="2200238" y="4289165"/>
            <a:chExt cx="374756" cy="329300"/>
          </a:xfrm>
        </p:grpSpPr>
        <p:sp>
          <p:nvSpPr>
            <p:cNvPr id="655" name="Google Shape;655;p40"/>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0"/>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0"/>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0"/>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0"/>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0"/>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0"/>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0"/>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0"/>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0"/>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0"/>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0"/>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0"/>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0"/>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0"/>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0"/>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0"/>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0"/>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0"/>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0"/>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0"/>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0"/>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40"/>
          <p:cNvGrpSpPr/>
          <p:nvPr/>
        </p:nvGrpSpPr>
        <p:grpSpPr>
          <a:xfrm rot="673972">
            <a:off x="7133175" y="300188"/>
            <a:ext cx="1423169" cy="1422740"/>
            <a:chOff x="5468600" y="599007"/>
            <a:chExt cx="1456800" cy="1456800"/>
          </a:xfrm>
        </p:grpSpPr>
        <p:sp>
          <p:nvSpPr>
            <p:cNvPr id="678" name="Google Shape;678;p40"/>
            <p:cNvSpPr/>
            <p:nvPr/>
          </p:nvSpPr>
          <p:spPr>
            <a:xfrm rot="-316965">
              <a:off x="5527406" y="657813"/>
              <a:ext cx="1339188" cy="1339188"/>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 name="Google Shape;679;p40"/>
            <p:cNvGrpSpPr/>
            <p:nvPr/>
          </p:nvGrpSpPr>
          <p:grpSpPr>
            <a:xfrm rot="874498">
              <a:off x="5618120" y="749106"/>
              <a:ext cx="1157778" cy="1156594"/>
              <a:chOff x="6226825" y="3916000"/>
              <a:chExt cx="715850" cy="715075"/>
            </a:xfrm>
          </p:grpSpPr>
          <p:sp>
            <p:nvSpPr>
              <p:cNvPr id="680" name="Google Shape;680;p40"/>
              <p:cNvSpPr/>
              <p:nvPr/>
            </p:nvSpPr>
            <p:spPr>
              <a:xfrm>
                <a:off x="6226825" y="3916000"/>
                <a:ext cx="715850" cy="715075"/>
              </a:xfrm>
              <a:custGeom>
                <a:rect b="b" l="l" r="r" t="t"/>
                <a:pathLst>
                  <a:path extrusionOk="0" fill="none" h="28603" w="28634">
                    <a:moveTo>
                      <a:pt x="28633" y="14286"/>
                    </a:moveTo>
                    <a:cubicBezTo>
                      <a:pt x="28633" y="22189"/>
                      <a:pt x="22220" y="28603"/>
                      <a:pt x="14317" y="28603"/>
                    </a:cubicBezTo>
                    <a:cubicBezTo>
                      <a:pt x="6414" y="28603"/>
                      <a:pt x="1" y="22189"/>
                      <a:pt x="1" y="14286"/>
                    </a:cubicBezTo>
                    <a:cubicBezTo>
                      <a:pt x="1" y="6414"/>
                      <a:pt x="6414" y="1"/>
                      <a:pt x="14317" y="1"/>
                    </a:cubicBezTo>
                    <a:cubicBezTo>
                      <a:pt x="22220" y="1"/>
                      <a:pt x="28633" y="6414"/>
                      <a:pt x="28633" y="14286"/>
                    </a:cubicBezTo>
                    <a:close/>
                  </a:path>
                </a:pathLst>
              </a:custGeom>
              <a:noFill/>
              <a:ln cap="rnd" cmpd="sng" w="2660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0"/>
              <p:cNvSpPr/>
              <p:nvPr/>
            </p:nvSpPr>
            <p:spPr>
              <a:xfrm>
                <a:off x="6262550" y="3950950"/>
                <a:ext cx="644400" cy="644425"/>
              </a:xfrm>
              <a:custGeom>
                <a:rect b="b" l="l" r="r" t="t"/>
                <a:pathLst>
                  <a:path extrusionOk="0" h="25777" w="25776">
                    <a:moveTo>
                      <a:pt x="12888" y="1"/>
                    </a:moveTo>
                    <a:cubicBezTo>
                      <a:pt x="5775" y="1"/>
                      <a:pt x="0" y="5776"/>
                      <a:pt x="0" y="12888"/>
                    </a:cubicBezTo>
                    <a:cubicBezTo>
                      <a:pt x="0" y="20031"/>
                      <a:pt x="5775" y="25776"/>
                      <a:pt x="12888" y="25776"/>
                    </a:cubicBezTo>
                    <a:cubicBezTo>
                      <a:pt x="20001" y="25776"/>
                      <a:pt x="25776" y="20031"/>
                      <a:pt x="25776" y="12888"/>
                    </a:cubicBezTo>
                    <a:cubicBezTo>
                      <a:pt x="25776" y="5776"/>
                      <a:pt x="20001" y="1"/>
                      <a:pt x="128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0"/>
              <p:cNvSpPr/>
              <p:nvPr/>
            </p:nvSpPr>
            <p:spPr>
              <a:xfrm>
                <a:off x="6356000" y="4060275"/>
                <a:ext cx="442300" cy="426425"/>
              </a:xfrm>
              <a:custGeom>
                <a:rect b="b" l="l" r="r" t="t"/>
                <a:pathLst>
                  <a:path extrusionOk="0" h="17057" w="17692">
                    <a:moveTo>
                      <a:pt x="6627" y="1160"/>
                    </a:moveTo>
                    <a:lnTo>
                      <a:pt x="6627" y="1160"/>
                    </a:lnTo>
                    <a:cubicBezTo>
                      <a:pt x="6202" y="1585"/>
                      <a:pt x="5837" y="2072"/>
                      <a:pt x="5533" y="2619"/>
                    </a:cubicBezTo>
                    <a:cubicBezTo>
                      <a:pt x="5259" y="3166"/>
                      <a:pt x="5016" y="3713"/>
                      <a:pt x="4743" y="4321"/>
                    </a:cubicBezTo>
                    <a:lnTo>
                      <a:pt x="3162" y="3531"/>
                    </a:lnTo>
                    <a:cubicBezTo>
                      <a:pt x="4074" y="2436"/>
                      <a:pt x="5259" y="1616"/>
                      <a:pt x="6627" y="1160"/>
                    </a:cubicBezTo>
                    <a:close/>
                    <a:moveTo>
                      <a:pt x="11673" y="1129"/>
                    </a:moveTo>
                    <a:lnTo>
                      <a:pt x="11673" y="1129"/>
                    </a:lnTo>
                    <a:cubicBezTo>
                      <a:pt x="13041" y="1585"/>
                      <a:pt x="14256" y="2406"/>
                      <a:pt x="15168" y="3531"/>
                    </a:cubicBezTo>
                    <a:lnTo>
                      <a:pt x="13527" y="4351"/>
                    </a:lnTo>
                    <a:cubicBezTo>
                      <a:pt x="13132" y="3166"/>
                      <a:pt x="12524" y="2072"/>
                      <a:pt x="11673" y="1129"/>
                    </a:cubicBezTo>
                    <a:close/>
                    <a:moveTo>
                      <a:pt x="8816" y="734"/>
                    </a:moveTo>
                    <a:lnTo>
                      <a:pt x="8816" y="5020"/>
                    </a:lnTo>
                    <a:cubicBezTo>
                      <a:pt x="7661" y="5020"/>
                      <a:pt x="6536" y="4838"/>
                      <a:pt x="5442" y="4503"/>
                    </a:cubicBezTo>
                    <a:lnTo>
                      <a:pt x="5411" y="4503"/>
                    </a:lnTo>
                    <a:cubicBezTo>
                      <a:pt x="5563" y="4169"/>
                      <a:pt x="5685" y="3804"/>
                      <a:pt x="5867" y="3470"/>
                    </a:cubicBezTo>
                    <a:cubicBezTo>
                      <a:pt x="6232" y="2619"/>
                      <a:pt x="6779" y="1889"/>
                      <a:pt x="7478" y="1312"/>
                    </a:cubicBezTo>
                    <a:cubicBezTo>
                      <a:pt x="7813" y="1038"/>
                      <a:pt x="8238" y="825"/>
                      <a:pt x="8694" y="734"/>
                    </a:cubicBezTo>
                    <a:close/>
                    <a:moveTo>
                      <a:pt x="9545" y="740"/>
                    </a:moveTo>
                    <a:cubicBezTo>
                      <a:pt x="10203" y="867"/>
                      <a:pt x="10829" y="1228"/>
                      <a:pt x="11278" y="1737"/>
                    </a:cubicBezTo>
                    <a:cubicBezTo>
                      <a:pt x="12007" y="2528"/>
                      <a:pt x="12554" y="3470"/>
                      <a:pt x="12858" y="4534"/>
                    </a:cubicBezTo>
                    <a:cubicBezTo>
                      <a:pt x="11764" y="4838"/>
                      <a:pt x="10670" y="5020"/>
                      <a:pt x="9545" y="5020"/>
                    </a:cubicBezTo>
                    <a:lnTo>
                      <a:pt x="9545" y="740"/>
                    </a:lnTo>
                    <a:close/>
                    <a:moveTo>
                      <a:pt x="2736" y="4078"/>
                    </a:moveTo>
                    <a:cubicBezTo>
                      <a:pt x="3344" y="4351"/>
                      <a:pt x="3891" y="4625"/>
                      <a:pt x="4469" y="4898"/>
                    </a:cubicBezTo>
                    <a:cubicBezTo>
                      <a:pt x="4560" y="4959"/>
                      <a:pt x="4560" y="5020"/>
                      <a:pt x="4530" y="5111"/>
                    </a:cubicBezTo>
                    <a:cubicBezTo>
                      <a:pt x="4439" y="5567"/>
                      <a:pt x="4317" y="6053"/>
                      <a:pt x="4256" y="6509"/>
                    </a:cubicBezTo>
                    <a:cubicBezTo>
                      <a:pt x="4195" y="7056"/>
                      <a:pt x="4165" y="7604"/>
                      <a:pt x="4135" y="8151"/>
                    </a:cubicBezTo>
                    <a:lnTo>
                      <a:pt x="4135" y="8455"/>
                    </a:lnTo>
                    <a:lnTo>
                      <a:pt x="1338" y="8455"/>
                    </a:lnTo>
                    <a:cubicBezTo>
                      <a:pt x="1338" y="6874"/>
                      <a:pt x="1825" y="5354"/>
                      <a:pt x="2736" y="4078"/>
                    </a:cubicBezTo>
                    <a:close/>
                    <a:moveTo>
                      <a:pt x="5229" y="5172"/>
                    </a:moveTo>
                    <a:cubicBezTo>
                      <a:pt x="6384" y="5506"/>
                      <a:pt x="7600" y="5719"/>
                      <a:pt x="8785" y="5749"/>
                    </a:cubicBezTo>
                    <a:lnTo>
                      <a:pt x="8785" y="8455"/>
                    </a:lnTo>
                    <a:lnTo>
                      <a:pt x="4834" y="8455"/>
                    </a:lnTo>
                    <a:cubicBezTo>
                      <a:pt x="4834" y="7360"/>
                      <a:pt x="4955" y="6236"/>
                      <a:pt x="5229" y="5172"/>
                    </a:cubicBezTo>
                    <a:close/>
                    <a:moveTo>
                      <a:pt x="13041" y="5172"/>
                    </a:moveTo>
                    <a:cubicBezTo>
                      <a:pt x="13314" y="6266"/>
                      <a:pt x="13436" y="7360"/>
                      <a:pt x="13466" y="8455"/>
                    </a:cubicBezTo>
                    <a:lnTo>
                      <a:pt x="9515" y="8455"/>
                    </a:lnTo>
                    <a:lnTo>
                      <a:pt x="9515" y="5749"/>
                    </a:lnTo>
                    <a:cubicBezTo>
                      <a:pt x="10700" y="5719"/>
                      <a:pt x="11886" y="5506"/>
                      <a:pt x="13041" y="5202"/>
                    </a:cubicBezTo>
                    <a:lnTo>
                      <a:pt x="13041" y="5172"/>
                    </a:lnTo>
                    <a:close/>
                    <a:moveTo>
                      <a:pt x="15563" y="4078"/>
                    </a:moveTo>
                    <a:cubicBezTo>
                      <a:pt x="16323" y="4929"/>
                      <a:pt x="17053" y="7117"/>
                      <a:pt x="16962" y="8455"/>
                    </a:cubicBezTo>
                    <a:lnTo>
                      <a:pt x="14165" y="8455"/>
                    </a:lnTo>
                    <a:cubicBezTo>
                      <a:pt x="14135" y="7300"/>
                      <a:pt x="13983" y="6145"/>
                      <a:pt x="13709" y="5020"/>
                    </a:cubicBezTo>
                    <a:lnTo>
                      <a:pt x="15563" y="4078"/>
                    </a:lnTo>
                    <a:close/>
                    <a:moveTo>
                      <a:pt x="13466" y="9154"/>
                    </a:moveTo>
                    <a:lnTo>
                      <a:pt x="13436" y="9184"/>
                    </a:lnTo>
                    <a:cubicBezTo>
                      <a:pt x="13405" y="10096"/>
                      <a:pt x="13253" y="10978"/>
                      <a:pt x="13041" y="11859"/>
                    </a:cubicBezTo>
                    <a:cubicBezTo>
                      <a:pt x="11886" y="11525"/>
                      <a:pt x="10700" y="11342"/>
                      <a:pt x="9515" y="11312"/>
                    </a:cubicBezTo>
                    <a:lnTo>
                      <a:pt x="9515" y="9154"/>
                    </a:lnTo>
                    <a:close/>
                    <a:moveTo>
                      <a:pt x="8816" y="9154"/>
                    </a:moveTo>
                    <a:lnTo>
                      <a:pt x="8816" y="11312"/>
                    </a:lnTo>
                    <a:lnTo>
                      <a:pt x="8785" y="11342"/>
                    </a:lnTo>
                    <a:cubicBezTo>
                      <a:pt x="7600" y="11342"/>
                      <a:pt x="6384" y="11525"/>
                      <a:pt x="5229" y="11889"/>
                    </a:cubicBezTo>
                    <a:cubicBezTo>
                      <a:pt x="5016" y="10978"/>
                      <a:pt x="4864" y="10066"/>
                      <a:pt x="4834" y="9154"/>
                    </a:cubicBezTo>
                    <a:close/>
                    <a:moveTo>
                      <a:pt x="4104" y="9123"/>
                    </a:moveTo>
                    <a:cubicBezTo>
                      <a:pt x="4165" y="9549"/>
                      <a:pt x="4195" y="9974"/>
                      <a:pt x="4256" y="10400"/>
                    </a:cubicBezTo>
                    <a:cubicBezTo>
                      <a:pt x="4347" y="10917"/>
                      <a:pt x="4439" y="11433"/>
                      <a:pt x="4530" y="11920"/>
                    </a:cubicBezTo>
                    <a:cubicBezTo>
                      <a:pt x="4560" y="12041"/>
                      <a:pt x="4560" y="12072"/>
                      <a:pt x="4439" y="12133"/>
                    </a:cubicBezTo>
                    <a:cubicBezTo>
                      <a:pt x="3861" y="12406"/>
                      <a:pt x="3314" y="12680"/>
                      <a:pt x="2736" y="12953"/>
                    </a:cubicBezTo>
                    <a:cubicBezTo>
                      <a:pt x="1946" y="11829"/>
                      <a:pt x="1460" y="10522"/>
                      <a:pt x="1369" y="9154"/>
                    </a:cubicBezTo>
                    <a:lnTo>
                      <a:pt x="4104" y="9123"/>
                    </a:lnTo>
                    <a:close/>
                    <a:moveTo>
                      <a:pt x="16962" y="9154"/>
                    </a:moveTo>
                    <a:cubicBezTo>
                      <a:pt x="16840" y="10522"/>
                      <a:pt x="16384" y="11859"/>
                      <a:pt x="15594" y="12984"/>
                    </a:cubicBezTo>
                    <a:lnTo>
                      <a:pt x="13740" y="12072"/>
                    </a:lnTo>
                    <a:cubicBezTo>
                      <a:pt x="13892" y="11099"/>
                      <a:pt x="14044" y="10126"/>
                      <a:pt x="14196" y="9154"/>
                    </a:cubicBezTo>
                    <a:close/>
                    <a:moveTo>
                      <a:pt x="4773" y="12740"/>
                    </a:moveTo>
                    <a:cubicBezTo>
                      <a:pt x="5138" y="13926"/>
                      <a:pt x="5776" y="14990"/>
                      <a:pt x="6627" y="15902"/>
                    </a:cubicBezTo>
                    <a:cubicBezTo>
                      <a:pt x="5259" y="15446"/>
                      <a:pt x="4074" y="14625"/>
                      <a:pt x="3162" y="13531"/>
                    </a:cubicBezTo>
                    <a:lnTo>
                      <a:pt x="4773" y="12740"/>
                    </a:lnTo>
                    <a:close/>
                    <a:moveTo>
                      <a:pt x="13557" y="12740"/>
                    </a:moveTo>
                    <a:lnTo>
                      <a:pt x="15168" y="13531"/>
                    </a:lnTo>
                    <a:cubicBezTo>
                      <a:pt x="14256" y="14655"/>
                      <a:pt x="13041" y="15476"/>
                      <a:pt x="11673" y="15932"/>
                    </a:cubicBezTo>
                    <a:cubicBezTo>
                      <a:pt x="12098" y="15476"/>
                      <a:pt x="12463" y="14990"/>
                      <a:pt x="12737" y="14443"/>
                    </a:cubicBezTo>
                    <a:cubicBezTo>
                      <a:pt x="13041" y="13895"/>
                      <a:pt x="13284" y="13348"/>
                      <a:pt x="13557" y="12740"/>
                    </a:cubicBezTo>
                    <a:close/>
                    <a:moveTo>
                      <a:pt x="8816" y="12041"/>
                    </a:moveTo>
                    <a:lnTo>
                      <a:pt x="8816" y="16327"/>
                    </a:lnTo>
                    <a:lnTo>
                      <a:pt x="8785" y="16327"/>
                    </a:lnTo>
                    <a:cubicBezTo>
                      <a:pt x="8208" y="16236"/>
                      <a:pt x="7691" y="15962"/>
                      <a:pt x="7265" y="15567"/>
                    </a:cubicBezTo>
                    <a:cubicBezTo>
                      <a:pt x="6475" y="14807"/>
                      <a:pt x="5867" y="13865"/>
                      <a:pt x="5533" y="12832"/>
                    </a:cubicBezTo>
                    <a:cubicBezTo>
                      <a:pt x="5502" y="12740"/>
                      <a:pt x="5472" y="12649"/>
                      <a:pt x="5442" y="12558"/>
                    </a:cubicBezTo>
                    <a:cubicBezTo>
                      <a:pt x="6536" y="12224"/>
                      <a:pt x="7661" y="12041"/>
                      <a:pt x="8816" y="12041"/>
                    </a:cubicBezTo>
                    <a:close/>
                    <a:moveTo>
                      <a:pt x="9545" y="12011"/>
                    </a:moveTo>
                    <a:cubicBezTo>
                      <a:pt x="10670" y="12041"/>
                      <a:pt x="11794" y="12224"/>
                      <a:pt x="12858" y="12528"/>
                    </a:cubicBezTo>
                    <a:cubicBezTo>
                      <a:pt x="12402" y="13835"/>
                      <a:pt x="11794" y="15081"/>
                      <a:pt x="10609" y="15902"/>
                    </a:cubicBezTo>
                    <a:cubicBezTo>
                      <a:pt x="10275" y="16114"/>
                      <a:pt x="9910" y="16266"/>
                      <a:pt x="9545" y="16327"/>
                    </a:cubicBezTo>
                    <a:lnTo>
                      <a:pt x="9545" y="12011"/>
                    </a:lnTo>
                    <a:close/>
                    <a:moveTo>
                      <a:pt x="9153" y="1"/>
                    </a:moveTo>
                    <a:cubicBezTo>
                      <a:pt x="6767" y="1"/>
                      <a:pt x="4366" y="990"/>
                      <a:pt x="2645" y="3044"/>
                    </a:cubicBezTo>
                    <a:cubicBezTo>
                      <a:pt x="1673" y="4199"/>
                      <a:pt x="1004" y="5567"/>
                      <a:pt x="761" y="7056"/>
                    </a:cubicBezTo>
                    <a:cubicBezTo>
                      <a:pt x="1" y="11494"/>
                      <a:pt x="2828" y="15810"/>
                      <a:pt x="7235" y="16844"/>
                    </a:cubicBezTo>
                    <a:cubicBezTo>
                      <a:pt x="7630" y="16935"/>
                      <a:pt x="8086" y="16965"/>
                      <a:pt x="8481" y="17026"/>
                    </a:cubicBezTo>
                    <a:lnTo>
                      <a:pt x="8664" y="17057"/>
                    </a:lnTo>
                    <a:lnTo>
                      <a:pt x="9697" y="17057"/>
                    </a:lnTo>
                    <a:cubicBezTo>
                      <a:pt x="10001" y="17026"/>
                      <a:pt x="10305" y="16996"/>
                      <a:pt x="10609" y="16935"/>
                    </a:cubicBezTo>
                    <a:cubicBezTo>
                      <a:pt x="12919" y="16540"/>
                      <a:pt x="14986" y="15202"/>
                      <a:pt x="16263" y="13227"/>
                    </a:cubicBezTo>
                    <a:cubicBezTo>
                      <a:pt x="16931" y="12224"/>
                      <a:pt x="17387" y="11069"/>
                      <a:pt x="17570" y="9883"/>
                    </a:cubicBezTo>
                    <a:cubicBezTo>
                      <a:pt x="17630" y="9579"/>
                      <a:pt x="17661" y="9245"/>
                      <a:pt x="17691" y="8941"/>
                    </a:cubicBezTo>
                    <a:lnTo>
                      <a:pt x="17691" y="8120"/>
                    </a:lnTo>
                    <a:cubicBezTo>
                      <a:pt x="17661" y="7877"/>
                      <a:pt x="17630" y="7604"/>
                      <a:pt x="17600" y="7330"/>
                    </a:cubicBezTo>
                    <a:cubicBezTo>
                      <a:pt x="17478" y="6418"/>
                      <a:pt x="17205" y="5506"/>
                      <a:pt x="16779" y="4686"/>
                    </a:cubicBezTo>
                    <a:cubicBezTo>
                      <a:pt x="15227" y="1616"/>
                      <a:pt x="12202" y="1"/>
                      <a:pt x="9153" y="1"/>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0"/>
              <p:cNvSpPr/>
              <p:nvPr/>
            </p:nvSpPr>
            <p:spPr>
              <a:xfrm>
                <a:off x="6356000" y="4060275"/>
                <a:ext cx="442300" cy="426425"/>
              </a:xfrm>
              <a:custGeom>
                <a:rect b="b" l="l" r="r" t="t"/>
                <a:pathLst>
                  <a:path extrusionOk="0" h="17057" w="17692">
                    <a:moveTo>
                      <a:pt x="6627" y="1160"/>
                    </a:moveTo>
                    <a:lnTo>
                      <a:pt x="6627" y="1160"/>
                    </a:lnTo>
                    <a:cubicBezTo>
                      <a:pt x="6202" y="1585"/>
                      <a:pt x="5837" y="2072"/>
                      <a:pt x="5533" y="2619"/>
                    </a:cubicBezTo>
                    <a:cubicBezTo>
                      <a:pt x="5259" y="3166"/>
                      <a:pt x="5016" y="3713"/>
                      <a:pt x="4743" y="4321"/>
                    </a:cubicBezTo>
                    <a:lnTo>
                      <a:pt x="3162" y="3531"/>
                    </a:lnTo>
                    <a:cubicBezTo>
                      <a:pt x="4074" y="2436"/>
                      <a:pt x="5259" y="1616"/>
                      <a:pt x="6627" y="1160"/>
                    </a:cubicBezTo>
                    <a:close/>
                    <a:moveTo>
                      <a:pt x="11673" y="1129"/>
                    </a:moveTo>
                    <a:lnTo>
                      <a:pt x="11673" y="1129"/>
                    </a:lnTo>
                    <a:cubicBezTo>
                      <a:pt x="13041" y="1585"/>
                      <a:pt x="14256" y="2406"/>
                      <a:pt x="15168" y="3531"/>
                    </a:cubicBezTo>
                    <a:lnTo>
                      <a:pt x="13527" y="4351"/>
                    </a:lnTo>
                    <a:cubicBezTo>
                      <a:pt x="13132" y="3166"/>
                      <a:pt x="12524" y="2072"/>
                      <a:pt x="11673" y="1129"/>
                    </a:cubicBezTo>
                    <a:close/>
                    <a:moveTo>
                      <a:pt x="8816" y="734"/>
                    </a:moveTo>
                    <a:lnTo>
                      <a:pt x="8816" y="5020"/>
                    </a:lnTo>
                    <a:cubicBezTo>
                      <a:pt x="7661" y="5020"/>
                      <a:pt x="6536" y="4838"/>
                      <a:pt x="5442" y="4503"/>
                    </a:cubicBezTo>
                    <a:lnTo>
                      <a:pt x="5411" y="4503"/>
                    </a:lnTo>
                    <a:cubicBezTo>
                      <a:pt x="5563" y="4169"/>
                      <a:pt x="5685" y="3804"/>
                      <a:pt x="5867" y="3470"/>
                    </a:cubicBezTo>
                    <a:cubicBezTo>
                      <a:pt x="6232" y="2619"/>
                      <a:pt x="6779" y="1889"/>
                      <a:pt x="7478" y="1312"/>
                    </a:cubicBezTo>
                    <a:cubicBezTo>
                      <a:pt x="7813" y="1038"/>
                      <a:pt x="8238" y="825"/>
                      <a:pt x="8694" y="734"/>
                    </a:cubicBezTo>
                    <a:close/>
                    <a:moveTo>
                      <a:pt x="9545" y="740"/>
                    </a:moveTo>
                    <a:cubicBezTo>
                      <a:pt x="10203" y="867"/>
                      <a:pt x="10829" y="1228"/>
                      <a:pt x="11278" y="1737"/>
                    </a:cubicBezTo>
                    <a:cubicBezTo>
                      <a:pt x="12007" y="2528"/>
                      <a:pt x="12554" y="3470"/>
                      <a:pt x="12858" y="4534"/>
                    </a:cubicBezTo>
                    <a:cubicBezTo>
                      <a:pt x="11764" y="4838"/>
                      <a:pt x="10670" y="5020"/>
                      <a:pt x="9545" y="5020"/>
                    </a:cubicBezTo>
                    <a:lnTo>
                      <a:pt x="9545" y="740"/>
                    </a:lnTo>
                    <a:close/>
                    <a:moveTo>
                      <a:pt x="2736" y="4078"/>
                    </a:moveTo>
                    <a:cubicBezTo>
                      <a:pt x="3344" y="4351"/>
                      <a:pt x="3891" y="4625"/>
                      <a:pt x="4469" y="4898"/>
                    </a:cubicBezTo>
                    <a:cubicBezTo>
                      <a:pt x="4560" y="4959"/>
                      <a:pt x="4560" y="5020"/>
                      <a:pt x="4530" y="5111"/>
                    </a:cubicBezTo>
                    <a:cubicBezTo>
                      <a:pt x="4439" y="5567"/>
                      <a:pt x="4317" y="6053"/>
                      <a:pt x="4256" y="6509"/>
                    </a:cubicBezTo>
                    <a:cubicBezTo>
                      <a:pt x="4195" y="7056"/>
                      <a:pt x="4165" y="7604"/>
                      <a:pt x="4135" y="8151"/>
                    </a:cubicBezTo>
                    <a:lnTo>
                      <a:pt x="4135" y="8455"/>
                    </a:lnTo>
                    <a:lnTo>
                      <a:pt x="1338" y="8455"/>
                    </a:lnTo>
                    <a:cubicBezTo>
                      <a:pt x="1338" y="6874"/>
                      <a:pt x="1825" y="5354"/>
                      <a:pt x="2736" y="4078"/>
                    </a:cubicBezTo>
                    <a:close/>
                    <a:moveTo>
                      <a:pt x="5229" y="5172"/>
                    </a:moveTo>
                    <a:cubicBezTo>
                      <a:pt x="6384" y="5506"/>
                      <a:pt x="7600" y="5719"/>
                      <a:pt x="8785" y="5749"/>
                    </a:cubicBezTo>
                    <a:lnTo>
                      <a:pt x="8785" y="8455"/>
                    </a:lnTo>
                    <a:lnTo>
                      <a:pt x="4834" y="8455"/>
                    </a:lnTo>
                    <a:cubicBezTo>
                      <a:pt x="4834" y="7360"/>
                      <a:pt x="4955" y="6236"/>
                      <a:pt x="5229" y="5172"/>
                    </a:cubicBezTo>
                    <a:close/>
                    <a:moveTo>
                      <a:pt x="13041" y="5172"/>
                    </a:moveTo>
                    <a:cubicBezTo>
                      <a:pt x="13314" y="6266"/>
                      <a:pt x="13436" y="7360"/>
                      <a:pt x="13466" y="8455"/>
                    </a:cubicBezTo>
                    <a:lnTo>
                      <a:pt x="9515" y="8455"/>
                    </a:lnTo>
                    <a:lnTo>
                      <a:pt x="9515" y="5749"/>
                    </a:lnTo>
                    <a:cubicBezTo>
                      <a:pt x="10700" y="5719"/>
                      <a:pt x="11886" y="5506"/>
                      <a:pt x="13041" y="5202"/>
                    </a:cubicBezTo>
                    <a:lnTo>
                      <a:pt x="13041" y="5172"/>
                    </a:lnTo>
                    <a:close/>
                    <a:moveTo>
                      <a:pt x="15563" y="4078"/>
                    </a:moveTo>
                    <a:cubicBezTo>
                      <a:pt x="16323" y="4929"/>
                      <a:pt x="17053" y="7117"/>
                      <a:pt x="16962" y="8455"/>
                    </a:cubicBezTo>
                    <a:lnTo>
                      <a:pt x="14165" y="8455"/>
                    </a:lnTo>
                    <a:cubicBezTo>
                      <a:pt x="14135" y="7300"/>
                      <a:pt x="13983" y="6145"/>
                      <a:pt x="13709" y="5020"/>
                    </a:cubicBezTo>
                    <a:lnTo>
                      <a:pt x="15563" y="4078"/>
                    </a:lnTo>
                    <a:close/>
                    <a:moveTo>
                      <a:pt x="13466" y="9154"/>
                    </a:moveTo>
                    <a:lnTo>
                      <a:pt x="13436" y="9184"/>
                    </a:lnTo>
                    <a:cubicBezTo>
                      <a:pt x="13405" y="10096"/>
                      <a:pt x="13253" y="10978"/>
                      <a:pt x="13041" y="11859"/>
                    </a:cubicBezTo>
                    <a:cubicBezTo>
                      <a:pt x="11886" y="11525"/>
                      <a:pt x="10700" y="11342"/>
                      <a:pt x="9515" y="11312"/>
                    </a:cubicBezTo>
                    <a:lnTo>
                      <a:pt x="9515" y="9154"/>
                    </a:lnTo>
                    <a:close/>
                    <a:moveTo>
                      <a:pt x="8816" y="9154"/>
                    </a:moveTo>
                    <a:lnTo>
                      <a:pt x="8816" y="11312"/>
                    </a:lnTo>
                    <a:lnTo>
                      <a:pt x="8785" y="11342"/>
                    </a:lnTo>
                    <a:cubicBezTo>
                      <a:pt x="7600" y="11342"/>
                      <a:pt x="6384" y="11525"/>
                      <a:pt x="5229" y="11889"/>
                    </a:cubicBezTo>
                    <a:cubicBezTo>
                      <a:pt x="5016" y="10978"/>
                      <a:pt x="4864" y="10066"/>
                      <a:pt x="4834" y="9154"/>
                    </a:cubicBezTo>
                    <a:close/>
                    <a:moveTo>
                      <a:pt x="4104" y="9123"/>
                    </a:moveTo>
                    <a:cubicBezTo>
                      <a:pt x="4165" y="9549"/>
                      <a:pt x="4195" y="9974"/>
                      <a:pt x="4256" y="10400"/>
                    </a:cubicBezTo>
                    <a:cubicBezTo>
                      <a:pt x="4347" y="10917"/>
                      <a:pt x="4439" y="11433"/>
                      <a:pt x="4530" y="11920"/>
                    </a:cubicBezTo>
                    <a:cubicBezTo>
                      <a:pt x="4560" y="12041"/>
                      <a:pt x="4560" y="12072"/>
                      <a:pt x="4439" y="12133"/>
                    </a:cubicBezTo>
                    <a:cubicBezTo>
                      <a:pt x="3861" y="12406"/>
                      <a:pt x="3314" y="12680"/>
                      <a:pt x="2736" y="12953"/>
                    </a:cubicBezTo>
                    <a:cubicBezTo>
                      <a:pt x="1946" y="11829"/>
                      <a:pt x="1460" y="10522"/>
                      <a:pt x="1369" y="9154"/>
                    </a:cubicBezTo>
                    <a:lnTo>
                      <a:pt x="4104" y="9123"/>
                    </a:lnTo>
                    <a:close/>
                    <a:moveTo>
                      <a:pt x="16962" y="9154"/>
                    </a:moveTo>
                    <a:cubicBezTo>
                      <a:pt x="16840" y="10522"/>
                      <a:pt x="16384" y="11859"/>
                      <a:pt x="15594" y="12984"/>
                    </a:cubicBezTo>
                    <a:lnTo>
                      <a:pt x="13740" y="12072"/>
                    </a:lnTo>
                    <a:cubicBezTo>
                      <a:pt x="13892" y="11099"/>
                      <a:pt x="14044" y="10126"/>
                      <a:pt x="14196" y="9154"/>
                    </a:cubicBezTo>
                    <a:close/>
                    <a:moveTo>
                      <a:pt x="4773" y="12740"/>
                    </a:moveTo>
                    <a:cubicBezTo>
                      <a:pt x="5138" y="13926"/>
                      <a:pt x="5776" y="14990"/>
                      <a:pt x="6627" y="15902"/>
                    </a:cubicBezTo>
                    <a:cubicBezTo>
                      <a:pt x="5259" y="15446"/>
                      <a:pt x="4074" y="14625"/>
                      <a:pt x="3162" y="13531"/>
                    </a:cubicBezTo>
                    <a:lnTo>
                      <a:pt x="4773" y="12740"/>
                    </a:lnTo>
                    <a:close/>
                    <a:moveTo>
                      <a:pt x="13557" y="12740"/>
                    </a:moveTo>
                    <a:lnTo>
                      <a:pt x="15168" y="13531"/>
                    </a:lnTo>
                    <a:cubicBezTo>
                      <a:pt x="14256" y="14655"/>
                      <a:pt x="13041" y="15476"/>
                      <a:pt x="11673" y="15932"/>
                    </a:cubicBezTo>
                    <a:cubicBezTo>
                      <a:pt x="12098" y="15476"/>
                      <a:pt x="12463" y="14990"/>
                      <a:pt x="12737" y="14443"/>
                    </a:cubicBezTo>
                    <a:cubicBezTo>
                      <a:pt x="13041" y="13895"/>
                      <a:pt x="13284" y="13348"/>
                      <a:pt x="13557" y="12740"/>
                    </a:cubicBezTo>
                    <a:close/>
                    <a:moveTo>
                      <a:pt x="8816" y="12041"/>
                    </a:moveTo>
                    <a:lnTo>
                      <a:pt x="8816" y="16327"/>
                    </a:lnTo>
                    <a:lnTo>
                      <a:pt x="8785" y="16327"/>
                    </a:lnTo>
                    <a:cubicBezTo>
                      <a:pt x="8208" y="16236"/>
                      <a:pt x="7691" y="15962"/>
                      <a:pt x="7265" y="15567"/>
                    </a:cubicBezTo>
                    <a:cubicBezTo>
                      <a:pt x="6475" y="14807"/>
                      <a:pt x="5867" y="13865"/>
                      <a:pt x="5533" y="12832"/>
                    </a:cubicBezTo>
                    <a:cubicBezTo>
                      <a:pt x="5502" y="12740"/>
                      <a:pt x="5472" y="12649"/>
                      <a:pt x="5442" y="12558"/>
                    </a:cubicBezTo>
                    <a:cubicBezTo>
                      <a:pt x="6536" y="12224"/>
                      <a:pt x="7661" y="12041"/>
                      <a:pt x="8816" y="12041"/>
                    </a:cubicBezTo>
                    <a:close/>
                    <a:moveTo>
                      <a:pt x="9545" y="12011"/>
                    </a:moveTo>
                    <a:cubicBezTo>
                      <a:pt x="10670" y="12041"/>
                      <a:pt x="11794" y="12224"/>
                      <a:pt x="12858" y="12528"/>
                    </a:cubicBezTo>
                    <a:cubicBezTo>
                      <a:pt x="12402" y="13835"/>
                      <a:pt x="11794" y="15081"/>
                      <a:pt x="10609" y="15902"/>
                    </a:cubicBezTo>
                    <a:cubicBezTo>
                      <a:pt x="10275" y="16114"/>
                      <a:pt x="9910" y="16266"/>
                      <a:pt x="9545" y="16327"/>
                    </a:cubicBezTo>
                    <a:lnTo>
                      <a:pt x="9545" y="12011"/>
                    </a:lnTo>
                    <a:close/>
                    <a:moveTo>
                      <a:pt x="9153" y="1"/>
                    </a:moveTo>
                    <a:cubicBezTo>
                      <a:pt x="6767" y="1"/>
                      <a:pt x="4366" y="990"/>
                      <a:pt x="2645" y="3044"/>
                    </a:cubicBezTo>
                    <a:cubicBezTo>
                      <a:pt x="1673" y="4199"/>
                      <a:pt x="1004" y="5567"/>
                      <a:pt x="761" y="7056"/>
                    </a:cubicBezTo>
                    <a:cubicBezTo>
                      <a:pt x="1" y="11494"/>
                      <a:pt x="2828" y="15810"/>
                      <a:pt x="7235" y="16844"/>
                    </a:cubicBezTo>
                    <a:cubicBezTo>
                      <a:pt x="7630" y="16935"/>
                      <a:pt x="8086" y="16965"/>
                      <a:pt x="8481" y="17026"/>
                    </a:cubicBezTo>
                    <a:lnTo>
                      <a:pt x="8664" y="17057"/>
                    </a:lnTo>
                    <a:lnTo>
                      <a:pt x="9697" y="17057"/>
                    </a:lnTo>
                    <a:cubicBezTo>
                      <a:pt x="10001" y="17026"/>
                      <a:pt x="10305" y="16996"/>
                      <a:pt x="10609" y="16935"/>
                    </a:cubicBezTo>
                    <a:cubicBezTo>
                      <a:pt x="12919" y="16540"/>
                      <a:pt x="14986" y="15202"/>
                      <a:pt x="16263" y="13227"/>
                    </a:cubicBezTo>
                    <a:cubicBezTo>
                      <a:pt x="16931" y="12224"/>
                      <a:pt x="17387" y="11069"/>
                      <a:pt x="17570" y="9883"/>
                    </a:cubicBezTo>
                    <a:cubicBezTo>
                      <a:pt x="17630" y="9579"/>
                      <a:pt x="17661" y="9245"/>
                      <a:pt x="17691" y="8941"/>
                    </a:cubicBezTo>
                    <a:lnTo>
                      <a:pt x="17691" y="8120"/>
                    </a:lnTo>
                    <a:cubicBezTo>
                      <a:pt x="17661" y="7877"/>
                      <a:pt x="17630" y="7604"/>
                      <a:pt x="17600" y="7330"/>
                    </a:cubicBezTo>
                    <a:cubicBezTo>
                      <a:pt x="17478" y="6418"/>
                      <a:pt x="17205" y="5506"/>
                      <a:pt x="16779" y="4686"/>
                    </a:cubicBezTo>
                    <a:cubicBezTo>
                      <a:pt x="15227" y="1616"/>
                      <a:pt x="12202" y="1"/>
                      <a:pt x="9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4" name="Google Shape;684;p40"/>
          <p:cNvGrpSpPr/>
          <p:nvPr/>
        </p:nvGrpSpPr>
        <p:grpSpPr>
          <a:xfrm>
            <a:off x="4252072" y="1949586"/>
            <a:ext cx="639856" cy="556656"/>
            <a:chOff x="871534" y="4300588"/>
            <a:chExt cx="357661" cy="311155"/>
          </a:xfrm>
        </p:grpSpPr>
        <p:sp>
          <p:nvSpPr>
            <p:cNvPr id="685" name="Google Shape;685;p40"/>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0"/>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0"/>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0"/>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0"/>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0"/>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0"/>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0"/>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0"/>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0"/>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0"/>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0"/>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0"/>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0"/>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0"/>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41"/>
          <p:cNvSpPr txBox="1"/>
          <p:nvPr>
            <p:ph type="title"/>
          </p:nvPr>
        </p:nvSpPr>
        <p:spPr>
          <a:xfrm>
            <a:off x="711600" y="888050"/>
            <a:ext cx="7720800" cy="207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Awesome </a:t>
            </a:r>
            <a:r>
              <a:rPr lang="en"/>
              <a:t>words</a:t>
            </a:r>
            <a:endParaRPr/>
          </a:p>
        </p:txBody>
      </p:sp>
      <p:grpSp>
        <p:nvGrpSpPr>
          <p:cNvPr id="705" name="Google Shape;705;p41"/>
          <p:cNvGrpSpPr/>
          <p:nvPr/>
        </p:nvGrpSpPr>
        <p:grpSpPr>
          <a:xfrm>
            <a:off x="2993486" y="2852808"/>
            <a:ext cx="2955757" cy="2011278"/>
            <a:chOff x="3432425" y="3279679"/>
            <a:chExt cx="2281909" cy="1552631"/>
          </a:xfrm>
        </p:grpSpPr>
        <p:sp>
          <p:nvSpPr>
            <p:cNvPr id="706" name="Google Shape;706;p41"/>
            <p:cNvSpPr/>
            <p:nvPr/>
          </p:nvSpPr>
          <p:spPr>
            <a:xfrm rot="-429729">
              <a:off x="3504916" y="3407833"/>
              <a:ext cx="2136927" cy="1296323"/>
            </a:xfrm>
            <a:custGeom>
              <a:rect b="b" l="l" r="r" t="t"/>
              <a:pathLst>
                <a:path extrusionOk="0" h="45473" w="78361">
                  <a:moveTo>
                    <a:pt x="78269" y="1"/>
                  </a:moveTo>
                  <a:lnTo>
                    <a:pt x="1" y="152"/>
                  </a:lnTo>
                  <a:lnTo>
                    <a:pt x="92" y="45472"/>
                  </a:lnTo>
                  <a:lnTo>
                    <a:pt x="78361" y="45351"/>
                  </a:lnTo>
                  <a:lnTo>
                    <a:pt x="782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1"/>
            <p:cNvSpPr/>
            <p:nvPr/>
          </p:nvSpPr>
          <p:spPr>
            <a:xfrm rot="-429818">
              <a:off x="3563903" y="3472964"/>
              <a:ext cx="2018665" cy="1166851"/>
            </a:xfrm>
            <a:custGeom>
              <a:rect b="b" l="l" r="r" t="t"/>
              <a:pathLst>
                <a:path extrusionOk="0" h="45473" w="78361">
                  <a:moveTo>
                    <a:pt x="78269" y="1"/>
                  </a:moveTo>
                  <a:lnTo>
                    <a:pt x="1" y="152"/>
                  </a:lnTo>
                  <a:lnTo>
                    <a:pt x="92" y="45472"/>
                  </a:lnTo>
                  <a:lnTo>
                    <a:pt x="78361" y="45351"/>
                  </a:lnTo>
                  <a:lnTo>
                    <a:pt x="782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1"/>
            <p:cNvSpPr/>
            <p:nvPr/>
          </p:nvSpPr>
          <p:spPr>
            <a:xfrm rot="-430129">
              <a:off x="3621829" y="3539628"/>
              <a:ext cx="1900110" cy="1036087"/>
            </a:xfrm>
            <a:custGeom>
              <a:rect b="b" l="l" r="r" t="t"/>
              <a:pathLst>
                <a:path extrusionOk="0" fill="none" h="47691" w="82191">
                  <a:moveTo>
                    <a:pt x="1" y="122"/>
                  </a:moveTo>
                  <a:lnTo>
                    <a:pt x="82099" y="0"/>
                  </a:lnTo>
                  <a:lnTo>
                    <a:pt x="82191" y="47569"/>
                  </a:lnTo>
                  <a:lnTo>
                    <a:pt x="92" y="47691"/>
                  </a:lnTo>
                  <a:close/>
                </a:path>
              </a:pathLst>
            </a:custGeom>
            <a:solidFill>
              <a:schemeClr val="dk2"/>
            </a:solidFill>
            <a:ln cap="rnd" cmpd="sng" w="3342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1"/>
            <p:cNvSpPr/>
            <p:nvPr/>
          </p:nvSpPr>
          <p:spPr>
            <a:xfrm rot="-429804">
              <a:off x="4556738" y="3605420"/>
              <a:ext cx="828305" cy="767329"/>
            </a:xfrm>
            <a:custGeom>
              <a:rect b="b" l="l" r="r" t="t"/>
              <a:pathLst>
                <a:path extrusionOk="0" h="30693" w="33132">
                  <a:moveTo>
                    <a:pt x="16549" y="0"/>
                  </a:moveTo>
                  <a:cubicBezTo>
                    <a:pt x="12590" y="0"/>
                    <a:pt x="8640" y="1520"/>
                    <a:pt x="5654" y="4552"/>
                  </a:cubicBezTo>
                  <a:cubicBezTo>
                    <a:pt x="1277" y="8990"/>
                    <a:pt x="0" y="15586"/>
                    <a:pt x="2432" y="21300"/>
                  </a:cubicBezTo>
                  <a:cubicBezTo>
                    <a:pt x="4823" y="27021"/>
                    <a:pt x="10410" y="30692"/>
                    <a:pt x="16581" y="30692"/>
                  </a:cubicBezTo>
                  <a:cubicBezTo>
                    <a:pt x="16606" y="30692"/>
                    <a:pt x="16631" y="30692"/>
                    <a:pt x="16657" y="30692"/>
                  </a:cubicBezTo>
                  <a:cubicBezTo>
                    <a:pt x="22858" y="30662"/>
                    <a:pt x="28450" y="26893"/>
                    <a:pt x="30791" y="21118"/>
                  </a:cubicBezTo>
                  <a:cubicBezTo>
                    <a:pt x="33131" y="15373"/>
                    <a:pt x="31764" y="8777"/>
                    <a:pt x="27356" y="4430"/>
                  </a:cubicBezTo>
                  <a:cubicBezTo>
                    <a:pt x="24355" y="1474"/>
                    <a:pt x="20448" y="0"/>
                    <a:pt x="165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1"/>
            <p:cNvSpPr/>
            <p:nvPr/>
          </p:nvSpPr>
          <p:spPr>
            <a:xfrm rot="-429804">
              <a:off x="3887897" y="4430081"/>
              <a:ext cx="76000" cy="100326"/>
            </a:xfrm>
            <a:custGeom>
              <a:rect b="b" l="l" r="r" t="t"/>
              <a:pathLst>
                <a:path extrusionOk="0" h="4013" w="3040">
                  <a:moveTo>
                    <a:pt x="2067" y="0"/>
                  </a:moveTo>
                  <a:lnTo>
                    <a:pt x="334" y="304"/>
                  </a:lnTo>
                  <a:lnTo>
                    <a:pt x="0" y="395"/>
                  </a:lnTo>
                  <a:lnTo>
                    <a:pt x="0" y="456"/>
                  </a:lnTo>
                  <a:lnTo>
                    <a:pt x="274" y="2645"/>
                  </a:lnTo>
                  <a:lnTo>
                    <a:pt x="456" y="3648"/>
                  </a:lnTo>
                  <a:lnTo>
                    <a:pt x="547" y="3921"/>
                  </a:lnTo>
                  <a:lnTo>
                    <a:pt x="547" y="3982"/>
                  </a:lnTo>
                  <a:lnTo>
                    <a:pt x="547" y="4013"/>
                  </a:lnTo>
                  <a:lnTo>
                    <a:pt x="1277" y="3921"/>
                  </a:lnTo>
                  <a:lnTo>
                    <a:pt x="3040" y="3617"/>
                  </a:lnTo>
                  <a:lnTo>
                    <a:pt x="3040" y="3526"/>
                  </a:lnTo>
                  <a:lnTo>
                    <a:pt x="3040" y="3496"/>
                  </a:lnTo>
                  <a:lnTo>
                    <a:pt x="2918" y="2888"/>
                  </a:lnTo>
                  <a:lnTo>
                    <a:pt x="2888" y="2797"/>
                  </a:lnTo>
                  <a:lnTo>
                    <a:pt x="2827" y="2797"/>
                  </a:lnTo>
                  <a:lnTo>
                    <a:pt x="1520" y="2979"/>
                  </a:lnTo>
                  <a:lnTo>
                    <a:pt x="1490" y="2645"/>
                  </a:lnTo>
                  <a:lnTo>
                    <a:pt x="1642" y="2645"/>
                  </a:lnTo>
                  <a:lnTo>
                    <a:pt x="2249" y="2554"/>
                  </a:lnTo>
                  <a:lnTo>
                    <a:pt x="2280" y="2523"/>
                  </a:lnTo>
                  <a:lnTo>
                    <a:pt x="2280" y="2402"/>
                  </a:lnTo>
                  <a:lnTo>
                    <a:pt x="2249" y="2037"/>
                  </a:lnTo>
                  <a:lnTo>
                    <a:pt x="2189" y="1642"/>
                  </a:lnTo>
                  <a:lnTo>
                    <a:pt x="2128" y="1581"/>
                  </a:lnTo>
                  <a:lnTo>
                    <a:pt x="2067" y="1550"/>
                  </a:lnTo>
                  <a:lnTo>
                    <a:pt x="1490" y="1672"/>
                  </a:lnTo>
                  <a:lnTo>
                    <a:pt x="1246" y="1733"/>
                  </a:lnTo>
                  <a:lnTo>
                    <a:pt x="1186" y="1277"/>
                  </a:lnTo>
                  <a:lnTo>
                    <a:pt x="2523" y="1095"/>
                  </a:lnTo>
                  <a:lnTo>
                    <a:pt x="2553" y="1034"/>
                  </a:lnTo>
                  <a:lnTo>
                    <a:pt x="2432" y="395"/>
                  </a:lnTo>
                  <a:lnTo>
                    <a:pt x="23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1"/>
            <p:cNvSpPr/>
            <p:nvPr/>
          </p:nvSpPr>
          <p:spPr>
            <a:xfrm rot="-429804">
              <a:off x="3964835" y="4400692"/>
              <a:ext cx="97301" cy="102626"/>
            </a:xfrm>
            <a:custGeom>
              <a:rect b="b" l="l" r="r" t="t"/>
              <a:pathLst>
                <a:path extrusionOk="0" h="4105" w="3892">
                  <a:moveTo>
                    <a:pt x="3831" y="1"/>
                  </a:moveTo>
                  <a:lnTo>
                    <a:pt x="2554" y="214"/>
                  </a:lnTo>
                  <a:lnTo>
                    <a:pt x="2493" y="274"/>
                  </a:lnTo>
                  <a:lnTo>
                    <a:pt x="2311" y="1247"/>
                  </a:lnTo>
                  <a:lnTo>
                    <a:pt x="2068" y="2128"/>
                  </a:lnTo>
                  <a:lnTo>
                    <a:pt x="1976" y="1916"/>
                  </a:lnTo>
                  <a:lnTo>
                    <a:pt x="1916" y="1733"/>
                  </a:lnTo>
                  <a:lnTo>
                    <a:pt x="1794" y="1460"/>
                  </a:lnTo>
                  <a:lnTo>
                    <a:pt x="1399" y="518"/>
                  </a:lnTo>
                  <a:lnTo>
                    <a:pt x="1338" y="426"/>
                  </a:lnTo>
                  <a:lnTo>
                    <a:pt x="1247" y="366"/>
                  </a:lnTo>
                  <a:lnTo>
                    <a:pt x="1125" y="366"/>
                  </a:lnTo>
                  <a:lnTo>
                    <a:pt x="365" y="487"/>
                  </a:lnTo>
                  <a:lnTo>
                    <a:pt x="122" y="518"/>
                  </a:lnTo>
                  <a:lnTo>
                    <a:pt x="1" y="578"/>
                  </a:lnTo>
                  <a:lnTo>
                    <a:pt x="1" y="700"/>
                  </a:lnTo>
                  <a:lnTo>
                    <a:pt x="700" y="2007"/>
                  </a:lnTo>
                  <a:lnTo>
                    <a:pt x="852" y="2341"/>
                  </a:lnTo>
                  <a:lnTo>
                    <a:pt x="1156" y="2858"/>
                  </a:lnTo>
                  <a:lnTo>
                    <a:pt x="1733" y="4013"/>
                  </a:lnTo>
                  <a:lnTo>
                    <a:pt x="1733" y="4043"/>
                  </a:lnTo>
                  <a:lnTo>
                    <a:pt x="1733" y="4074"/>
                  </a:lnTo>
                  <a:lnTo>
                    <a:pt x="1764" y="4104"/>
                  </a:lnTo>
                  <a:lnTo>
                    <a:pt x="2068" y="4043"/>
                  </a:lnTo>
                  <a:lnTo>
                    <a:pt x="2280" y="3983"/>
                  </a:lnTo>
                  <a:lnTo>
                    <a:pt x="2797" y="3891"/>
                  </a:lnTo>
                  <a:lnTo>
                    <a:pt x="2888" y="3861"/>
                  </a:lnTo>
                  <a:lnTo>
                    <a:pt x="2888" y="3770"/>
                  </a:lnTo>
                  <a:lnTo>
                    <a:pt x="3101" y="3192"/>
                  </a:lnTo>
                  <a:lnTo>
                    <a:pt x="3891" y="31"/>
                  </a:lnTo>
                  <a:lnTo>
                    <a:pt x="38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1"/>
            <p:cNvSpPr/>
            <p:nvPr/>
          </p:nvSpPr>
          <p:spPr>
            <a:xfrm rot="-429804">
              <a:off x="4080273" y="4370731"/>
              <a:ext cx="75250" cy="99551"/>
            </a:xfrm>
            <a:custGeom>
              <a:rect b="b" l="l" r="r" t="t"/>
              <a:pathLst>
                <a:path extrusionOk="0" h="3982" w="3010">
                  <a:moveTo>
                    <a:pt x="2067" y="0"/>
                  </a:moveTo>
                  <a:lnTo>
                    <a:pt x="304" y="304"/>
                  </a:lnTo>
                  <a:lnTo>
                    <a:pt x="0" y="395"/>
                  </a:lnTo>
                  <a:lnTo>
                    <a:pt x="0" y="426"/>
                  </a:lnTo>
                  <a:lnTo>
                    <a:pt x="244" y="2645"/>
                  </a:lnTo>
                  <a:lnTo>
                    <a:pt x="426" y="3648"/>
                  </a:lnTo>
                  <a:lnTo>
                    <a:pt x="487" y="3921"/>
                  </a:lnTo>
                  <a:lnTo>
                    <a:pt x="487" y="3982"/>
                  </a:lnTo>
                  <a:lnTo>
                    <a:pt x="517" y="3982"/>
                  </a:lnTo>
                  <a:lnTo>
                    <a:pt x="1247" y="3921"/>
                  </a:lnTo>
                  <a:lnTo>
                    <a:pt x="3010" y="3617"/>
                  </a:lnTo>
                  <a:lnTo>
                    <a:pt x="3010" y="3496"/>
                  </a:lnTo>
                  <a:lnTo>
                    <a:pt x="2888" y="2918"/>
                  </a:lnTo>
                  <a:lnTo>
                    <a:pt x="2858" y="2796"/>
                  </a:lnTo>
                  <a:lnTo>
                    <a:pt x="2797" y="2796"/>
                  </a:lnTo>
                  <a:lnTo>
                    <a:pt x="1490" y="2979"/>
                  </a:lnTo>
                  <a:lnTo>
                    <a:pt x="1459" y="2645"/>
                  </a:lnTo>
                  <a:lnTo>
                    <a:pt x="1611" y="2645"/>
                  </a:lnTo>
                  <a:lnTo>
                    <a:pt x="2189" y="2553"/>
                  </a:lnTo>
                  <a:lnTo>
                    <a:pt x="2250" y="2523"/>
                  </a:lnTo>
                  <a:lnTo>
                    <a:pt x="2250" y="2401"/>
                  </a:lnTo>
                  <a:lnTo>
                    <a:pt x="2219" y="2037"/>
                  </a:lnTo>
                  <a:lnTo>
                    <a:pt x="2159" y="1641"/>
                  </a:lnTo>
                  <a:lnTo>
                    <a:pt x="2098" y="1581"/>
                  </a:lnTo>
                  <a:lnTo>
                    <a:pt x="2037" y="1550"/>
                  </a:lnTo>
                  <a:lnTo>
                    <a:pt x="1459" y="1672"/>
                  </a:lnTo>
                  <a:lnTo>
                    <a:pt x="1216" y="1733"/>
                  </a:lnTo>
                  <a:lnTo>
                    <a:pt x="1155" y="1277"/>
                  </a:lnTo>
                  <a:lnTo>
                    <a:pt x="2493" y="1094"/>
                  </a:lnTo>
                  <a:lnTo>
                    <a:pt x="2523" y="1034"/>
                  </a:lnTo>
                  <a:lnTo>
                    <a:pt x="2402" y="395"/>
                  </a:lnTo>
                  <a:lnTo>
                    <a:pt x="23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1"/>
            <p:cNvSpPr/>
            <p:nvPr/>
          </p:nvSpPr>
          <p:spPr>
            <a:xfrm rot="-429804">
              <a:off x="4160597" y="4345967"/>
              <a:ext cx="88925" cy="98051"/>
            </a:xfrm>
            <a:custGeom>
              <a:rect b="b" l="l" r="r" t="t"/>
              <a:pathLst>
                <a:path extrusionOk="0" h="3922" w="3557">
                  <a:moveTo>
                    <a:pt x="2098" y="913"/>
                  </a:moveTo>
                  <a:lnTo>
                    <a:pt x="2189" y="974"/>
                  </a:lnTo>
                  <a:lnTo>
                    <a:pt x="2189" y="1004"/>
                  </a:lnTo>
                  <a:lnTo>
                    <a:pt x="2189" y="1156"/>
                  </a:lnTo>
                  <a:lnTo>
                    <a:pt x="2189" y="1369"/>
                  </a:lnTo>
                  <a:lnTo>
                    <a:pt x="1976" y="1460"/>
                  </a:lnTo>
                  <a:lnTo>
                    <a:pt x="1764" y="1521"/>
                  </a:lnTo>
                  <a:lnTo>
                    <a:pt x="1551" y="1582"/>
                  </a:lnTo>
                  <a:lnTo>
                    <a:pt x="1216" y="1642"/>
                  </a:lnTo>
                  <a:lnTo>
                    <a:pt x="1064" y="1126"/>
                  </a:lnTo>
                  <a:lnTo>
                    <a:pt x="1581" y="1004"/>
                  </a:lnTo>
                  <a:lnTo>
                    <a:pt x="1946" y="913"/>
                  </a:lnTo>
                  <a:close/>
                  <a:moveTo>
                    <a:pt x="2007" y="1"/>
                  </a:moveTo>
                  <a:lnTo>
                    <a:pt x="1581" y="92"/>
                  </a:lnTo>
                  <a:lnTo>
                    <a:pt x="1186" y="183"/>
                  </a:lnTo>
                  <a:lnTo>
                    <a:pt x="1004" y="244"/>
                  </a:lnTo>
                  <a:lnTo>
                    <a:pt x="608" y="366"/>
                  </a:lnTo>
                  <a:lnTo>
                    <a:pt x="487" y="427"/>
                  </a:lnTo>
                  <a:lnTo>
                    <a:pt x="183" y="518"/>
                  </a:lnTo>
                  <a:lnTo>
                    <a:pt x="1" y="609"/>
                  </a:lnTo>
                  <a:lnTo>
                    <a:pt x="1" y="700"/>
                  </a:lnTo>
                  <a:lnTo>
                    <a:pt x="244" y="2129"/>
                  </a:lnTo>
                  <a:lnTo>
                    <a:pt x="426" y="2828"/>
                  </a:lnTo>
                  <a:lnTo>
                    <a:pt x="639" y="3892"/>
                  </a:lnTo>
                  <a:lnTo>
                    <a:pt x="730" y="3922"/>
                  </a:lnTo>
                  <a:lnTo>
                    <a:pt x="1642" y="3800"/>
                  </a:lnTo>
                  <a:lnTo>
                    <a:pt x="1764" y="3740"/>
                  </a:lnTo>
                  <a:lnTo>
                    <a:pt x="1794" y="3679"/>
                  </a:lnTo>
                  <a:lnTo>
                    <a:pt x="1794" y="3618"/>
                  </a:lnTo>
                  <a:lnTo>
                    <a:pt x="1551" y="2797"/>
                  </a:lnTo>
                  <a:lnTo>
                    <a:pt x="1520" y="2524"/>
                  </a:lnTo>
                  <a:lnTo>
                    <a:pt x="1703" y="2493"/>
                  </a:lnTo>
                  <a:lnTo>
                    <a:pt x="2280" y="3648"/>
                  </a:lnTo>
                  <a:lnTo>
                    <a:pt x="2371" y="3648"/>
                  </a:lnTo>
                  <a:lnTo>
                    <a:pt x="2493" y="3618"/>
                  </a:lnTo>
                  <a:lnTo>
                    <a:pt x="3405" y="3466"/>
                  </a:lnTo>
                  <a:lnTo>
                    <a:pt x="3557" y="3344"/>
                  </a:lnTo>
                  <a:lnTo>
                    <a:pt x="3557" y="3284"/>
                  </a:lnTo>
                  <a:lnTo>
                    <a:pt x="2797" y="2037"/>
                  </a:lnTo>
                  <a:lnTo>
                    <a:pt x="2888" y="1946"/>
                  </a:lnTo>
                  <a:lnTo>
                    <a:pt x="3071" y="1764"/>
                  </a:lnTo>
                  <a:lnTo>
                    <a:pt x="3192" y="1490"/>
                  </a:lnTo>
                  <a:lnTo>
                    <a:pt x="3222" y="1338"/>
                  </a:lnTo>
                  <a:lnTo>
                    <a:pt x="3222" y="1156"/>
                  </a:lnTo>
                  <a:lnTo>
                    <a:pt x="3162" y="822"/>
                  </a:lnTo>
                  <a:lnTo>
                    <a:pt x="3071" y="578"/>
                  </a:lnTo>
                  <a:lnTo>
                    <a:pt x="2919" y="396"/>
                  </a:lnTo>
                  <a:lnTo>
                    <a:pt x="2706" y="214"/>
                  </a:lnTo>
                  <a:lnTo>
                    <a:pt x="2493" y="92"/>
                  </a:lnTo>
                  <a:lnTo>
                    <a:pt x="2311" y="31"/>
                  </a:lnTo>
                  <a:lnTo>
                    <a:pt x="20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1"/>
            <p:cNvSpPr/>
            <p:nvPr/>
          </p:nvSpPr>
          <p:spPr>
            <a:xfrm rot="-429804">
              <a:off x="4241742" y="4312219"/>
              <a:ext cx="98801" cy="103351"/>
            </a:xfrm>
            <a:custGeom>
              <a:rect b="b" l="l" r="r" t="t"/>
              <a:pathLst>
                <a:path extrusionOk="0" h="4134" w="3952">
                  <a:moveTo>
                    <a:pt x="3891" y="0"/>
                  </a:moveTo>
                  <a:lnTo>
                    <a:pt x="3496" y="91"/>
                  </a:lnTo>
                  <a:lnTo>
                    <a:pt x="3435" y="122"/>
                  </a:lnTo>
                  <a:lnTo>
                    <a:pt x="2219" y="334"/>
                  </a:lnTo>
                  <a:lnTo>
                    <a:pt x="2159" y="365"/>
                  </a:lnTo>
                  <a:lnTo>
                    <a:pt x="1885" y="1186"/>
                  </a:lnTo>
                  <a:lnTo>
                    <a:pt x="1855" y="1186"/>
                  </a:lnTo>
                  <a:lnTo>
                    <a:pt x="1672" y="821"/>
                  </a:lnTo>
                  <a:lnTo>
                    <a:pt x="1520" y="517"/>
                  </a:lnTo>
                  <a:lnTo>
                    <a:pt x="1429" y="456"/>
                  </a:lnTo>
                  <a:lnTo>
                    <a:pt x="1368" y="426"/>
                  </a:lnTo>
                  <a:lnTo>
                    <a:pt x="791" y="517"/>
                  </a:lnTo>
                  <a:lnTo>
                    <a:pt x="31" y="730"/>
                  </a:lnTo>
                  <a:lnTo>
                    <a:pt x="0" y="760"/>
                  </a:lnTo>
                  <a:lnTo>
                    <a:pt x="152" y="942"/>
                  </a:lnTo>
                  <a:lnTo>
                    <a:pt x="1368" y="2128"/>
                  </a:lnTo>
                  <a:lnTo>
                    <a:pt x="1429" y="3222"/>
                  </a:lnTo>
                  <a:lnTo>
                    <a:pt x="1520" y="4104"/>
                  </a:lnTo>
                  <a:lnTo>
                    <a:pt x="1581" y="4134"/>
                  </a:lnTo>
                  <a:lnTo>
                    <a:pt x="1642" y="4134"/>
                  </a:lnTo>
                  <a:lnTo>
                    <a:pt x="2797" y="3830"/>
                  </a:lnTo>
                  <a:lnTo>
                    <a:pt x="2858" y="3830"/>
                  </a:lnTo>
                  <a:lnTo>
                    <a:pt x="2858" y="3769"/>
                  </a:lnTo>
                  <a:lnTo>
                    <a:pt x="2706" y="2888"/>
                  </a:lnTo>
                  <a:lnTo>
                    <a:pt x="2706" y="2766"/>
                  </a:lnTo>
                  <a:lnTo>
                    <a:pt x="2645" y="2097"/>
                  </a:lnTo>
                  <a:lnTo>
                    <a:pt x="2645" y="2037"/>
                  </a:lnTo>
                  <a:lnTo>
                    <a:pt x="2706" y="1976"/>
                  </a:lnTo>
                  <a:lnTo>
                    <a:pt x="2979" y="1489"/>
                  </a:lnTo>
                  <a:lnTo>
                    <a:pt x="3891" y="182"/>
                  </a:lnTo>
                  <a:lnTo>
                    <a:pt x="3891" y="152"/>
                  </a:lnTo>
                  <a:lnTo>
                    <a:pt x="3952" y="91"/>
                  </a:lnTo>
                  <a:lnTo>
                    <a:pt x="3952" y="61"/>
                  </a:lnTo>
                  <a:lnTo>
                    <a:pt x="38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1"/>
            <p:cNvSpPr/>
            <p:nvPr/>
          </p:nvSpPr>
          <p:spPr>
            <a:xfrm rot="-429804">
              <a:off x="4426193" y="4263270"/>
              <a:ext cx="69925" cy="103376"/>
            </a:xfrm>
            <a:custGeom>
              <a:rect b="b" l="l" r="r" t="t"/>
              <a:pathLst>
                <a:path extrusionOk="0" h="4135" w="2797">
                  <a:moveTo>
                    <a:pt x="2614" y="1"/>
                  </a:moveTo>
                  <a:lnTo>
                    <a:pt x="0" y="457"/>
                  </a:lnTo>
                  <a:lnTo>
                    <a:pt x="30" y="730"/>
                  </a:lnTo>
                  <a:lnTo>
                    <a:pt x="30" y="852"/>
                  </a:lnTo>
                  <a:lnTo>
                    <a:pt x="395" y="3010"/>
                  </a:lnTo>
                  <a:lnTo>
                    <a:pt x="638" y="4135"/>
                  </a:lnTo>
                  <a:lnTo>
                    <a:pt x="851" y="4135"/>
                  </a:lnTo>
                  <a:lnTo>
                    <a:pt x="1277" y="4043"/>
                  </a:lnTo>
                  <a:lnTo>
                    <a:pt x="1368" y="4013"/>
                  </a:lnTo>
                  <a:lnTo>
                    <a:pt x="2006" y="3891"/>
                  </a:lnTo>
                  <a:lnTo>
                    <a:pt x="2067" y="3831"/>
                  </a:lnTo>
                  <a:lnTo>
                    <a:pt x="2067" y="3709"/>
                  </a:lnTo>
                  <a:lnTo>
                    <a:pt x="1976" y="3496"/>
                  </a:lnTo>
                  <a:lnTo>
                    <a:pt x="1793" y="3010"/>
                  </a:lnTo>
                  <a:lnTo>
                    <a:pt x="1793" y="2888"/>
                  </a:lnTo>
                  <a:lnTo>
                    <a:pt x="2128" y="2828"/>
                  </a:lnTo>
                  <a:lnTo>
                    <a:pt x="2310" y="2767"/>
                  </a:lnTo>
                  <a:lnTo>
                    <a:pt x="2371" y="2736"/>
                  </a:lnTo>
                  <a:lnTo>
                    <a:pt x="2401" y="2676"/>
                  </a:lnTo>
                  <a:lnTo>
                    <a:pt x="2280" y="1977"/>
                  </a:lnTo>
                  <a:lnTo>
                    <a:pt x="2249" y="1885"/>
                  </a:lnTo>
                  <a:lnTo>
                    <a:pt x="2158" y="1855"/>
                  </a:lnTo>
                  <a:lnTo>
                    <a:pt x="1702" y="1946"/>
                  </a:lnTo>
                  <a:lnTo>
                    <a:pt x="1641" y="1977"/>
                  </a:lnTo>
                  <a:lnTo>
                    <a:pt x="1489" y="1429"/>
                  </a:lnTo>
                  <a:lnTo>
                    <a:pt x="2736" y="1186"/>
                  </a:lnTo>
                  <a:lnTo>
                    <a:pt x="2796" y="1156"/>
                  </a:lnTo>
                  <a:lnTo>
                    <a:pt x="2736" y="518"/>
                  </a:lnTo>
                  <a:lnTo>
                    <a:pt x="2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1"/>
            <p:cNvSpPr/>
            <p:nvPr/>
          </p:nvSpPr>
          <p:spPr>
            <a:xfrm rot="-429804">
              <a:off x="4512432" y="4238972"/>
              <a:ext cx="88925" cy="97301"/>
            </a:xfrm>
            <a:custGeom>
              <a:rect b="b" l="l" r="r" t="t"/>
              <a:pathLst>
                <a:path extrusionOk="0" h="3892" w="3557">
                  <a:moveTo>
                    <a:pt x="2098" y="912"/>
                  </a:moveTo>
                  <a:lnTo>
                    <a:pt x="2158" y="943"/>
                  </a:lnTo>
                  <a:lnTo>
                    <a:pt x="2158" y="1004"/>
                  </a:lnTo>
                  <a:lnTo>
                    <a:pt x="2189" y="1156"/>
                  </a:lnTo>
                  <a:lnTo>
                    <a:pt x="2189" y="1338"/>
                  </a:lnTo>
                  <a:lnTo>
                    <a:pt x="1976" y="1460"/>
                  </a:lnTo>
                  <a:lnTo>
                    <a:pt x="1763" y="1490"/>
                  </a:lnTo>
                  <a:lnTo>
                    <a:pt x="1550" y="1581"/>
                  </a:lnTo>
                  <a:lnTo>
                    <a:pt x="1186" y="1642"/>
                  </a:lnTo>
                  <a:lnTo>
                    <a:pt x="1064" y="1125"/>
                  </a:lnTo>
                  <a:lnTo>
                    <a:pt x="1550" y="973"/>
                  </a:lnTo>
                  <a:lnTo>
                    <a:pt x="1915" y="912"/>
                  </a:lnTo>
                  <a:close/>
                  <a:moveTo>
                    <a:pt x="2006" y="1"/>
                  </a:moveTo>
                  <a:lnTo>
                    <a:pt x="1581" y="61"/>
                  </a:lnTo>
                  <a:lnTo>
                    <a:pt x="1186" y="153"/>
                  </a:lnTo>
                  <a:lnTo>
                    <a:pt x="973" y="244"/>
                  </a:lnTo>
                  <a:lnTo>
                    <a:pt x="608" y="365"/>
                  </a:lnTo>
                  <a:lnTo>
                    <a:pt x="487" y="426"/>
                  </a:lnTo>
                  <a:lnTo>
                    <a:pt x="183" y="517"/>
                  </a:lnTo>
                  <a:lnTo>
                    <a:pt x="0" y="608"/>
                  </a:lnTo>
                  <a:lnTo>
                    <a:pt x="0" y="669"/>
                  </a:lnTo>
                  <a:lnTo>
                    <a:pt x="243" y="2128"/>
                  </a:lnTo>
                  <a:lnTo>
                    <a:pt x="426" y="2827"/>
                  </a:lnTo>
                  <a:lnTo>
                    <a:pt x="639" y="3861"/>
                  </a:lnTo>
                  <a:lnTo>
                    <a:pt x="730" y="3891"/>
                  </a:lnTo>
                  <a:lnTo>
                    <a:pt x="1642" y="3770"/>
                  </a:lnTo>
                  <a:lnTo>
                    <a:pt x="1763" y="3709"/>
                  </a:lnTo>
                  <a:lnTo>
                    <a:pt x="1794" y="3678"/>
                  </a:lnTo>
                  <a:lnTo>
                    <a:pt x="1794" y="3618"/>
                  </a:lnTo>
                  <a:lnTo>
                    <a:pt x="1550" y="2767"/>
                  </a:lnTo>
                  <a:lnTo>
                    <a:pt x="1520" y="2493"/>
                  </a:lnTo>
                  <a:lnTo>
                    <a:pt x="1702" y="2463"/>
                  </a:lnTo>
                  <a:lnTo>
                    <a:pt x="2280" y="3648"/>
                  </a:lnTo>
                  <a:lnTo>
                    <a:pt x="2371" y="3648"/>
                  </a:lnTo>
                  <a:lnTo>
                    <a:pt x="2493" y="3587"/>
                  </a:lnTo>
                  <a:lnTo>
                    <a:pt x="3405" y="3435"/>
                  </a:lnTo>
                  <a:lnTo>
                    <a:pt x="3557" y="3344"/>
                  </a:lnTo>
                  <a:lnTo>
                    <a:pt x="3557" y="3253"/>
                  </a:lnTo>
                  <a:lnTo>
                    <a:pt x="2797" y="2037"/>
                  </a:lnTo>
                  <a:lnTo>
                    <a:pt x="2888" y="1915"/>
                  </a:lnTo>
                  <a:lnTo>
                    <a:pt x="3070" y="1733"/>
                  </a:lnTo>
                  <a:lnTo>
                    <a:pt x="3192" y="1490"/>
                  </a:lnTo>
                  <a:lnTo>
                    <a:pt x="3222" y="1308"/>
                  </a:lnTo>
                  <a:lnTo>
                    <a:pt x="3222" y="1156"/>
                  </a:lnTo>
                  <a:lnTo>
                    <a:pt x="3161" y="821"/>
                  </a:lnTo>
                  <a:lnTo>
                    <a:pt x="3070" y="578"/>
                  </a:lnTo>
                  <a:lnTo>
                    <a:pt x="2918" y="396"/>
                  </a:lnTo>
                  <a:lnTo>
                    <a:pt x="2706" y="183"/>
                  </a:lnTo>
                  <a:lnTo>
                    <a:pt x="2493" y="61"/>
                  </a:lnTo>
                  <a:lnTo>
                    <a:pt x="2310" y="31"/>
                  </a:lnTo>
                  <a:lnTo>
                    <a:pt x="2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1"/>
            <p:cNvSpPr/>
            <p:nvPr/>
          </p:nvSpPr>
          <p:spPr>
            <a:xfrm rot="-429804">
              <a:off x="4614267" y="4217218"/>
              <a:ext cx="36500" cy="95001"/>
            </a:xfrm>
            <a:custGeom>
              <a:rect b="b" l="l" r="r" t="t"/>
              <a:pathLst>
                <a:path extrusionOk="0" h="3800" w="1460">
                  <a:moveTo>
                    <a:pt x="1034" y="0"/>
                  </a:moveTo>
                  <a:lnTo>
                    <a:pt x="1" y="122"/>
                  </a:lnTo>
                  <a:lnTo>
                    <a:pt x="1" y="365"/>
                  </a:lnTo>
                  <a:lnTo>
                    <a:pt x="1" y="608"/>
                  </a:lnTo>
                  <a:lnTo>
                    <a:pt x="1" y="1216"/>
                  </a:lnTo>
                  <a:lnTo>
                    <a:pt x="183" y="3101"/>
                  </a:lnTo>
                  <a:lnTo>
                    <a:pt x="335" y="3800"/>
                  </a:lnTo>
                  <a:lnTo>
                    <a:pt x="487" y="3800"/>
                  </a:lnTo>
                  <a:lnTo>
                    <a:pt x="1460" y="3617"/>
                  </a:lnTo>
                  <a:lnTo>
                    <a:pt x="1460" y="3587"/>
                  </a:lnTo>
                  <a:lnTo>
                    <a:pt x="1156" y="335"/>
                  </a:lnTo>
                  <a:lnTo>
                    <a:pt x="1125" y="31"/>
                  </a:lnTo>
                  <a:lnTo>
                    <a:pt x="10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1"/>
            <p:cNvSpPr/>
            <p:nvPr/>
          </p:nvSpPr>
          <p:spPr>
            <a:xfrm rot="-429804">
              <a:off x="4661044" y="4196028"/>
              <a:ext cx="85150" cy="98826"/>
            </a:xfrm>
            <a:custGeom>
              <a:rect b="b" l="l" r="r" t="t"/>
              <a:pathLst>
                <a:path extrusionOk="0" h="3953" w="3406">
                  <a:moveTo>
                    <a:pt x="1825" y="1004"/>
                  </a:moveTo>
                  <a:lnTo>
                    <a:pt x="1977" y="1065"/>
                  </a:lnTo>
                  <a:lnTo>
                    <a:pt x="2129" y="1156"/>
                  </a:lnTo>
                  <a:lnTo>
                    <a:pt x="2250" y="1369"/>
                  </a:lnTo>
                  <a:lnTo>
                    <a:pt x="2281" y="1581"/>
                  </a:lnTo>
                  <a:lnTo>
                    <a:pt x="2281" y="1825"/>
                  </a:lnTo>
                  <a:lnTo>
                    <a:pt x="2220" y="2098"/>
                  </a:lnTo>
                  <a:lnTo>
                    <a:pt x="2007" y="2372"/>
                  </a:lnTo>
                  <a:lnTo>
                    <a:pt x="1916" y="2463"/>
                  </a:lnTo>
                  <a:lnTo>
                    <a:pt x="1794" y="2554"/>
                  </a:lnTo>
                  <a:lnTo>
                    <a:pt x="1521" y="2645"/>
                  </a:lnTo>
                  <a:lnTo>
                    <a:pt x="1277" y="1338"/>
                  </a:lnTo>
                  <a:lnTo>
                    <a:pt x="1217" y="1065"/>
                  </a:lnTo>
                  <a:lnTo>
                    <a:pt x="1429" y="1004"/>
                  </a:lnTo>
                  <a:close/>
                  <a:moveTo>
                    <a:pt x="2068" y="1"/>
                  </a:moveTo>
                  <a:lnTo>
                    <a:pt x="1369" y="31"/>
                  </a:lnTo>
                  <a:lnTo>
                    <a:pt x="122" y="214"/>
                  </a:lnTo>
                  <a:lnTo>
                    <a:pt x="1" y="244"/>
                  </a:lnTo>
                  <a:lnTo>
                    <a:pt x="578" y="3740"/>
                  </a:lnTo>
                  <a:lnTo>
                    <a:pt x="670" y="3952"/>
                  </a:lnTo>
                  <a:lnTo>
                    <a:pt x="1338" y="3800"/>
                  </a:lnTo>
                  <a:lnTo>
                    <a:pt x="1916" y="3618"/>
                  </a:lnTo>
                  <a:lnTo>
                    <a:pt x="2250" y="3466"/>
                  </a:lnTo>
                  <a:lnTo>
                    <a:pt x="2554" y="3253"/>
                  </a:lnTo>
                  <a:lnTo>
                    <a:pt x="2949" y="2949"/>
                  </a:lnTo>
                  <a:lnTo>
                    <a:pt x="3162" y="2645"/>
                  </a:lnTo>
                  <a:lnTo>
                    <a:pt x="3284" y="2311"/>
                  </a:lnTo>
                  <a:lnTo>
                    <a:pt x="3375" y="1977"/>
                  </a:lnTo>
                  <a:lnTo>
                    <a:pt x="3405" y="1642"/>
                  </a:lnTo>
                  <a:lnTo>
                    <a:pt x="3314" y="1156"/>
                  </a:lnTo>
                  <a:lnTo>
                    <a:pt x="3223" y="882"/>
                  </a:lnTo>
                  <a:lnTo>
                    <a:pt x="3071" y="578"/>
                  </a:lnTo>
                  <a:lnTo>
                    <a:pt x="2888" y="335"/>
                  </a:lnTo>
                  <a:lnTo>
                    <a:pt x="2676" y="183"/>
                  </a:lnTo>
                  <a:lnTo>
                    <a:pt x="2554" y="122"/>
                  </a:lnTo>
                  <a:lnTo>
                    <a:pt x="2281" y="31"/>
                  </a:lnTo>
                  <a:lnTo>
                    <a:pt x="20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1"/>
            <p:cNvSpPr/>
            <p:nvPr/>
          </p:nvSpPr>
          <p:spPr>
            <a:xfrm rot="-429804">
              <a:off x="4754577" y="4164948"/>
              <a:ext cx="88150" cy="101101"/>
            </a:xfrm>
            <a:custGeom>
              <a:rect b="b" l="l" r="r" t="t"/>
              <a:pathLst>
                <a:path extrusionOk="0" h="4044" w="3526">
                  <a:moveTo>
                    <a:pt x="1520" y="943"/>
                  </a:moveTo>
                  <a:lnTo>
                    <a:pt x="1672" y="1247"/>
                  </a:lnTo>
                  <a:lnTo>
                    <a:pt x="1824" y="1794"/>
                  </a:lnTo>
                  <a:lnTo>
                    <a:pt x="1611" y="1825"/>
                  </a:lnTo>
                  <a:lnTo>
                    <a:pt x="1550" y="1855"/>
                  </a:lnTo>
                  <a:lnTo>
                    <a:pt x="1368" y="1886"/>
                  </a:lnTo>
                  <a:lnTo>
                    <a:pt x="1368" y="1886"/>
                  </a:lnTo>
                  <a:lnTo>
                    <a:pt x="1520" y="943"/>
                  </a:lnTo>
                  <a:close/>
                  <a:moveTo>
                    <a:pt x="2006" y="1"/>
                  </a:moveTo>
                  <a:lnTo>
                    <a:pt x="1520" y="62"/>
                  </a:lnTo>
                  <a:lnTo>
                    <a:pt x="699" y="214"/>
                  </a:lnTo>
                  <a:lnTo>
                    <a:pt x="30" y="3922"/>
                  </a:lnTo>
                  <a:lnTo>
                    <a:pt x="0" y="3983"/>
                  </a:lnTo>
                  <a:lnTo>
                    <a:pt x="0" y="4013"/>
                  </a:lnTo>
                  <a:lnTo>
                    <a:pt x="61" y="4044"/>
                  </a:lnTo>
                  <a:lnTo>
                    <a:pt x="1246" y="3861"/>
                  </a:lnTo>
                  <a:lnTo>
                    <a:pt x="1246" y="3740"/>
                  </a:lnTo>
                  <a:lnTo>
                    <a:pt x="1398" y="2828"/>
                  </a:lnTo>
                  <a:lnTo>
                    <a:pt x="2067" y="2706"/>
                  </a:lnTo>
                  <a:lnTo>
                    <a:pt x="2249" y="3588"/>
                  </a:lnTo>
                  <a:lnTo>
                    <a:pt x="2280" y="3648"/>
                  </a:lnTo>
                  <a:lnTo>
                    <a:pt x="2341" y="3648"/>
                  </a:lnTo>
                  <a:lnTo>
                    <a:pt x="3526" y="3466"/>
                  </a:lnTo>
                  <a:lnTo>
                    <a:pt x="3526" y="3345"/>
                  </a:lnTo>
                  <a:lnTo>
                    <a:pt x="2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1"/>
            <p:cNvSpPr/>
            <p:nvPr/>
          </p:nvSpPr>
          <p:spPr>
            <a:xfrm rot="-429804">
              <a:off x="4823781" y="4135684"/>
              <a:ext cx="98826" cy="102626"/>
            </a:xfrm>
            <a:custGeom>
              <a:rect b="b" l="l" r="r" t="t"/>
              <a:pathLst>
                <a:path extrusionOk="0" h="4105" w="3953">
                  <a:moveTo>
                    <a:pt x="3891" y="1"/>
                  </a:moveTo>
                  <a:lnTo>
                    <a:pt x="3527" y="61"/>
                  </a:lnTo>
                  <a:lnTo>
                    <a:pt x="3435" y="92"/>
                  </a:lnTo>
                  <a:lnTo>
                    <a:pt x="2220" y="305"/>
                  </a:lnTo>
                  <a:lnTo>
                    <a:pt x="2159" y="365"/>
                  </a:lnTo>
                  <a:lnTo>
                    <a:pt x="1916" y="1156"/>
                  </a:lnTo>
                  <a:lnTo>
                    <a:pt x="1885" y="1156"/>
                  </a:lnTo>
                  <a:lnTo>
                    <a:pt x="1672" y="821"/>
                  </a:lnTo>
                  <a:lnTo>
                    <a:pt x="1520" y="487"/>
                  </a:lnTo>
                  <a:lnTo>
                    <a:pt x="1429" y="426"/>
                  </a:lnTo>
                  <a:lnTo>
                    <a:pt x="1368" y="396"/>
                  </a:lnTo>
                  <a:lnTo>
                    <a:pt x="791" y="487"/>
                  </a:lnTo>
                  <a:lnTo>
                    <a:pt x="31" y="700"/>
                  </a:lnTo>
                  <a:lnTo>
                    <a:pt x="1" y="730"/>
                  </a:lnTo>
                  <a:lnTo>
                    <a:pt x="183" y="913"/>
                  </a:lnTo>
                  <a:lnTo>
                    <a:pt x="1399" y="2128"/>
                  </a:lnTo>
                  <a:lnTo>
                    <a:pt x="1429" y="3192"/>
                  </a:lnTo>
                  <a:lnTo>
                    <a:pt x="1520" y="4074"/>
                  </a:lnTo>
                  <a:lnTo>
                    <a:pt x="1581" y="4104"/>
                  </a:lnTo>
                  <a:lnTo>
                    <a:pt x="1642" y="4104"/>
                  </a:lnTo>
                  <a:lnTo>
                    <a:pt x="2827" y="3831"/>
                  </a:lnTo>
                  <a:lnTo>
                    <a:pt x="2858" y="3831"/>
                  </a:lnTo>
                  <a:lnTo>
                    <a:pt x="2858" y="3739"/>
                  </a:lnTo>
                  <a:lnTo>
                    <a:pt x="2706" y="2858"/>
                  </a:lnTo>
                  <a:lnTo>
                    <a:pt x="2706" y="2736"/>
                  </a:lnTo>
                  <a:lnTo>
                    <a:pt x="2645" y="2068"/>
                  </a:lnTo>
                  <a:lnTo>
                    <a:pt x="2645" y="2007"/>
                  </a:lnTo>
                  <a:lnTo>
                    <a:pt x="2706" y="1946"/>
                  </a:lnTo>
                  <a:lnTo>
                    <a:pt x="3010" y="1460"/>
                  </a:lnTo>
                  <a:lnTo>
                    <a:pt x="3922" y="183"/>
                  </a:lnTo>
                  <a:lnTo>
                    <a:pt x="3922" y="122"/>
                  </a:lnTo>
                  <a:lnTo>
                    <a:pt x="3952" y="92"/>
                  </a:lnTo>
                  <a:lnTo>
                    <a:pt x="3952" y="31"/>
                  </a:lnTo>
                  <a:lnTo>
                    <a:pt x="38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1"/>
            <p:cNvSpPr/>
            <p:nvPr/>
          </p:nvSpPr>
          <p:spPr>
            <a:xfrm rot="-429804">
              <a:off x="3750656" y="4057479"/>
              <a:ext cx="205176" cy="286327"/>
            </a:xfrm>
            <a:custGeom>
              <a:rect b="b" l="l" r="r" t="t"/>
              <a:pathLst>
                <a:path extrusionOk="0" h="11453" w="8207">
                  <a:moveTo>
                    <a:pt x="3161" y="3507"/>
                  </a:moveTo>
                  <a:cubicBezTo>
                    <a:pt x="3222" y="3507"/>
                    <a:pt x="3283" y="3538"/>
                    <a:pt x="3344" y="3659"/>
                  </a:cubicBezTo>
                  <a:cubicBezTo>
                    <a:pt x="3435" y="3751"/>
                    <a:pt x="3496" y="3903"/>
                    <a:pt x="3526" y="4024"/>
                  </a:cubicBezTo>
                  <a:lnTo>
                    <a:pt x="4134" y="5939"/>
                  </a:lnTo>
                  <a:cubicBezTo>
                    <a:pt x="4164" y="6061"/>
                    <a:pt x="4164" y="6213"/>
                    <a:pt x="4073" y="6334"/>
                  </a:cubicBezTo>
                  <a:cubicBezTo>
                    <a:pt x="4012" y="6456"/>
                    <a:pt x="3891" y="6547"/>
                    <a:pt x="3769" y="6577"/>
                  </a:cubicBezTo>
                  <a:lnTo>
                    <a:pt x="3587" y="6638"/>
                  </a:lnTo>
                  <a:lnTo>
                    <a:pt x="3526" y="6638"/>
                  </a:lnTo>
                  <a:cubicBezTo>
                    <a:pt x="3496" y="6646"/>
                    <a:pt x="3465" y="6650"/>
                    <a:pt x="3435" y="6650"/>
                  </a:cubicBezTo>
                  <a:cubicBezTo>
                    <a:pt x="3346" y="6650"/>
                    <a:pt x="3260" y="6615"/>
                    <a:pt x="3192" y="6547"/>
                  </a:cubicBezTo>
                  <a:cubicBezTo>
                    <a:pt x="3100" y="6456"/>
                    <a:pt x="3040" y="6334"/>
                    <a:pt x="3040" y="6213"/>
                  </a:cubicBezTo>
                  <a:lnTo>
                    <a:pt x="2979" y="4055"/>
                  </a:lnTo>
                  <a:cubicBezTo>
                    <a:pt x="2979" y="3933"/>
                    <a:pt x="2979" y="3811"/>
                    <a:pt x="3009" y="3690"/>
                  </a:cubicBezTo>
                  <a:cubicBezTo>
                    <a:pt x="3070" y="3568"/>
                    <a:pt x="3131" y="3507"/>
                    <a:pt x="3161" y="3507"/>
                  </a:cubicBezTo>
                  <a:close/>
                  <a:moveTo>
                    <a:pt x="5433" y="0"/>
                  </a:moveTo>
                  <a:cubicBezTo>
                    <a:pt x="5395" y="0"/>
                    <a:pt x="5357" y="4"/>
                    <a:pt x="5319" y="12"/>
                  </a:cubicBezTo>
                  <a:lnTo>
                    <a:pt x="486" y="833"/>
                  </a:lnTo>
                  <a:cubicBezTo>
                    <a:pt x="334" y="863"/>
                    <a:pt x="213" y="924"/>
                    <a:pt x="122" y="1045"/>
                  </a:cubicBezTo>
                  <a:cubicBezTo>
                    <a:pt x="31" y="1167"/>
                    <a:pt x="0" y="1289"/>
                    <a:pt x="0" y="1440"/>
                  </a:cubicBezTo>
                  <a:lnTo>
                    <a:pt x="699" y="11015"/>
                  </a:lnTo>
                  <a:cubicBezTo>
                    <a:pt x="699" y="11137"/>
                    <a:pt x="760" y="11258"/>
                    <a:pt x="882" y="11349"/>
                  </a:cubicBezTo>
                  <a:cubicBezTo>
                    <a:pt x="973" y="11418"/>
                    <a:pt x="1064" y="11452"/>
                    <a:pt x="1168" y="11452"/>
                  </a:cubicBezTo>
                  <a:cubicBezTo>
                    <a:pt x="1203" y="11452"/>
                    <a:pt x="1239" y="11448"/>
                    <a:pt x="1277" y="11441"/>
                  </a:cubicBezTo>
                  <a:lnTo>
                    <a:pt x="2584" y="11228"/>
                  </a:lnTo>
                  <a:cubicBezTo>
                    <a:pt x="2736" y="11197"/>
                    <a:pt x="2888" y="11106"/>
                    <a:pt x="2979" y="10985"/>
                  </a:cubicBezTo>
                  <a:cubicBezTo>
                    <a:pt x="3070" y="10894"/>
                    <a:pt x="3131" y="10742"/>
                    <a:pt x="3131" y="10590"/>
                  </a:cubicBezTo>
                  <a:lnTo>
                    <a:pt x="3131" y="10255"/>
                  </a:lnTo>
                  <a:cubicBezTo>
                    <a:pt x="3131" y="10103"/>
                    <a:pt x="3192" y="9982"/>
                    <a:pt x="3283" y="9860"/>
                  </a:cubicBezTo>
                  <a:cubicBezTo>
                    <a:pt x="3374" y="9708"/>
                    <a:pt x="3496" y="9617"/>
                    <a:pt x="3678" y="9587"/>
                  </a:cubicBezTo>
                  <a:lnTo>
                    <a:pt x="4438" y="9374"/>
                  </a:lnTo>
                  <a:lnTo>
                    <a:pt x="4499" y="9374"/>
                  </a:lnTo>
                  <a:cubicBezTo>
                    <a:pt x="4529" y="9366"/>
                    <a:pt x="4559" y="9362"/>
                    <a:pt x="4590" y="9362"/>
                  </a:cubicBezTo>
                  <a:cubicBezTo>
                    <a:pt x="4681" y="9362"/>
                    <a:pt x="4772" y="9397"/>
                    <a:pt x="4863" y="9465"/>
                  </a:cubicBezTo>
                  <a:cubicBezTo>
                    <a:pt x="4985" y="9526"/>
                    <a:pt x="5076" y="9617"/>
                    <a:pt x="5107" y="9769"/>
                  </a:cubicBezTo>
                  <a:lnTo>
                    <a:pt x="5319" y="10225"/>
                  </a:lnTo>
                  <a:cubicBezTo>
                    <a:pt x="5380" y="10377"/>
                    <a:pt x="5471" y="10498"/>
                    <a:pt x="5593" y="10559"/>
                  </a:cubicBezTo>
                  <a:cubicBezTo>
                    <a:pt x="5704" y="10604"/>
                    <a:pt x="5815" y="10632"/>
                    <a:pt x="5927" y="10632"/>
                  </a:cubicBezTo>
                  <a:cubicBezTo>
                    <a:pt x="5967" y="10632"/>
                    <a:pt x="6008" y="10628"/>
                    <a:pt x="6049" y="10620"/>
                  </a:cubicBezTo>
                  <a:lnTo>
                    <a:pt x="7781" y="10346"/>
                  </a:lnTo>
                  <a:cubicBezTo>
                    <a:pt x="7933" y="10316"/>
                    <a:pt x="8055" y="10225"/>
                    <a:pt x="8116" y="10103"/>
                  </a:cubicBezTo>
                  <a:cubicBezTo>
                    <a:pt x="8207" y="9982"/>
                    <a:pt x="8207" y="9860"/>
                    <a:pt x="8177" y="9738"/>
                  </a:cubicBezTo>
                  <a:lnTo>
                    <a:pt x="5988" y="437"/>
                  </a:lnTo>
                  <a:cubicBezTo>
                    <a:pt x="5927" y="285"/>
                    <a:pt x="5866" y="164"/>
                    <a:pt x="5745" y="103"/>
                  </a:cubicBezTo>
                  <a:cubicBezTo>
                    <a:pt x="5654" y="35"/>
                    <a:pt x="5545" y="0"/>
                    <a:pt x="54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1"/>
            <p:cNvSpPr/>
            <p:nvPr/>
          </p:nvSpPr>
          <p:spPr>
            <a:xfrm rot="-429804">
              <a:off x="3916338" y="4007085"/>
              <a:ext cx="212026" cy="281027"/>
            </a:xfrm>
            <a:custGeom>
              <a:rect b="b" l="l" r="r" t="t"/>
              <a:pathLst>
                <a:path extrusionOk="0" h="11241" w="8481">
                  <a:moveTo>
                    <a:pt x="4073" y="2718"/>
                  </a:moveTo>
                  <a:cubicBezTo>
                    <a:pt x="4225" y="2718"/>
                    <a:pt x="4408" y="2748"/>
                    <a:pt x="4560" y="2809"/>
                  </a:cubicBezTo>
                  <a:cubicBezTo>
                    <a:pt x="4711" y="2870"/>
                    <a:pt x="4863" y="2992"/>
                    <a:pt x="4985" y="3113"/>
                  </a:cubicBezTo>
                  <a:lnTo>
                    <a:pt x="5867" y="4086"/>
                  </a:lnTo>
                  <a:cubicBezTo>
                    <a:pt x="5958" y="4207"/>
                    <a:pt x="6049" y="4359"/>
                    <a:pt x="6079" y="4511"/>
                  </a:cubicBezTo>
                  <a:cubicBezTo>
                    <a:pt x="6140" y="4694"/>
                    <a:pt x="6140" y="4846"/>
                    <a:pt x="6079" y="4998"/>
                  </a:cubicBezTo>
                  <a:lnTo>
                    <a:pt x="5745" y="6609"/>
                  </a:lnTo>
                  <a:cubicBezTo>
                    <a:pt x="5684" y="6761"/>
                    <a:pt x="5593" y="6913"/>
                    <a:pt x="5502" y="7034"/>
                  </a:cubicBezTo>
                  <a:cubicBezTo>
                    <a:pt x="5380" y="7125"/>
                    <a:pt x="5259" y="7217"/>
                    <a:pt x="5107" y="7277"/>
                  </a:cubicBezTo>
                  <a:lnTo>
                    <a:pt x="4833" y="7399"/>
                  </a:lnTo>
                  <a:lnTo>
                    <a:pt x="4742" y="7399"/>
                  </a:lnTo>
                  <a:cubicBezTo>
                    <a:pt x="4717" y="7407"/>
                    <a:pt x="4691" y="7411"/>
                    <a:pt x="4663" y="7411"/>
                  </a:cubicBezTo>
                  <a:cubicBezTo>
                    <a:pt x="4586" y="7411"/>
                    <a:pt x="4497" y="7383"/>
                    <a:pt x="4408" y="7338"/>
                  </a:cubicBezTo>
                  <a:cubicBezTo>
                    <a:pt x="4316" y="7277"/>
                    <a:pt x="4256" y="7156"/>
                    <a:pt x="4256" y="7034"/>
                  </a:cubicBezTo>
                  <a:lnTo>
                    <a:pt x="3678" y="3296"/>
                  </a:lnTo>
                  <a:cubicBezTo>
                    <a:pt x="3648" y="3022"/>
                    <a:pt x="3800" y="2779"/>
                    <a:pt x="4073" y="2718"/>
                  </a:cubicBezTo>
                  <a:close/>
                  <a:moveTo>
                    <a:pt x="5204" y="1"/>
                  </a:moveTo>
                  <a:cubicBezTo>
                    <a:pt x="5160" y="1"/>
                    <a:pt x="5117" y="5"/>
                    <a:pt x="5076" y="13"/>
                  </a:cubicBezTo>
                  <a:lnTo>
                    <a:pt x="456" y="834"/>
                  </a:lnTo>
                  <a:cubicBezTo>
                    <a:pt x="304" y="864"/>
                    <a:pt x="183" y="925"/>
                    <a:pt x="122" y="1077"/>
                  </a:cubicBezTo>
                  <a:cubicBezTo>
                    <a:pt x="31" y="1168"/>
                    <a:pt x="0" y="1320"/>
                    <a:pt x="31" y="1441"/>
                  </a:cubicBezTo>
                  <a:lnTo>
                    <a:pt x="1915" y="10803"/>
                  </a:lnTo>
                  <a:cubicBezTo>
                    <a:pt x="1945" y="10955"/>
                    <a:pt x="2037" y="11077"/>
                    <a:pt x="2158" y="11138"/>
                  </a:cubicBezTo>
                  <a:cubicBezTo>
                    <a:pt x="2249" y="11206"/>
                    <a:pt x="2341" y="11240"/>
                    <a:pt x="2445" y="11240"/>
                  </a:cubicBezTo>
                  <a:cubicBezTo>
                    <a:pt x="2479" y="11240"/>
                    <a:pt x="2515" y="11236"/>
                    <a:pt x="2553" y="11229"/>
                  </a:cubicBezTo>
                  <a:lnTo>
                    <a:pt x="6079" y="10621"/>
                  </a:lnTo>
                  <a:cubicBezTo>
                    <a:pt x="6231" y="10591"/>
                    <a:pt x="6414" y="10530"/>
                    <a:pt x="6566" y="10469"/>
                  </a:cubicBezTo>
                  <a:cubicBezTo>
                    <a:pt x="6718" y="10378"/>
                    <a:pt x="6870" y="10287"/>
                    <a:pt x="6991" y="10165"/>
                  </a:cubicBezTo>
                  <a:lnTo>
                    <a:pt x="8146" y="9040"/>
                  </a:lnTo>
                  <a:cubicBezTo>
                    <a:pt x="8268" y="8919"/>
                    <a:pt x="8359" y="8767"/>
                    <a:pt x="8389" y="8615"/>
                  </a:cubicBezTo>
                  <a:cubicBezTo>
                    <a:pt x="8450" y="8463"/>
                    <a:pt x="8481" y="8311"/>
                    <a:pt x="8481" y="8128"/>
                  </a:cubicBezTo>
                  <a:lnTo>
                    <a:pt x="8055" y="3174"/>
                  </a:lnTo>
                  <a:cubicBezTo>
                    <a:pt x="8025" y="2992"/>
                    <a:pt x="7994" y="2840"/>
                    <a:pt x="7903" y="2688"/>
                  </a:cubicBezTo>
                  <a:cubicBezTo>
                    <a:pt x="7842" y="2505"/>
                    <a:pt x="7751" y="2353"/>
                    <a:pt x="7629" y="2232"/>
                  </a:cubicBezTo>
                  <a:lnTo>
                    <a:pt x="5958" y="317"/>
                  </a:lnTo>
                  <a:cubicBezTo>
                    <a:pt x="5867" y="195"/>
                    <a:pt x="5715" y="104"/>
                    <a:pt x="5563" y="74"/>
                  </a:cubicBezTo>
                  <a:cubicBezTo>
                    <a:pt x="5451" y="29"/>
                    <a:pt x="5324" y="1"/>
                    <a:pt x="5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1"/>
            <p:cNvSpPr/>
            <p:nvPr/>
          </p:nvSpPr>
          <p:spPr>
            <a:xfrm rot="-429804">
              <a:off x="4105334" y="3944739"/>
              <a:ext cx="180901" cy="283277"/>
            </a:xfrm>
            <a:custGeom>
              <a:rect b="b" l="l" r="r" t="t"/>
              <a:pathLst>
                <a:path extrusionOk="0" h="11331" w="7236">
                  <a:moveTo>
                    <a:pt x="6783" y="0"/>
                  </a:moveTo>
                  <a:cubicBezTo>
                    <a:pt x="6751" y="0"/>
                    <a:pt x="6718" y="4"/>
                    <a:pt x="6688" y="12"/>
                  </a:cubicBezTo>
                  <a:lnTo>
                    <a:pt x="5259" y="255"/>
                  </a:lnTo>
                  <a:cubicBezTo>
                    <a:pt x="5107" y="285"/>
                    <a:pt x="4986" y="377"/>
                    <a:pt x="4895" y="498"/>
                  </a:cubicBezTo>
                  <a:cubicBezTo>
                    <a:pt x="4773" y="589"/>
                    <a:pt x="4712" y="711"/>
                    <a:pt x="4712" y="863"/>
                  </a:cubicBezTo>
                  <a:lnTo>
                    <a:pt x="4743" y="6182"/>
                  </a:lnTo>
                  <a:cubicBezTo>
                    <a:pt x="4743" y="6334"/>
                    <a:pt x="4743" y="6395"/>
                    <a:pt x="4712" y="6395"/>
                  </a:cubicBezTo>
                  <a:cubicBezTo>
                    <a:pt x="4682" y="6395"/>
                    <a:pt x="4682" y="6334"/>
                    <a:pt x="4621" y="6182"/>
                  </a:cubicBezTo>
                  <a:lnTo>
                    <a:pt x="3375" y="1106"/>
                  </a:lnTo>
                  <a:cubicBezTo>
                    <a:pt x="3290" y="853"/>
                    <a:pt x="3049" y="677"/>
                    <a:pt x="2772" y="677"/>
                  </a:cubicBezTo>
                  <a:cubicBezTo>
                    <a:pt x="2750" y="677"/>
                    <a:pt x="2728" y="678"/>
                    <a:pt x="2706" y="681"/>
                  </a:cubicBezTo>
                  <a:lnTo>
                    <a:pt x="426" y="1076"/>
                  </a:lnTo>
                  <a:cubicBezTo>
                    <a:pt x="305" y="1076"/>
                    <a:pt x="183" y="1167"/>
                    <a:pt x="92" y="1289"/>
                  </a:cubicBezTo>
                  <a:cubicBezTo>
                    <a:pt x="31" y="1410"/>
                    <a:pt x="1" y="1532"/>
                    <a:pt x="62" y="1684"/>
                  </a:cubicBezTo>
                  <a:lnTo>
                    <a:pt x="2767" y="10894"/>
                  </a:lnTo>
                  <a:cubicBezTo>
                    <a:pt x="2797" y="11045"/>
                    <a:pt x="2888" y="11167"/>
                    <a:pt x="3040" y="11228"/>
                  </a:cubicBezTo>
                  <a:cubicBezTo>
                    <a:pt x="3132" y="11296"/>
                    <a:pt x="3223" y="11330"/>
                    <a:pt x="3327" y="11330"/>
                  </a:cubicBezTo>
                  <a:cubicBezTo>
                    <a:pt x="3361" y="11330"/>
                    <a:pt x="3398" y="11327"/>
                    <a:pt x="3436" y="11319"/>
                  </a:cubicBezTo>
                  <a:lnTo>
                    <a:pt x="6566" y="10802"/>
                  </a:lnTo>
                  <a:cubicBezTo>
                    <a:pt x="6718" y="10772"/>
                    <a:pt x="6870" y="10681"/>
                    <a:pt x="6961" y="10559"/>
                  </a:cubicBezTo>
                  <a:cubicBezTo>
                    <a:pt x="7053" y="10468"/>
                    <a:pt x="7113" y="10316"/>
                    <a:pt x="7113" y="10194"/>
                  </a:cubicBezTo>
                  <a:lnTo>
                    <a:pt x="7235" y="468"/>
                  </a:lnTo>
                  <a:cubicBezTo>
                    <a:pt x="7235" y="316"/>
                    <a:pt x="7174" y="194"/>
                    <a:pt x="7053" y="103"/>
                  </a:cubicBezTo>
                  <a:cubicBezTo>
                    <a:pt x="6984" y="35"/>
                    <a:pt x="6882" y="0"/>
                    <a:pt x="67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1"/>
            <p:cNvSpPr/>
            <p:nvPr/>
          </p:nvSpPr>
          <p:spPr>
            <a:xfrm rot="-429804">
              <a:off x="4288813" y="3894166"/>
              <a:ext cx="180126" cy="281752"/>
            </a:xfrm>
            <a:custGeom>
              <a:rect b="b" l="l" r="r" t="t"/>
              <a:pathLst>
                <a:path extrusionOk="0" h="11270" w="7205">
                  <a:moveTo>
                    <a:pt x="5628" y="0"/>
                  </a:moveTo>
                  <a:cubicBezTo>
                    <a:pt x="5596" y="0"/>
                    <a:pt x="5563" y="4"/>
                    <a:pt x="5533" y="12"/>
                  </a:cubicBezTo>
                  <a:lnTo>
                    <a:pt x="427" y="893"/>
                  </a:lnTo>
                  <a:cubicBezTo>
                    <a:pt x="305" y="893"/>
                    <a:pt x="183" y="984"/>
                    <a:pt x="92" y="1106"/>
                  </a:cubicBezTo>
                  <a:cubicBezTo>
                    <a:pt x="31" y="1197"/>
                    <a:pt x="1" y="1349"/>
                    <a:pt x="31" y="1471"/>
                  </a:cubicBezTo>
                  <a:lnTo>
                    <a:pt x="1825" y="10832"/>
                  </a:lnTo>
                  <a:cubicBezTo>
                    <a:pt x="1855" y="10984"/>
                    <a:pt x="1946" y="11106"/>
                    <a:pt x="2068" y="11167"/>
                  </a:cubicBezTo>
                  <a:cubicBezTo>
                    <a:pt x="2136" y="11235"/>
                    <a:pt x="2239" y="11269"/>
                    <a:pt x="2337" y="11269"/>
                  </a:cubicBezTo>
                  <a:cubicBezTo>
                    <a:pt x="2370" y="11269"/>
                    <a:pt x="2402" y="11266"/>
                    <a:pt x="2433" y="11258"/>
                  </a:cubicBezTo>
                  <a:lnTo>
                    <a:pt x="6718" y="10529"/>
                  </a:lnTo>
                  <a:cubicBezTo>
                    <a:pt x="6870" y="10498"/>
                    <a:pt x="6992" y="10437"/>
                    <a:pt x="7083" y="10316"/>
                  </a:cubicBezTo>
                  <a:cubicBezTo>
                    <a:pt x="7174" y="10194"/>
                    <a:pt x="7205" y="10073"/>
                    <a:pt x="7174" y="9921"/>
                  </a:cubicBezTo>
                  <a:lnTo>
                    <a:pt x="6931" y="7611"/>
                  </a:lnTo>
                  <a:cubicBezTo>
                    <a:pt x="6931" y="7459"/>
                    <a:pt x="6870" y="7337"/>
                    <a:pt x="6749" y="7246"/>
                  </a:cubicBezTo>
                  <a:cubicBezTo>
                    <a:pt x="6650" y="7196"/>
                    <a:pt x="6550" y="7147"/>
                    <a:pt x="6434" y="7147"/>
                  </a:cubicBezTo>
                  <a:cubicBezTo>
                    <a:pt x="6408" y="7147"/>
                    <a:pt x="6382" y="7149"/>
                    <a:pt x="6354" y="7155"/>
                  </a:cubicBezTo>
                  <a:lnTo>
                    <a:pt x="4743" y="7428"/>
                  </a:lnTo>
                  <a:cubicBezTo>
                    <a:pt x="4705" y="7436"/>
                    <a:pt x="4669" y="7440"/>
                    <a:pt x="4634" y="7440"/>
                  </a:cubicBezTo>
                  <a:cubicBezTo>
                    <a:pt x="4530" y="7440"/>
                    <a:pt x="4439" y="7405"/>
                    <a:pt x="4348" y="7337"/>
                  </a:cubicBezTo>
                  <a:cubicBezTo>
                    <a:pt x="4226" y="7246"/>
                    <a:pt x="4165" y="7124"/>
                    <a:pt x="4135" y="7003"/>
                  </a:cubicBezTo>
                  <a:lnTo>
                    <a:pt x="4074" y="6668"/>
                  </a:lnTo>
                  <a:cubicBezTo>
                    <a:pt x="4044" y="6516"/>
                    <a:pt x="4074" y="6395"/>
                    <a:pt x="4165" y="6273"/>
                  </a:cubicBezTo>
                  <a:cubicBezTo>
                    <a:pt x="4256" y="6182"/>
                    <a:pt x="4378" y="6091"/>
                    <a:pt x="4530" y="6091"/>
                  </a:cubicBezTo>
                  <a:lnTo>
                    <a:pt x="5746" y="5908"/>
                  </a:lnTo>
                  <a:cubicBezTo>
                    <a:pt x="5898" y="5908"/>
                    <a:pt x="6050" y="5817"/>
                    <a:pt x="6141" y="5696"/>
                  </a:cubicBezTo>
                  <a:cubicBezTo>
                    <a:pt x="6232" y="5574"/>
                    <a:pt x="6262" y="5452"/>
                    <a:pt x="6262" y="5300"/>
                  </a:cubicBezTo>
                  <a:lnTo>
                    <a:pt x="6171" y="4358"/>
                  </a:lnTo>
                  <a:cubicBezTo>
                    <a:pt x="6171" y="4237"/>
                    <a:pt x="6111" y="4115"/>
                    <a:pt x="6019" y="4024"/>
                  </a:cubicBezTo>
                  <a:cubicBezTo>
                    <a:pt x="5928" y="3955"/>
                    <a:pt x="5820" y="3921"/>
                    <a:pt x="5720" y="3921"/>
                  </a:cubicBezTo>
                  <a:cubicBezTo>
                    <a:pt x="5687" y="3921"/>
                    <a:pt x="5655" y="3925"/>
                    <a:pt x="5624" y="3933"/>
                  </a:cubicBezTo>
                  <a:lnTo>
                    <a:pt x="4256" y="4145"/>
                  </a:lnTo>
                  <a:cubicBezTo>
                    <a:pt x="4218" y="4153"/>
                    <a:pt x="4182" y="4157"/>
                    <a:pt x="4148" y="4157"/>
                  </a:cubicBezTo>
                  <a:cubicBezTo>
                    <a:pt x="4044" y="4157"/>
                    <a:pt x="3952" y="4123"/>
                    <a:pt x="3861" y="4054"/>
                  </a:cubicBezTo>
                  <a:cubicBezTo>
                    <a:pt x="3740" y="3993"/>
                    <a:pt x="3648" y="3841"/>
                    <a:pt x="3648" y="3720"/>
                  </a:cubicBezTo>
                  <a:lnTo>
                    <a:pt x="3648" y="3446"/>
                  </a:lnTo>
                  <a:cubicBezTo>
                    <a:pt x="3618" y="3142"/>
                    <a:pt x="3831" y="2869"/>
                    <a:pt x="4135" y="2808"/>
                  </a:cubicBezTo>
                  <a:lnTo>
                    <a:pt x="5715" y="2626"/>
                  </a:lnTo>
                  <a:cubicBezTo>
                    <a:pt x="5867" y="2626"/>
                    <a:pt x="6019" y="2534"/>
                    <a:pt x="6111" y="2413"/>
                  </a:cubicBezTo>
                  <a:cubicBezTo>
                    <a:pt x="6202" y="2322"/>
                    <a:pt x="6232" y="2170"/>
                    <a:pt x="6232" y="2018"/>
                  </a:cubicBezTo>
                  <a:lnTo>
                    <a:pt x="6080" y="468"/>
                  </a:lnTo>
                  <a:cubicBezTo>
                    <a:pt x="6080" y="316"/>
                    <a:pt x="6019" y="194"/>
                    <a:pt x="5898" y="103"/>
                  </a:cubicBezTo>
                  <a:cubicBezTo>
                    <a:pt x="5829" y="34"/>
                    <a:pt x="5727" y="0"/>
                    <a:pt x="56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1"/>
            <p:cNvSpPr/>
            <p:nvPr/>
          </p:nvSpPr>
          <p:spPr>
            <a:xfrm rot="-429804">
              <a:off x="4440853" y="3837450"/>
              <a:ext cx="231801" cy="288527"/>
            </a:xfrm>
            <a:custGeom>
              <a:rect b="b" l="l" r="r" t="t"/>
              <a:pathLst>
                <a:path extrusionOk="0" h="11541" w="9272">
                  <a:moveTo>
                    <a:pt x="7255" y="1"/>
                  </a:moveTo>
                  <a:cubicBezTo>
                    <a:pt x="7229" y="1"/>
                    <a:pt x="7202" y="3"/>
                    <a:pt x="7174" y="9"/>
                  </a:cubicBezTo>
                  <a:lnTo>
                    <a:pt x="5472" y="313"/>
                  </a:lnTo>
                  <a:cubicBezTo>
                    <a:pt x="5320" y="343"/>
                    <a:pt x="5168" y="404"/>
                    <a:pt x="5077" y="526"/>
                  </a:cubicBezTo>
                  <a:cubicBezTo>
                    <a:pt x="4986" y="647"/>
                    <a:pt x="4955" y="769"/>
                    <a:pt x="4955" y="921"/>
                  </a:cubicBezTo>
                  <a:lnTo>
                    <a:pt x="5047" y="2045"/>
                  </a:lnTo>
                  <a:cubicBezTo>
                    <a:pt x="5047" y="2228"/>
                    <a:pt x="4986" y="2349"/>
                    <a:pt x="4895" y="2349"/>
                  </a:cubicBezTo>
                  <a:cubicBezTo>
                    <a:pt x="4803" y="2349"/>
                    <a:pt x="4712" y="2319"/>
                    <a:pt x="4651" y="2258"/>
                  </a:cubicBezTo>
                  <a:lnTo>
                    <a:pt x="3253" y="1073"/>
                  </a:lnTo>
                  <a:cubicBezTo>
                    <a:pt x="3132" y="982"/>
                    <a:pt x="2949" y="890"/>
                    <a:pt x="2797" y="860"/>
                  </a:cubicBezTo>
                  <a:cubicBezTo>
                    <a:pt x="2690" y="838"/>
                    <a:pt x="2567" y="817"/>
                    <a:pt x="2451" y="817"/>
                  </a:cubicBezTo>
                  <a:cubicBezTo>
                    <a:pt x="2403" y="817"/>
                    <a:pt x="2355" y="821"/>
                    <a:pt x="2311" y="830"/>
                  </a:cubicBezTo>
                  <a:lnTo>
                    <a:pt x="457" y="1164"/>
                  </a:lnTo>
                  <a:cubicBezTo>
                    <a:pt x="335" y="1164"/>
                    <a:pt x="214" y="1255"/>
                    <a:pt x="122" y="1346"/>
                  </a:cubicBezTo>
                  <a:cubicBezTo>
                    <a:pt x="31" y="1468"/>
                    <a:pt x="1" y="1589"/>
                    <a:pt x="31" y="1741"/>
                  </a:cubicBezTo>
                  <a:lnTo>
                    <a:pt x="1916" y="11103"/>
                  </a:lnTo>
                  <a:cubicBezTo>
                    <a:pt x="1916" y="11225"/>
                    <a:pt x="2007" y="11346"/>
                    <a:pt x="2129" y="11438"/>
                  </a:cubicBezTo>
                  <a:cubicBezTo>
                    <a:pt x="2220" y="11506"/>
                    <a:pt x="2328" y="11540"/>
                    <a:pt x="2428" y="11540"/>
                  </a:cubicBezTo>
                  <a:cubicBezTo>
                    <a:pt x="2461" y="11540"/>
                    <a:pt x="2493" y="11536"/>
                    <a:pt x="2524" y="11529"/>
                  </a:cubicBezTo>
                  <a:lnTo>
                    <a:pt x="4530" y="11194"/>
                  </a:lnTo>
                  <a:cubicBezTo>
                    <a:pt x="4651" y="11164"/>
                    <a:pt x="4773" y="11073"/>
                    <a:pt x="4864" y="10982"/>
                  </a:cubicBezTo>
                  <a:cubicBezTo>
                    <a:pt x="4955" y="10860"/>
                    <a:pt x="4986" y="10708"/>
                    <a:pt x="4986" y="10587"/>
                  </a:cubicBezTo>
                  <a:lnTo>
                    <a:pt x="4256" y="5875"/>
                  </a:lnTo>
                  <a:cubicBezTo>
                    <a:pt x="4256" y="5723"/>
                    <a:pt x="4287" y="5632"/>
                    <a:pt x="4347" y="5632"/>
                  </a:cubicBezTo>
                  <a:cubicBezTo>
                    <a:pt x="4408" y="5632"/>
                    <a:pt x="4469" y="5662"/>
                    <a:pt x="4560" y="5754"/>
                  </a:cubicBezTo>
                  <a:lnTo>
                    <a:pt x="5320" y="6544"/>
                  </a:lnTo>
                  <a:cubicBezTo>
                    <a:pt x="5442" y="6665"/>
                    <a:pt x="5533" y="6817"/>
                    <a:pt x="5624" y="6969"/>
                  </a:cubicBezTo>
                  <a:cubicBezTo>
                    <a:pt x="5685" y="7121"/>
                    <a:pt x="5776" y="7304"/>
                    <a:pt x="5806" y="7456"/>
                  </a:cubicBezTo>
                  <a:lnTo>
                    <a:pt x="6445" y="10343"/>
                  </a:lnTo>
                  <a:cubicBezTo>
                    <a:pt x="6475" y="10495"/>
                    <a:pt x="6536" y="10617"/>
                    <a:pt x="6658" y="10678"/>
                  </a:cubicBezTo>
                  <a:cubicBezTo>
                    <a:pt x="6779" y="10769"/>
                    <a:pt x="6931" y="10799"/>
                    <a:pt x="7083" y="10799"/>
                  </a:cubicBezTo>
                  <a:lnTo>
                    <a:pt x="8816" y="10495"/>
                  </a:lnTo>
                  <a:cubicBezTo>
                    <a:pt x="8968" y="10465"/>
                    <a:pt x="9089" y="10374"/>
                    <a:pt x="9180" y="10252"/>
                  </a:cubicBezTo>
                  <a:cubicBezTo>
                    <a:pt x="9241" y="10161"/>
                    <a:pt x="9272" y="10009"/>
                    <a:pt x="9272" y="9887"/>
                  </a:cubicBezTo>
                  <a:lnTo>
                    <a:pt x="7782" y="465"/>
                  </a:lnTo>
                  <a:cubicBezTo>
                    <a:pt x="7782" y="313"/>
                    <a:pt x="7691" y="191"/>
                    <a:pt x="7569" y="100"/>
                  </a:cubicBezTo>
                  <a:cubicBezTo>
                    <a:pt x="7470" y="50"/>
                    <a:pt x="7371" y="1"/>
                    <a:pt x="7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1"/>
            <p:cNvSpPr/>
            <p:nvPr/>
          </p:nvSpPr>
          <p:spPr>
            <a:xfrm rot="-429804">
              <a:off x="4641901" y="3787411"/>
              <a:ext cx="161126" cy="277202"/>
            </a:xfrm>
            <a:custGeom>
              <a:rect b="b" l="l" r="r" t="t"/>
              <a:pathLst>
                <a:path extrusionOk="0" h="11088" w="6445">
                  <a:moveTo>
                    <a:pt x="5598" y="0"/>
                  </a:moveTo>
                  <a:cubicBezTo>
                    <a:pt x="5565" y="0"/>
                    <a:pt x="5533" y="4"/>
                    <a:pt x="5502" y="12"/>
                  </a:cubicBezTo>
                  <a:lnTo>
                    <a:pt x="517" y="863"/>
                  </a:lnTo>
                  <a:cubicBezTo>
                    <a:pt x="365" y="893"/>
                    <a:pt x="213" y="954"/>
                    <a:pt x="122" y="1076"/>
                  </a:cubicBezTo>
                  <a:cubicBezTo>
                    <a:pt x="61" y="1197"/>
                    <a:pt x="1" y="1319"/>
                    <a:pt x="1" y="1471"/>
                  </a:cubicBezTo>
                  <a:lnTo>
                    <a:pt x="122" y="2717"/>
                  </a:lnTo>
                  <a:cubicBezTo>
                    <a:pt x="122" y="2869"/>
                    <a:pt x="183" y="3021"/>
                    <a:pt x="335" y="3082"/>
                  </a:cubicBezTo>
                  <a:cubicBezTo>
                    <a:pt x="426" y="3173"/>
                    <a:pt x="578" y="3203"/>
                    <a:pt x="700" y="3203"/>
                  </a:cubicBezTo>
                  <a:lnTo>
                    <a:pt x="1216" y="3112"/>
                  </a:lnTo>
                  <a:cubicBezTo>
                    <a:pt x="1368" y="3112"/>
                    <a:pt x="1520" y="3143"/>
                    <a:pt x="1611" y="3234"/>
                  </a:cubicBezTo>
                  <a:cubicBezTo>
                    <a:pt x="1733" y="3295"/>
                    <a:pt x="1824" y="3416"/>
                    <a:pt x="1855" y="3568"/>
                  </a:cubicBezTo>
                  <a:lnTo>
                    <a:pt x="3253" y="10650"/>
                  </a:lnTo>
                  <a:cubicBezTo>
                    <a:pt x="3283" y="10802"/>
                    <a:pt x="3374" y="10924"/>
                    <a:pt x="3496" y="10985"/>
                  </a:cubicBezTo>
                  <a:cubicBezTo>
                    <a:pt x="3564" y="11053"/>
                    <a:pt x="3667" y="11087"/>
                    <a:pt x="3778" y="11087"/>
                  </a:cubicBezTo>
                  <a:cubicBezTo>
                    <a:pt x="3815" y="11087"/>
                    <a:pt x="3853" y="11083"/>
                    <a:pt x="3891" y="11076"/>
                  </a:cubicBezTo>
                  <a:lnTo>
                    <a:pt x="5624" y="10802"/>
                  </a:lnTo>
                  <a:cubicBezTo>
                    <a:pt x="5776" y="10772"/>
                    <a:pt x="5897" y="10681"/>
                    <a:pt x="5988" y="10559"/>
                  </a:cubicBezTo>
                  <a:cubicBezTo>
                    <a:pt x="6049" y="10468"/>
                    <a:pt x="6110" y="10316"/>
                    <a:pt x="6080" y="10194"/>
                  </a:cubicBezTo>
                  <a:lnTo>
                    <a:pt x="5016" y="3051"/>
                  </a:lnTo>
                  <a:cubicBezTo>
                    <a:pt x="4985" y="2899"/>
                    <a:pt x="5046" y="2747"/>
                    <a:pt x="5137" y="2656"/>
                  </a:cubicBezTo>
                  <a:cubicBezTo>
                    <a:pt x="5229" y="2565"/>
                    <a:pt x="5350" y="2474"/>
                    <a:pt x="5502" y="2474"/>
                  </a:cubicBezTo>
                  <a:lnTo>
                    <a:pt x="5988" y="2383"/>
                  </a:lnTo>
                  <a:cubicBezTo>
                    <a:pt x="6140" y="2383"/>
                    <a:pt x="6262" y="2291"/>
                    <a:pt x="6323" y="2170"/>
                  </a:cubicBezTo>
                  <a:cubicBezTo>
                    <a:pt x="6414" y="2048"/>
                    <a:pt x="6444" y="1896"/>
                    <a:pt x="6414" y="1775"/>
                  </a:cubicBezTo>
                  <a:lnTo>
                    <a:pt x="6140" y="437"/>
                  </a:lnTo>
                  <a:cubicBezTo>
                    <a:pt x="6110" y="285"/>
                    <a:pt x="6019" y="164"/>
                    <a:pt x="5897" y="103"/>
                  </a:cubicBezTo>
                  <a:cubicBezTo>
                    <a:pt x="5806" y="35"/>
                    <a:pt x="5698" y="0"/>
                    <a:pt x="55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1"/>
            <p:cNvSpPr/>
            <p:nvPr/>
          </p:nvSpPr>
          <p:spPr>
            <a:xfrm rot="-429804">
              <a:off x="4799372" y="3729904"/>
              <a:ext cx="230276" cy="285477"/>
            </a:xfrm>
            <a:custGeom>
              <a:rect b="b" l="l" r="r" t="t"/>
              <a:pathLst>
                <a:path extrusionOk="0" h="11419" w="9211">
                  <a:moveTo>
                    <a:pt x="7204" y="0"/>
                  </a:moveTo>
                  <a:lnTo>
                    <a:pt x="5046" y="396"/>
                  </a:lnTo>
                  <a:cubicBezTo>
                    <a:pt x="4924" y="396"/>
                    <a:pt x="4772" y="487"/>
                    <a:pt x="4712" y="608"/>
                  </a:cubicBezTo>
                  <a:cubicBezTo>
                    <a:pt x="4620" y="730"/>
                    <a:pt x="4590" y="851"/>
                    <a:pt x="4620" y="973"/>
                  </a:cubicBezTo>
                  <a:lnTo>
                    <a:pt x="5715" y="6292"/>
                  </a:lnTo>
                  <a:cubicBezTo>
                    <a:pt x="5745" y="6444"/>
                    <a:pt x="5745" y="6627"/>
                    <a:pt x="5715" y="6779"/>
                  </a:cubicBezTo>
                  <a:cubicBezTo>
                    <a:pt x="5684" y="6900"/>
                    <a:pt x="5654" y="7052"/>
                    <a:pt x="5563" y="7174"/>
                  </a:cubicBezTo>
                  <a:cubicBezTo>
                    <a:pt x="5471" y="7265"/>
                    <a:pt x="5380" y="7326"/>
                    <a:pt x="5259" y="7387"/>
                  </a:cubicBezTo>
                  <a:cubicBezTo>
                    <a:pt x="5137" y="7447"/>
                    <a:pt x="5015" y="7508"/>
                    <a:pt x="4864" y="7539"/>
                  </a:cubicBezTo>
                  <a:lnTo>
                    <a:pt x="4681" y="7539"/>
                  </a:lnTo>
                  <a:cubicBezTo>
                    <a:pt x="4654" y="7544"/>
                    <a:pt x="4627" y="7546"/>
                    <a:pt x="4601" y="7546"/>
                  </a:cubicBezTo>
                  <a:cubicBezTo>
                    <a:pt x="4476" y="7546"/>
                    <a:pt x="4356" y="7492"/>
                    <a:pt x="4256" y="7417"/>
                  </a:cubicBezTo>
                  <a:cubicBezTo>
                    <a:pt x="4134" y="7326"/>
                    <a:pt x="4043" y="7204"/>
                    <a:pt x="4043" y="7052"/>
                  </a:cubicBezTo>
                  <a:lnTo>
                    <a:pt x="3009" y="1216"/>
                  </a:lnTo>
                  <a:cubicBezTo>
                    <a:pt x="2979" y="1064"/>
                    <a:pt x="2918" y="943"/>
                    <a:pt x="2797" y="882"/>
                  </a:cubicBezTo>
                  <a:cubicBezTo>
                    <a:pt x="2705" y="813"/>
                    <a:pt x="2597" y="779"/>
                    <a:pt x="2497" y="779"/>
                  </a:cubicBezTo>
                  <a:cubicBezTo>
                    <a:pt x="2464" y="779"/>
                    <a:pt x="2432" y="783"/>
                    <a:pt x="2401" y="791"/>
                  </a:cubicBezTo>
                  <a:lnTo>
                    <a:pt x="426" y="1125"/>
                  </a:lnTo>
                  <a:cubicBezTo>
                    <a:pt x="274" y="1155"/>
                    <a:pt x="152" y="1247"/>
                    <a:pt x="91" y="1368"/>
                  </a:cubicBezTo>
                  <a:cubicBezTo>
                    <a:pt x="0" y="1490"/>
                    <a:pt x="0" y="1642"/>
                    <a:pt x="31" y="1763"/>
                  </a:cubicBezTo>
                  <a:lnTo>
                    <a:pt x="1672" y="10153"/>
                  </a:lnTo>
                  <a:cubicBezTo>
                    <a:pt x="1733" y="10335"/>
                    <a:pt x="1794" y="10487"/>
                    <a:pt x="1885" y="10639"/>
                  </a:cubicBezTo>
                  <a:cubicBezTo>
                    <a:pt x="1976" y="10760"/>
                    <a:pt x="2098" y="10912"/>
                    <a:pt x="2219" y="11004"/>
                  </a:cubicBezTo>
                  <a:lnTo>
                    <a:pt x="2462" y="11156"/>
                  </a:lnTo>
                  <a:cubicBezTo>
                    <a:pt x="2584" y="11277"/>
                    <a:pt x="2766" y="11338"/>
                    <a:pt x="2918" y="11368"/>
                  </a:cubicBezTo>
                  <a:cubicBezTo>
                    <a:pt x="3007" y="11404"/>
                    <a:pt x="3107" y="11419"/>
                    <a:pt x="3204" y="11419"/>
                  </a:cubicBezTo>
                  <a:cubicBezTo>
                    <a:pt x="3273" y="11419"/>
                    <a:pt x="3342" y="11411"/>
                    <a:pt x="3405" y="11399"/>
                  </a:cubicBezTo>
                  <a:lnTo>
                    <a:pt x="5289" y="11064"/>
                  </a:lnTo>
                  <a:cubicBezTo>
                    <a:pt x="5471" y="11034"/>
                    <a:pt x="5623" y="11004"/>
                    <a:pt x="5775" y="10912"/>
                  </a:cubicBezTo>
                  <a:cubicBezTo>
                    <a:pt x="5927" y="10852"/>
                    <a:pt x="6049" y="10760"/>
                    <a:pt x="6171" y="10639"/>
                  </a:cubicBezTo>
                  <a:cubicBezTo>
                    <a:pt x="6231" y="10578"/>
                    <a:pt x="6292" y="10517"/>
                    <a:pt x="6383" y="10487"/>
                  </a:cubicBezTo>
                  <a:cubicBezTo>
                    <a:pt x="6406" y="10479"/>
                    <a:pt x="6425" y="10475"/>
                    <a:pt x="6441" y="10475"/>
                  </a:cubicBezTo>
                  <a:cubicBezTo>
                    <a:pt x="6488" y="10475"/>
                    <a:pt x="6505" y="10510"/>
                    <a:pt x="6505" y="10578"/>
                  </a:cubicBezTo>
                  <a:cubicBezTo>
                    <a:pt x="6535" y="10669"/>
                    <a:pt x="6626" y="10730"/>
                    <a:pt x="6718" y="10760"/>
                  </a:cubicBezTo>
                  <a:cubicBezTo>
                    <a:pt x="6778" y="10776"/>
                    <a:pt x="6839" y="10783"/>
                    <a:pt x="6904" y="10783"/>
                  </a:cubicBezTo>
                  <a:cubicBezTo>
                    <a:pt x="6968" y="10783"/>
                    <a:pt x="7037" y="10776"/>
                    <a:pt x="7113" y="10760"/>
                  </a:cubicBezTo>
                  <a:lnTo>
                    <a:pt x="8754" y="10487"/>
                  </a:lnTo>
                  <a:cubicBezTo>
                    <a:pt x="8876" y="10456"/>
                    <a:pt x="9028" y="10396"/>
                    <a:pt x="9089" y="10274"/>
                  </a:cubicBezTo>
                  <a:cubicBezTo>
                    <a:pt x="9180" y="10153"/>
                    <a:pt x="9210" y="10031"/>
                    <a:pt x="9210" y="9879"/>
                  </a:cubicBezTo>
                  <a:lnTo>
                    <a:pt x="7812" y="456"/>
                  </a:lnTo>
                  <a:cubicBezTo>
                    <a:pt x="7782" y="304"/>
                    <a:pt x="7721" y="183"/>
                    <a:pt x="7599" y="92"/>
                  </a:cubicBezTo>
                  <a:cubicBezTo>
                    <a:pt x="7478" y="31"/>
                    <a:pt x="7356" y="0"/>
                    <a:pt x="72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1"/>
            <p:cNvSpPr/>
            <p:nvPr/>
          </p:nvSpPr>
          <p:spPr>
            <a:xfrm rot="-429804">
              <a:off x="4998759" y="3681991"/>
              <a:ext cx="215851" cy="276827"/>
            </a:xfrm>
            <a:custGeom>
              <a:rect b="b" l="l" r="r" t="t"/>
              <a:pathLst>
                <a:path extrusionOk="0" h="11073" w="8634">
                  <a:moveTo>
                    <a:pt x="4491" y="2329"/>
                  </a:moveTo>
                  <a:cubicBezTo>
                    <a:pt x="4604" y="2329"/>
                    <a:pt x="4712" y="2363"/>
                    <a:pt x="4803" y="2432"/>
                  </a:cubicBezTo>
                  <a:cubicBezTo>
                    <a:pt x="4955" y="2493"/>
                    <a:pt x="5046" y="2614"/>
                    <a:pt x="5107" y="2766"/>
                  </a:cubicBezTo>
                  <a:lnTo>
                    <a:pt x="5411" y="3587"/>
                  </a:lnTo>
                  <a:cubicBezTo>
                    <a:pt x="5472" y="3708"/>
                    <a:pt x="5502" y="3891"/>
                    <a:pt x="5441" y="4012"/>
                  </a:cubicBezTo>
                  <a:cubicBezTo>
                    <a:pt x="5411" y="4164"/>
                    <a:pt x="5320" y="4316"/>
                    <a:pt x="5198" y="4408"/>
                  </a:cubicBezTo>
                  <a:lnTo>
                    <a:pt x="4438" y="5015"/>
                  </a:lnTo>
                  <a:cubicBezTo>
                    <a:pt x="4378" y="5046"/>
                    <a:pt x="4317" y="5076"/>
                    <a:pt x="4256" y="5107"/>
                  </a:cubicBezTo>
                  <a:cubicBezTo>
                    <a:pt x="4230" y="5110"/>
                    <a:pt x="4206" y="5112"/>
                    <a:pt x="4183" y="5112"/>
                  </a:cubicBezTo>
                  <a:cubicBezTo>
                    <a:pt x="4022" y="5112"/>
                    <a:pt x="3948" y="5016"/>
                    <a:pt x="3922" y="4803"/>
                  </a:cubicBezTo>
                  <a:lnTo>
                    <a:pt x="3648" y="3009"/>
                  </a:lnTo>
                  <a:cubicBezTo>
                    <a:pt x="3648" y="2857"/>
                    <a:pt x="3679" y="2705"/>
                    <a:pt x="3770" y="2614"/>
                  </a:cubicBezTo>
                  <a:cubicBezTo>
                    <a:pt x="3861" y="2493"/>
                    <a:pt x="3982" y="2401"/>
                    <a:pt x="4134" y="2371"/>
                  </a:cubicBezTo>
                  <a:lnTo>
                    <a:pt x="4378" y="2341"/>
                  </a:lnTo>
                  <a:cubicBezTo>
                    <a:pt x="4416" y="2333"/>
                    <a:pt x="4454" y="2329"/>
                    <a:pt x="4491" y="2329"/>
                  </a:cubicBezTo>
                  <a:close/>
                  <a:moveTo>
                    <a:pt x="4712" y="0"/>
                  </a:moveTo>
                  <a:cubicBezTo>
                    <a:pt x="4560" y="0"/>
                    <a:pt x="4378" y="0"/>
                    <a:pt x="4195" y="31"/>
                  </a:cubicBezTo>
                  <a:lnTo>
                    <a:pt x="457" y="669"/>
                  </a:lnTo>
                  <a:cubicBezTo>
                    <a:pt x="305" y="699"/>
                    <a:pt x="183" y="790"/>
                    <a:pt x="122" y="912"/>
                  </a:cubicBezTo>
                  <a:cubicBezTo>
                    <a:pt x="31" y="1003"/>
                    <a:pt x="1" y="1155"/>
                    <a:pt x="31" y="1277"/>
                  </a:cubicBezTo>
                  <a:lnTo>
                    <a:pt x="1916" y="10639"/>
                  </a:lnTo>
                  <a:cubicBezTo>
                    <a:pt x="1946" y="10760"/>
                    <a:pt x="2037" y="10882"/>
                    <a:pt x="2159" y="10973"/>
                  </a:cubicBezTo>
                  <a:cubicBezTo>
                    <a:pt x="2258" y="11023"/>
                    <a:pt x="2357" y="11072"/>
                    <a:pt x="2473" y="11072"/>
                  </a:cubicBezTo>
                  <a:cubicBezTo>
                    <a:pt x="2499" y="11072"/>
                    <a:pt x="2526" y="11070"/>
                    <a:pt x="2554" y="11064"/>
                  </a:cubicBezTo>
                  <a:lnTo>
                    <a:pt x="4317" y="10760"/>
                  </a:lnTo>
                  <a:cubicBezTo>
                    <a:pt x="4438" y="10730"/>
                    <a:pt x="4560" y="10639"/>
                    <a:pt x="4651" y="10547"/>
                  </a:cubicBezTo>
                  <a:cubicBezTo>
                    <a:pt x="4742" y="10426"/>
                    <a:pt x="4773" y="10304"/>
                    <a:pt x="4742" y="10152"/>
                  </a:cubicBezTo>
                  <a:lnTo>
                    <a:pt x="4530" y="8724"/>
                  </a:lnTo>
                  <a:cubicBezTo>
                    <a:pt x="4499" y="8632"/>
                    <a:pt x="4499" y="8511"/>
                    <a:pt x="4530" y="8420"/>
                  </a:cubicBezTo>
                  <a:cubicBezTo>
                    <a:pt x="4560" y="8359"/>
                    <a:pt x="4621" y="8298"/>
                    <a:pt x="4682" y="8298"/>
                  </a:cubicBezTo>
                  <a:cubicBezTo>
                    <a:pt x="4699" y="8289"/>
                    <a:pt x="4717" y="8286"/>
                    <a:pt x="4735" y="8286"/>
                  </a:cubicBezTo>
                  <a:cubicBezTo>
                    <a:pt x="4778" y="8286"/>
                    <a:pt x="4821" y="8307"/>
                    <a:pt x="4864" y="8329"/>
                  </a:cubicBezTo>
                  <a:cubicBezTo>
                    <a:pt x="4925" y="8389"/>
                    <a:pt x="5016" y="8450"/>
                    <a:pt x="5077" y="8511"/>
                  </a:cubicBezTo>
                  <a:cubicBezTo>
                    <a:pt x="5138" y="8572"/>
                    <a:pt x="5198" y="8632"/>
                    <a:pt x="5259" y="8724"/>
                  </a:cubicBezTo>
                  <a:cubicBezTo>
                    <a:pt x="5290" y="8754"/>
                    <a:pt x="5320" y="8815"/>
                    <a:pt x="5350" y="8876"/>
                  </a:cubicBezTo>
                  <a:lnTo>
                    <a:pt x="5897" y="9940"/>
                  </a:lnTo>
                  <a:cubicBezTo>
                    <a:pt x="5958" y="10091"/>
                    <a:pt x="6080" y="10183"/>
                    <a:pt x="6201" y="10243"/>
                  </a:cubicBezTo>
                  <a:cubicBezTo>
                    <a:pt x="6315" y="10312"/>
                    <a:pt x="6429" y="10346"/>
                    <a:pt x="6543" y="10346"/>
                  </a:cubicBezTo>
                  <a:cubicBezTo>
                    <a:pt x="6581" y="10346"/>
                    <a:pt x="6619" y="10342"/>
                    <a:pt x="6657" y="10335"/>
                  </a:cubicBezTo>
                  <a:lnTo>
                    <a:pt x="8207" y="10061"/>
                  </a:lnTo>
                  <a:cubicBezTo>
                    <a:pt x="8329" y="10061"/>
                    <a:pt x="8451" y="9970"/>
                    <a:pt x="8542" y="9848"/>
                  </a:cubicBezTo>
                  <a:cubicBezTo>
                    <a:pt x="8603" y="9727"/>
                    <a:pt x="8633" y="9605"/>
                    <a:pt x="8572" y="9484"/>
                  </a:cubicBezTo>
                  <a:lnTo>
                    <a:pt x="7964" y="7295"/>
                  </a:lnTo>
                  <a:cubicBezTo>
                    <a:pt x="7904" y="7143"/>
                    <a:pt x="7812" y="6991"/>
                    <a:pt x="7691" y="6900"/>
                  </a:cubicBezTo>
                  <a:cubicBezTo>
                    <a:pt x="7569" y="6778"/>
                    <a:pt x="7448" y="6718"/>
                    <a:pt x="7296" y="6657"/>
                  </a:cubicBezTo>
                  <a:lnTo>
                    <a:pt x="6961" y="6626"/>
                  </a:lnTo>
                  <a:cubicBezTo>
                    <a:pt x="6840" y="6596"/>
                    <a:pt x="6748" y="6535"/>
                    <a:pt x="6748" y="6474"/>
                  </a:cubicBezTo>
                  <a:cubicBezTo>
                    <a:pt x="6718" y="6414"/>
                    <a:pt x="6779" y="6322"/>
                    <a:pt x="6931" y="6262"/>
                  </a:cubicBezTo>
                  <a:lnTo>
                    <a:pt x="7569" y="5927"/>
                  </a:lnTo>
                  <a:cubicBezTo>
                    <a:pt x="7843" y="5775"/>
                    <a:pt x="7995" y="5471"/>
                    <a:pt x="7995" y="5167"/>
                  </a:cubicBezTo>
                  <a:lnTo>
                    <a:pt x="7508" y="1186"/>
                  </a:lnTo>
                  <a:cubicBezTo>
                    <a:pt x="7508" y="1034"/>
                    <a:pt x="7448" y="882"/>
                    <a:pt x="7326" y="760"/>
                  </a:cubicBezTo>
                  <a:cubicBezTo>
                    <a:pt x="7235" y="638"/>
                    <a:pt x="7083" y="547"/>
                    <a:pt x="6931" y="517"/>
                  </a:cubicBezTo>
                  <a:lnTo>
                    <a:pt x="5229" y="61"/>
                  </a:lnTo>
                  <a:cubicBezTo>
                    <a:pt x="5077" y="31"/>
                    <a:pt x="4894" y="0"/>
                    <a:pt x="47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1"/>
            <p:cNvSpPr/>
            <p:nvPr/>
          </p:nvSpPr>
          <p:spPr>
            <a:xfrm rot="-429804">
              <a:off x="5183026" y="3623361"/>
              <a:ext cx="180126" cy="281677"/>
            </a:xfrm>
            <a:custGeom>
              <a:rect b="b" l="l" r="r" t="t"/>
              <a:pathLst>
                <a:path extrusionOk="0" h="11267" w="7205">
                  <a:moveTo>
                    <a:pt x="5630" y="1"/>
                  </a:moveTo>
                  <a:cubicBezTo>
                    <a:pt x="5608" y="1"/>
                    <a:pt x="5585" y="3"/>
                    <a:pt x="5563" y="9"/>
                  </a:cubicBezTo>
                  <a:lnTo>
                    <a:pt x="457" y="890"/>
                  </a:lnTo>
                  <a:cubicBezTo>
                    <a:pt x="305" y="890"/>
                    <a:pt x="183" y="981"/>
                    <a:pt x="122" y="1103"/>
                  </a:cubicBezTo>
                  <a:cubicBezTo>
                    <a:pt x="31" y="1225"/>
                    <a:pt x="1" y="1346"/>
                    <a:pt x="31" y="1468"/>
                  </a:cubicBezTo>
                  <a:lnTo>
                    <a:pt x="1824" y="10830"/>
                  </a:lnTo>
                  <a:cubicBezTo>
                    <a:pt x="1855" y="10982"/>
                    <a:pt x="1916" y="11103"/>
                    <a:pt x="2037" y="11164"/>
                  </a:cubicBezTo>
                  <a:cubicBezTo>
                    <a:pt x="2128" y="11232"/>
                    <a:pt x="2219" y="11267"/>
                    <a:pt x="2323" y="11267"/>
                  </a:cubicBezTo>
                  <a:cubicBezTo>
                    <a:pt x="2358" y="11267"/>
                    <a:pt x="2394" y="11263"/>
                    <a:pt x="2432" y="11255"/>
                  </a:cubicBezTo>
                  <a:lnTo>
                    <a:pt x="6718" y="10526"/>
                  </a:lnTo>
                  <a:cubicBezTo>
                    <a:pt x="6870" y="10526"/>
                    <a:pt x="6992" y="10434"/>
                    <a:pt x="7083" y="10313"/>
                  </a:cubicBezTo>
                  <a:cubicBezTo>
                    <a:pt x="7174" y="10222"/>
                    <a:pt x="7204" y="10070"/>
                    <a:pt x="7204" y="9948"/>
                  </a:cubicBezTo>
                  <a:lnTo>
                    <a:pt x="6931" y="7608"/>
                  </a:lnTo>
                  <a:cubicBezTo>
                    <a:pt x="6931" y="7456"/>
                    <a:pt x="6870" y="7334"/>
                    <a:pt x="6748" y="7273"/>
                  </a:cubicBezTo>
                  <a:cubicBezTo>
                    <a:pt x="6657" y="7182"/>
                    <a:pt x="6505" y="7152"/>
                    <a:pt x="6384" y="7152"/>
                  </a:cubicBezTo>
                  <a:lnTo>
                    <a:pt x="4742" y="7456"/>
                  </a:lnTo>
                  <a:cubicBezTo>
                    <a:pt x="4621" y="7456"/>
                    <a:pt x="4469" y="7425"/>
                    <a:pt x="4378" y="7334"/>
                  </a:cubicBezTo>
                  <a:cubicBezTo>
                    <a:pt x="4256" y="7273"/>
                    <a:pt x="4165" y="7121"/>
                    <a:pt x="4134" y="7000"/>
                  </a:cubicBezTo>
                  <a:lnTo>
                    <a:pt x="4074" y="6665"/>
                  </a:lnTo>
                  <a:cubicBezTo>
                    <a:pt x="4074" y="6513"/>
                    <a:pt x="4104" y="6392"/>
                    <a:pt x="4195" y="6270"/>
                  </a:cubicBezTo>
                  <a:cubicBezTo>
                    <a:pt x="4256" y="6179"/>
                    <a:pt x="4378" y="6088"/>
                    <a:pt x="4530" y="6088"/>
                  </a:cubicBezTo>
                  <a:lnTo>
                    <a:pt x="5776" y="5906"/>
                  </a:lnTo>
                  <a:cubicBezTo>
                    <a:pt x="5897" y="5906"/>
                    <a:pt x="6049" y="5814"/>
                    <a:pt x="6141" y="5693"/>
                  </a:cubicBezTo>
                  <a:cubicBezTo>
                    <a:pt x="6232" y="5602"/>
                    <a:pt x="6292" y="5450"/>
                    <a:pt x="6262" y="5298"/>
                  </a:cubicBezTo>
                  <a:lnTo>
                    <a:pt x="6201" y="4355"/>
                  </a:lnTo>
                  <a:cubicBezTo>
                    <a:pt x="6201" y="4234"/>
                    <a:pt x="6141" y="4112"/>
                    <a:pt x="6019" y="4021"/>
                  </a:cubicBezTo>
                  <a:cubicBezTo>
                    <a:pt x="5928" y="3953"/>
                    <a:pt x="5837" y="3918"/>
                    <a:pt x="5733" y="3918"/>
                  </a:cubicBezTo>
                  <a:cubicBezTo>
                    <a:pt x="5698" y="3918"/>
                    <a:pt x="5662" y="3922"/>
                    <a:pt x="5624" y="3930"/>
                  </a:cubicBezTo>
                  <a:lnTo>
                    <a:pt x="4286" y="4143"/>
                  </a:lnTo>
                  <a:cubicBezTo>
                    <a:pt x="4248" y="4150"/>
                    <a:pt x="4210" y="4154"/>
                    <a:pt x="4173" y="4154"/>
                  </a:cubicBezTo>
                  <a:cubicBezTo>
                    <a:pt x="4060" y="4154"/>
                    <a:pt x="3952" y="4120"/>
                    <a:pt x="3861" y="4051"/>
                  </a:cubicBezTo>
                  <a:cubicBezTo>
                    <a:pt x="3739" y="3991"/>
                    <a:pt x="3678" y="3869"/>
                    <a:pt x="3678" y="3717"/>
                  </a:cubicBezTo>
                  <a:lnTo>
                    <a:pt x="3678" y="3443"/>
                  </a:lnTo>
                  <a:cubicBezTo>
                    <a:pt x="3648" y="3291"/>
                    <a:pt x="3709" y="3140"/>
                    <a:pt x="3770" y="3048"/>
                  </a:cubicBezTo>
                  <a:cubicBezTo>
                    <a:pt x="3861" y="2927"/>
                    <a:pt x="3982" y="2836"/>
                    <a:pt x="4134" y="2836"/>
                  </a:cubicBezTo>
                  <a:lnTo>
                    <a:pt x="5745" y="2623"/>
                  </a:lnTo>
                  <a:cubicBezTo>
                    <a:pt x="5897" y="2623"/>
                    <a:pt x="6019" y="2562"/>
                    <a:pt x="6110" y="2440"/>
                  </a:cubicBezTo>
                  <a:cubicBezTo>
                    <a:pt x="6201" y="2319"/>
                    <a:pt x="6262" y="2167"/>
                    <a:pt x="6232" y="2015"/>
                  </a:cubicBezTo>
                  <a:lnTo>
                    <a:pt x="6110" y="465"/>
                  </a:lnTo>
                  <a:cubicBezTo>
                    <a:pt x="6110" y="313"/>
                    <a:pt x="6049" y="191"/>
                    <a:pt x="5928" y="100"/>
                  </a:cubicBezTo>
                  <a:cubicBezTo>
                    <a:pt x="5828" y="50"/>
                    <a:pt x="5729" y="1"/>
                    <a:pt x="56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33" name="Shape 733"/>
        <p:cNvGrpSpPr/>
        <p:nvPr/>
      </p:nvGrpSpPr>
      <p:grpSpPr>
        <a:xfrm>
          <a:off x="0" y="0"/>
          <a:ext cx="0" cy="0"/>
          <a:chOff x="0" y="0"/>
          <a:chExt cx="0" cy="0"/>
        </a:xfrm>
      </p:grpSpPr>
      <p:sp>
        <p:nvSpPr>
          <p:cNvPr id="734" name="Google Shape;734;p42"/>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Guiding Principles</a:t>
            </a:r>
            <a:endParaRPr/>
          </a:p>
        </p:txBody>
      </p:sp>
      <p:sp>
        <p:nvSpPr>
          <p:cNvPr id="735" name="Google Shape;735;p42"/>
          <p:cNvSpPr txBox="1"/>
          <p:nvPr>
            <p:ph idx="1" type="subTitle"/>
          </p:nvPr>
        </p:nvSpPr>
        <p:spPr>
          <a:xfrm>
            <a:off x="2211325" y="1964775"/>
            <a:ext cx="1969500" cy="2898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Mars</a:t>
            </a:r>
            <a:endParaRPr/>
          </a:p>
        </p:txBody>
      </p:sp>
      <p:sp>
        <p:nvSpPr>
          <p:cNvPr id="736" name="Google Shape;736;p42"/>
          <p:cNvSpPr txBox="1"/>
          <p:nvPr>
            <p:ph idx="2" type="subTitle"/>
          </p:nvPr>
        </p:nvSpPr>
        <p:spPr>
          <a:xfrm>
            <a:off x="2006272" y="2273750"/>
            <a:ext cx="237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Arial"/>
              <a:buNone/>
            </a:pPr>
            <a:r>
              <a:rPr lang="en"/>
              <a:t>Despite being red, Mars is a cold place, not hot </a:t>
            </a:r>
            <a:endParaRPr/>
          </a:p>
        </p:txBody>
      </p:sp>
      <p:sp>
        <p:nvSpPr>
          <p:cNvPr id="737" name="Google Shape;737;p42"/>
          <p:cNvSpPr txBox="1"/>
          <p:nvPr>
            <p:ph idx="3" type="subTitle"/>
          </p:nvPr>
        </p:nvSpPr>
        <p:spPr>
          <a:xfrm>
            <a:off x="4963175" y="1964775"/>
            <a:ext cx="1969500" cy="2898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Neptune</a:t>
            </a:r>
            <a:endParaRPr/>
          </a:p>
        </p:txBody>
      </p:sp>
      <p:sp>
        <p:nvSpPr>
          <p:cNvPr id="738" name="Google Shape;738;p42"/>
          <p:cNvSpPr txBox="1"/>
          <p:nvPr>
            <p:ph idx="4" type="subTitle"/>
          </p:nvPr>
        </p:nvSpPr>
        <p:spPr>
          <a:xfrm>
            <a:off x="4758128" y="2273750"/>
            <a:ext cx="237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Arial"/>
              <a:buNone/>
            </a:pPr>
            <a:r>
              <a:rPr lang="en"/>
              <a:t>Neptune is the farthest planet from the Sun</a:t>
            </a:r>
            <a:endParaRPr/>
          </a:p>
        </p:txBody>
      </p:sp>
      <p:sp>
        <p:nvSpPr>
          <p:cNvPr id="739" name="Google Shape;739;p42"/>
          <p:cNvSpPr txBox="1"/>
          <p:nvPr>
            <p:ph idx="5" type="subTitle"/>
          </p:nvPr>
        </p:nvSpPr>
        <p:spPr>
          <a:xfrm>
            <a:off x="2211325" y="3724300"/>
            <a:ext cx="1969500" cy="2898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Jupiter</a:t>
            </a:r>
            <a:endParaRPr/>
          </a:p>
        </p:txBody>
      </p:sp>
      <p:sp>
        <p:nvSpPr>
          <p:cNvPr id="740" name="Google Shape;740;p42"/>
          <p:cNvSpPr txBox="1"/>
          <p:nvPr>
            <p:ph idx="6" type="subTitle"/>
          </p:nvPr>
        </p:nvSpPr>
        <p:spPr>
          <a:xfrm>
            <a:off x="2006272" y="4033300"/>
            <a:ext cx="237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Arial"/>
              <a:buNone/>
            </a:pPr>
            <a:r>
              <a:rPr lang="en"/>
              <a:t>It’s a gas giant and the biggest planet of them all</a:t>
            </a:r>
            <a:endParaRPr/>
          </a:p>
        </p:txBody>
      </p:sp>
      <p:sp>
        <p:nvSpPr>
          <p:cNvPr id="741" name="Google Shape;741;p42"/>
          <p:cNvSpPr txBox="1"/>
          <p:nvPr>
            <p:ph idx="7" type="subTitle"/>
          </p:nvPr>
        </p:nvSpPr>
        <p:spPr>
          <a:xfrm>
            <a:off x="4963175" y="3724300"/>
            <a:ext cx="1969500" cy="2898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Mercury</a:t>
            </a:r>
            <a:endParaRPr/>
          </a:p>
        </p:txBody>
      </p:sp>
      <p:sp>
        <p:nvSpPr>
          <p:cNvPr id="742" name="Google Shape;742;p42"/>
          <p:cNvSpPr txBox="1"/>
          <p:nvPr>
            <p:ph idx="8" type="subTitle"/>
          </p:nvPr>
        </p:nvSpPr>
        <p:spPr>
          <a:xfrm>
            <a:off x="4758128" y="4033300"/>
            <a:ext cx="237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Arial"/>
              <a:buNone/>
            </a:pPr>
            <a:r>
              <a:rPr lang="en"/>
              <a:t>Mercury is the smallest planet in the Solar System</a:t>
            </a:r>
            <a:endParaRPr/>
          </a:p>
        </p:txBody>
      </p:sp>
      <p:grpSp>
        <p:nvGrpSpPr>
          <p:cNvPr id="743" name="Google Shape;743;p42"/>
          <p:cNvGrpSpPr/>
          <p:nvPr/>
        </p:nvGrpSpPr>
        <p:grpSpPr>
          <a:xfrm>
            <a:off x="5644055" y="3030512"/>
            <a:ext cx="607745" cy="543083"/>
            <a:chOff x="2186425" y="1976158"/>
            <a:chExt cx="396106" cy="353985"/>
          </a:xfrm>
        </p:grpSpPr>
        <p:sp>
          <p:nvSpPr>
            <p:cNvPr id="744" name="Google Shape;744;p42"/>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2"/>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2"/>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2"/>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2"/>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2"/>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2"/>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 name="Google Shape;751;p42"/>
          <p:cNvGrpSpPr/>
          <p:nvPr/>
        </p:nvGrpSpPr>
        <p:grpSpPr>
          <a:xfrm>
            <a:off x="5686280" y="1282946"/>
            <a:ext cx="523296" cy="523262"/>
            <a:chOff x="3117788" y="3812546"/>
            <a:chExt cx="341065" cy="341065"/>
          </a:xfrm>
        </p:grpSpPr>
        <p:sp>
          <p:nvSpPr>
            <p:cNvPr id="752" name="Google Shape;752;p42"/>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2"/>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2"/>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2"/>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2"/>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2"/>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42"/>
          <p:cNvGrpSpPr/>
          <p:nvPr/>
        </p:nvGrpSpPr>
        <p:grpSpPr>
          <a:xfrm>
            <a:off x="2933075" y="3032614"/>
            <a:ext cx="525995" cy="538853"/>
            <a:chOff x="870773" y="3357985"/>
            <a:chExt cx="342824" cy="351228"/>
          </a:xfrm>
        </p:grpSpPr>
        <p:sp>
          <p:nvSpPr>
            <p:cNvPr id="759" name="Google Shape;759;p42"/>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2"/>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2"/>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2"/>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2"/>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2"/>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2"/>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2"/>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42"/>
          <p:cNvGrpSpPr/>
          <p:nvPr/>
        </p:nvGrpSpPr>
        <p:grpSpPr>
          <a:xfrm rot="537131">
            <a:off x="7102594" y="2321209"/>
            <a:ext cx="1703231" cy="1434079"/>
            <a:chOff x="2293825" y="3864475"/>
            <a:chExt cx="1579500" cy="1329900"/>
          </a:xfrm>
        </p:grpSpPr>
        <p:sp>
          <p:nvSpPr>
            <p:cNvPr id="768" name="Google Shape;768;p42"/>
            <p:cNvSpPr/>
            <p:nvPr/>
          </p:nvSpPr>
          <p:spPr>
            <a:xfrm>
              <a:off x="2293825" y="3864475"/>
              <a:ext cx="1579500" cy="132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2"/>
            <p:cNvSpPr/>
            <p:nvPr/>
          </p:nvSpPr>
          <p:spPr>
            <a:xfrm>
              <a:off x="2345675" y="3928400"/>
              <a:ext cx="1468900" cy="40300"/>
            </a:xfrm>
            <a:custGeom>
              <a:rect b="b" l="l" r="r" t="t"/>
              <a:pathLst>
                <a:path extrusionOk="0" h="1612" w="58756">
                  <a:moveTo>
                    <a:pt x="0" y="1"/>
                  </a:moveTo>
                  <a:lnTo>
                    <a:pt x="0" y="1612"/>
                  </a:lnTo>
                  <a:lnTo>
                    <a:pt x="58755" y="1612"/>
                  </a:lnTo>
                  <a:lnTo>
                    <a:pt x="587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2"/>
            <p:cNvSpPr/>
            <p:nvPr/>
          </p:nvSpPr>
          <p:spPr>
            <a:xfrm>
              <a:off x="2376625" y="4205000"/>
              <a:ext cx="136050" cy="661875"/>
            </a:xfrm>
            <a:custGeom>
              <a:rect b="b" l="l" r="r" t="t"/>
              <a:pathLst>
                <a:path extrusionOk="0" h="26475" w="5442">
                  <a:moveTo>
                    <a:pt x="1186" y="0"/>
                  </a:moveTo>
                  <a:cubicBezTo>
                    <a:pt x="1034" y="0"/>
                    <a:pt x="913" y="122"/>
                    <a:pt x="822" y="395"/>
                  </a:cubicBezTo>
                  <a:cubicBezTo>
                    <a:pt x="700" y="669"/>
                    <a:pt x="639" y="1003"/>
                    <a:pt x="670" y="1307"/>
                  </a:cubicBezTo>
                  <a:lnTo>
                    <a:pt x="670" y="2310"/>
                  </a:lnTo>
                  <a:cubicBezTo>
                    <a:pt x="670" y="2645"/>
                    <a:pt x="730" y="3009"/>
                    <a:pt x="852" y="3344"/>
                  </a:cubicBezTo>
                  <a:cubicBezTo>
                    <a:pt x="913" y="3617"/>
                    <a:pt x="1034" y="3861"/>
                    <a:pt x="1217" y="4043"/>
                  </a:cubicBezTo>
                  <a:lnTo>
                    <a:pt x="1338" y="4104"/>
                  </a:lnTo>
                  <a:cubicBezTo>
                    <a:pt x="1521" y="4286"/>
                    <a:pt x="1642" y="4529"/>
                    <a:pt x="1703" y="4803"/>
                  </a:cubicBezTo>
                  <a:cubicBezTo>
                    <a:pt x="1825" y="5137"/>
                    <a:pt x="1885" y="5472"/>
                    <a:pt x="1916" y="5836"/>
                  </a:cubicBezTo>
                  <a:lnTo>
                    <a:pt x="2068" y="17691"/>
                  </a:lnTo>
                  <a:cubicBezTo>
                    <a:pt x="2068" y="17994"/>
                    <a:pt x="2037" y="18298"/>
                    <a:pt x="2007" y="18572"/>
                  </a:cubicBezTo>
                  <a:cubicBezTo>
                    <a:pt x="1980" y="18791"/>
                    <a:pt x="1928" y="18911"/>
                    <a:pt x="1873" y="18911"/>
                  </a:cubicBezTo>
                  <a:cubicBezTo>
                    <a:pt x="1867" y="18911"/>
                    <a:pt x="1861" y="18909"/>
                    <a:pt x="1855" y="18906"/>
                  </a:cubicBezTo>
                  <a:cubicBezTo>
                    <a:pt x="1794" y="18876"/>
                    <a:pt x="1733" y="18724"/>
                    <a:pt x="1703" y="18420"/>
                  </a:cubicBezTo>
                  <a:cubicBezTo>
                    <a:pt x="1642" y="18086"/>
                    <a:pt x="1612" y="17751"/>
                    <a:pt x="1612" y="17417"/>
                  </a:cubicBezTo>
                  <a:lnTo>
                    <a:pt x="1612" y="17174"/>
                  </a:lnTo>
                  <a:cubicBezTo>
                    <a:pt x="1642" y="16900"/>
                    <a:pt x="1581" y="16627"/>
                    <a:pt x="1490" y="16414"/>
                  </a:cubicBezTo>
                  <a:cubicBezTo>
                    <a:pt x="1429" y="16232"/>
                    <a:pt x="1338" y="16140"/>
                    <a:pt x="1217" y="16140"/>
                  </a:cubicBezTo>
                  <a:cubicBezTo>
                    <a:pt x="1156" y="16140"/>
                    <a:pt x="1095" y="16171"/>
                    <a:pt x="1065" y="16201"/>
                  </a:cubicBezTo>
                  <a:lnTo>
                    <a:pt x="548" y="16535"/>
                  </a:lnTo>
                  <a:cubicBezTo>
                    <a:pt x="335" y="16718"/>
                    <a:pt x="214" y="16931"/>
                    <a:pt x="153" y="17204"/>
                  </a:cubicBezTo>
                  <a:cubicBezTo>
                    <a:pt x="62" y="17539"/>
                    <a:pt x="1" y="17903"/>
                    <a:pt x="1" y="18268"/>
                  </a:cubicBezTo>
                  <a:lnTo>
                    <a:pt x="62" y="25168"/>
                  </a:lnTo>
                  <a:cubicBezTo>
                    <a:pt x="31" y="25472"/>
                    <a:pt x="92" y="25776"/>
                    <a:pt x="214" y="26080"/>
                  </a:cubicBezTo>
                  <a:cubicBezTo>
                    <a:pt x="305" y="26353"/>
                    <a:pt x="457" y="26475"/>
                    <a:pt x="609" y="26475"/>
                  </a:cubicBezTo>
                  <a:lnTo>
                    <a:pt x="4621" y="26475"/>
                  </a:lnTo>
                  <a:cubicBezTo>
                    <a:pt x="4773" y="26475"/>
                    <a:pt x="4925" y="26353"/>
                    <a:pt x="5016" y="26080"/>
                  </a:cubicBezTo>
                  <a:cubicBezTo>
                    <a:pt x="5138" y="25776"/>
                    <a:pt x="5199" y="25472"/>
                    <a:pt x="5199" y="25168"/>
                  </a:cubicBezTo>
                  <a:lnTo>
                    <a:pt x="5442" y="1307"/>
                  </a:lnTo>
                  <a:cubicBezTo>
                    <a:pt x="5442" y="1003"/>
                    <a:pt x="5381" y="669"/>
                    <a:pt x="5290" y="395"/>
                  </a:cubicBezTo>
                  <a:cubicBezTo>
                    <a:pt x="5168" y="152"/>
                    <a:pt x="5047" y="0"/>
                    <a:pt x="48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71" name="Google Shape;771;p42"/>
            <p:cNvSpPr/>
            <p:nvPr/>
          </p:nvSpPr>
          <p:spPr>
            <a:xfrm>
              <a:off x="2524825" y="4204225"/>
              <a:ext cx="203675" cy="662650"/>
            </a:xfrm>
            <a:custGeom>
              <a:rect b="b" l="l" r="r" t="t"/>
              <a:pathLst>
                <a:path extrusionOk="0" h="26506" w="8147">
                  <a:moveTo>
                    <a:pt x="4072" y="4526"/>
                  </a:moveTo>
                  <a:cubicBezTo>
                    <a:pt x="4083" y="4526"/>
                    <a:pt x="4093" y="4527"/>
                    <a:pt x="4103" y="4530"/>
                  </a:cubicBezTo>
                  <a:cubicBezTo>
                    <a:pt x="4255" y="4530"/>
                    <a:pt x="4347" y="4682"/>
                    <a:pt x="4468" y="4955"/>
                  </a:cubicBezTo>
                  <a:cubicBezTo>
                    <a:pt x="4559" y="5259"/>
                    <a:pt x="4620" y="5563"/>
                    <a:pt x="4620" y="5898"/>
                  </a:cubicBezTo>
                  <a:lnTo>
                    <a:pt x="4803" y="17144"/>
                  </a:lnTo>
                  <a:cubicBezTo>
                    <a:pt x="4803" y="17448"/>
                    <a:pt x="4772" y="17782"/>
                    <a:pt x="4651" y="18086"/>
                  </a:cubicBezTo>
                  <a:cubicBezTo>
                    <a:pt x="4590" y="18299"/>
                    <a:pt x="4438" y="18481"/>
                    <a:pt x="4255" y="18573"/>
                  </a:cubicBezTo>
                  <a:lnTo>
                    <a:pt x="4012" y="18664"/>
                  </a:lnTo>
                  <a:lnTo>
                    <a:pt x="3951" y="18664"/>
                  </a:lnTo>
                  <a:cubicBezTo>
                    <a:pt x="3799" y="18664"/>
                    <a:pt x="3678" y="18542"/>
                    <a:pt x="3556" y="18299"/>
                  </a:cubicBezTo>
                  <a:cubicBezTo>
                    <a:pt x="3465" y="18025"/>
                    <a:pt x="3404" y="17722"/>
                    <a:pt x="3404" y="17448"/>
                  </a:cubicBezTo>
                  <a:lnTo>
                    <a:pt x="3587" y="5806"/>
                  </a:lnTo>
                  <a:cubicBezTo>
                    <a:pt x="3556" y="5503"/>
                    <a:pt x="3617" y="5199"/>
                    <a:pt x="3739" y="4895"/>
                  </a:cubicBezTo>
                  <a:cubicBezTo>
                    <a:pt x="3850" y="4672"/>
                    <a:pt x="3961" y="4526"/>
                    <a:pt x="4072" y="4526"/>
                  </a:cubicBezTo>
                  <a:close/>
                  <a:moveTo>
                    <a:pt x="578" y="1"/>
                  </a:moveTo>
                  <a:cubicBezTo>
                    <a:pt x="426" y="1"/>
                    <a:pt x="304" y="122"/>
                    <a:pt x="182" y="396"/>
                  </a:cubicBezTo>
                  <a:cubicBezTo>
                    <a:pt x="61" y="700"/>
                    <a:pt x="0" y="1004"/>
                    <a:pt x="30" y="1338"/>
                  </a:cubicBezTo>
                  <a:lnTo>
                    <a:pt x="304" y="25199"/>
                  </a:lnTo>
                  <a:cubicBezTo>
                    <a:pt x="304" y="25503"/>
                    <a:pt x="365" y="25807"/>
                    <a:pt x="486" y="26111"/>
                  </a:cubicBezTo>
                  <a:cubicBezTo>
                    <a:pt x="608" y="26384"/>
                    <a:pt x="730" y="26506"/>
                    <a:pt x="912" y="26506"/>
                  </a:cubicBezTo>
                  <a:lnTo>
                    <a:pt x="7325" y="26506"/>
                  </a:lnTo>
                  <a:cubicBezTo>
                    <a:pt x="7477" y="26506"/>
                    <a:pt x="7629" y="26384"/>
                    <a:pt x="7751" y="26111"/>
                  </a:cubicBezTo>
                  <a:cubicBezTo>
                    <a:pt x="7872" y="25807"/>
                    <a:pt x="7903" y="25503"/>
                    <a:pt x="7903" y="25199"/>
                  </a:cubicBezTo>
                  <a:lnTo>
                    <a:pt x="8146" y="1308"/>
                  </a:lnTo>
                  <a:cubicBezTo>
                    <a:pt x="8146" y="1004"/>
                    <a:pt x="8116" y="670"/>
                    <a:pt x="7994" y="366"/>
                  </a:cubicBezTo>
                  <a:cubicBezTo>
                    <a:pt x="7872" y="122"/>
                    <a:pt x="7751" y="1"/>
                    <a:pt x="75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72" name="Google Shape;772;p42"/>
            <p:cNvSpPr/>
            <p:nvPr/>
          </p:nvSpPr>
          <p:spPr>
            <a:xfrm>
              <a:off x="2739100" y="4204225"/>
              <a:ext cx="212800" cy="663425"/>
            </a:xfrm>
            <a:custGeom>
              <a:rect b="b" l="l" r="r" t="t"/>
              <a:pathLst>
                <a:path extrusionOk="0" h="26537" w="8512">
                  <a:moveTo>
                    <a:pt x="548" y="1"/>
                  </a:moveTo>
                  <a:cubicBezTo>
                    <a:pt x="396" y="1"/>
                    <a:pt x="274" y="122"/>
                    <a:pt x="153" y="426"/>
                  </a:cubicBezTo>
                  <a:cubicBezTo>
                    <a:pt x="31" y="700"/>
                    <a:pt x="1" y="1034"/>
                    <a:pt x="1" y="1338"/>
                  </a:cubicBezTo>
                  <a:lnTo>
                    <a:pt x="244" y="22737"/>
                  </a:lnTo>
                  <a:cubicBezTo>
                    <a:pt x="274" y="23132"/>
                    <a:pt x="305" y="23557"/>
                    <a:pt x="396" y="23983"/>
                  </a:cubicBezTo>
                  <a:cubicBezTo>
                    <a:pt x="426" y="24348"/>
                    <a:pt x="548" y="24713"/>
                    <a:pt x="669" y="25047"/>
                  </a:cubicBezTo>
                  <a:lnTo>
                    <a:pt x="882" y="25533"/>
                  </a:lnTo>
                  <a:cubicBezTo>
                    <a:pt x="1004" y="25807"/>
                    <a:pt x="1156" y="26050"/>
                    <a:pt x="1338" y="26263"/>
                  </a:cubicBezTo>
                  <a:cubicBezTo>
                    <a:pt x="1460" y="26415"/>
                    <a:pt x="1642" y="26506"/>
                    <a:pt x="1855" y="26536"/>
                  </a:cubicBezTo>
                  <a:lnTo>
                    <a:pt x="3922" y="26536"/>
                  </a:lnTo>
                  <a:cubicBezTo>
                    <a:pt x="4134" y="26506"/>
                    <a:pt x="4317" y="26445"/>
                    <a:pt x="4469" y="26323"/>
                  </a:cubicBezTo>
                  <a:cubicBezTo>
                    <a:pt x="4651" y="26171"/>
                    <a:pt x="4803" y="25989"/>
                    <a:pt x="4925" y="25807"/>
                  </a:cubicBezTo>
                  <a:cubicBezTo>
                    <a:pt x="5046" y="25594"/>
                    <a:pt x="5107" y="25503"/>
                    <a:pt x="5198" y="25503"/>
                  </a:cubicBezTo>
                  <a:cubicBezTo>
                    <a:pt x="5259" y="25503"/>
                    <a:pt x="5320" y="25594"/>
                    <a:pt x="5320" y="25807"/>
                  </a:cubicBezTo>
                  <a:cubicBezTo>
                    <a:pt x="5320" y="25989"/>
                    <a:pt x="5381" y="26171"/>
                    <a:pt x="5502" y="26323"/>
                  </a:cubicBezTo>
                  <a:cubicBezTo>
                    <a:pt x="5593" y="26445"/>
                    <a:pt x="5745" y="26506"/>
                    <a:pt x="5897" y="26506"/>
                  </a:cubicBezTo>
                  <a:lnTo>
                    <a:pt x="7721" y="26506"/>
                  </a:lnTo>
                  <a:cubicBezTo>
                    <a:pt x="7843" y="26506"/>
                    <a:pt x="7964" y="26384"/>
                    <a:pt x="8086" y="26111"/>
                  </a:cubicBezTo>
                  <a:cubicBezTo>
                    <a:pt x="8207" y="25837"/>
                    <a:pt x="8268" y="25503"/>
                    <a:pt x="8268" y="25199"/>
                  </a:cubicBezTo>
                  <a:lnTo>
                    <a:pt x="8511" y="1338"/>
                  </a:lnTo>
                  <a:cubicBezTo>
                    <a:pt x="8511" y="1004"/>
                    <a:pt x="8451" y="700"/>
                    <a:pt x="8359" y="396"/>
                  </a:cubicBezTo>
                  <a:cubicBezTo>
                    <a:pt x="8238" y="153"/>
                    <a:pt x="8116" y="1"/>
                    <a:pt x="7964" y="1"/>
                  </a:cubicBezTo>
                  <a:lnTo>
                    <a:pt x="5593" y="1"/>
                  </a:lnTo>
                  <a:cubicBezTo>
                    <a:pt x="5441" y="1"/>
                    <a:pt x="5289" y="122"/>
                    <a:pt x="5168" y="396"/>
                  </a:cubicBezTo>
                  <a:cubicBezTo>
                    <a:pt x="5077" y="700"/>
                    <a:pt x="5016" y="1004"/>
                    <a:pt x="5016" y="1338"/>
                  </a:cubicBezTo>
                  <a:lnTo>
                    <a:pt x="5229" y="14925"/>
                  </a:lnTo>
                  <a:cubicBezTo>
                    <a:pt x="5229" y="15320"/>
                    <a:pt x="5198" y="15685"/>
                    <a:pt x="5137" y="16080"/>
                  </a:cubicBezTo>
                  <a:cubicBezTo>
                    <a:pt x="5107" y="16384"/>
                    <a:pt x="5016" y="16688"/>
                    <a:pt x="4894" y="16992"/>
                  </a:cubicBezTo>
                  <a:cubicBezTo>
                    <a:pt x="4803" y="17144"/>
                    <a:pt x="4682" y="17296"/>
                    <a:pt x="4560" y="17418"/>
                  </a:cubicBezTo>
                  <a:cubicBezTo>
                    <a:pt x="4408" y="17509"/>
                    <a:pt x="4256" y="17570"/>
                    <a:pt x="4074" y="17570"/>
                  </a:cubicBezTo>
                  <a:lnTo>
                    <a:pt x="3861" y="17570"/>
                  </a:lnTo>
                  <a:cubicBezTo>
                    <a:pt x="3678" y="17478"/>
                    <a:pt x="3527" y="17296"/>
                    <a:pt x="3466" y="17083"/>
                  </a:cubicBezTo>
                  <a:cubicBezTo>
                    <a:pt x="3344" y="16749"/>
                    <a:pt x="3283" y="16415"/>
                    <a:pt x="3283" y="16080"/>
                  </a:cubicBezTo>
                  <a:lnTo>
                    <a:pt x="3283" y="1308"/>
                  </a:lnTo>
                  <a:cubicBezTo>
                    <a:pt x="3283" y="1004"/>
                    <a:pt x="3223" y="670"/>
                    <a:pt x="3131" y="366"/>
                  </a:cubicBezTo>
                  <a:cubicBezTo>
                    <a:pt x="3010" y="122"/>
                    <a:pt x="2888" y="1"/>
                    <a:pt x="27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73" name="Google Shape;773;p42"/>
            <p:cNvSpPr/>
            <p:nvPr/>
          </p:nvSpPr>
          <p:spPr>
            <a:xfrm>
              <a:off x="2961750" y="4204225"/>
              <a:ext cx="199875" cy="663425"/>
            </a:xfrm>
            <a:custGeom>
              <a:rect b="b" l="l" r="r" t="t"/>
              <a:pathLst>
                <a:path extrusionOk="0" h="26537" w="7995">
                  <a:moveTo>
                    <a:pt x="4408" y="5776"/>
                  </a:moveTo>
                  <a:cubicBezTo>
                    <a:pt x="4590" y="5776"/>
                    <a:pt x="4742" y="5898"/>
                    <a:pt x="4864" y="6141"/>
                  </a:cubicBezTo>
                  <a:cubicBezTo>
                    <a:pt x="5016" y="6445"/>
                    <a:pt x="5107" y="6749"/>
                    <a:pt x="5137" y="7083"/>
                  </a:cubicBezTo>
                  <a:lnTo>
                    <a:pt x="5320" y="9241"/>
                  </a:lnTo>
                  <a:cubicBezTo>
                    <a:pt x="5350" y="9636"/>
                    <a:pt x="5320" y="10001"/>
                    <a:pt x="5259" y="10396"/>
                  </a:cubicBezTo>
                  <a:cubicBezTo>
                    <a:pt x="5229" y="10700"/>
                    <a:pt x="5107" y="10974"/>
                    <a:pt x="4925" y="11217"/>
                  </a:cubicBezTo>
                  <a:lnTo>
                    <a:pt x="4013" y="12372"/>
                  </a:lnTo>
                  <a:cubicBezTo>
                    <a:pt x="3922" y="12493"/>
                    <a:pt x="3861" y="12524"/>
                    <a:pt x="3800" y="12524"/>
                  </a:cubicBezTo>
                  <a:cubicBezTo>
                    <a:pt x="3587" y="12524"/>
                    <a:pt x="3496" y="12220"/>
                    <a:pt x="3496" y="11673"/>
                  </a:cubicBezTo>
                  <a:lnTo>
                    <a:pt x="3526" y="7113"/>
                  </a:lnTo>
                  <a:cubicBezTo>
                    <a:pt x="3557" y="6779"/>
                    <a:pt x="3618" y="6475"/>
                    <a:pt x="3739" y="6141"/>
                  </a:cubicBezTo>
                  <a:cubicBezTo>
                    <a:pt x="3830" y="5898"/>
                    <a:pt x="3982" y="5776"/>
                    <a:pt x="4134" y="5776"/>
                  </a:cubicBezTo>
                  <a:close/>
                  <a:moveTo>
                    <a:pt x="578" y="1"/>
                  </a:moveTo>
                  <a:cubicBezTo>
                    <a:pt x="426" y="1"/>
                    <a:pt x="274" y="122"/>
                    <a:pt x="183" y="396"/>
                  </a:cubicBezTo>
                  <a:cubicBezTo>
                    <a:pt x="61" y="700"/>
                    <a:pt x="1" y="1004"/>
                    <a:pt x="31" y="1338"/>
                  </a:cubicBezTo>
                  <a:lnTo>
                    <a:pt x="304" y="25199"/>
                  </a:lnTo>
                  <a:cubicBezTo>
                    <a:pt x="304" y="25503"/>
                    <a:pt x="365" y="25807"/>
                    <a:pt x="487" y="26111"/>
                  </a:cubicBezTo>
                  <a:cubicBezTo>
                    <a:pt x="608" y="26384"/>
                    <a:pt x="760" y="26506"/>
                    <a:pt x="912" y="26506"/>
                  </a:cubicBezTo>
                  <a:lnTo>
                    <a:pt x="2797" y="26506"/>
                  </a:lnTo>
                  <a:cubicBezTo>
                    <a:pt x="2949" y="26506"/>
                    <a:pt x="3101" y="26384"/>
                    <a:pt x="3222" y="26111"/>
                  </a:cubicBezTo>
                  <a:cubicBezTo>
                    <a:pt x="3344" y="25807"/>
                    <a:pt x="3405" y="25503"/>
                    <a:pt x="3405" y="25199"/>
                  </a:cubicBezTo>
                  <a:lnTo>
                    <a:pt x="3435" y="21612"/>
                  </a:lnTo>
                  <a:cubicBezTo>
                    <a:pt x="3435" y="21369"/>
                    <a:pt x="3466" y="21095"/>
                    <a:pt x="3526" y="20852"/>
                  </a:cubicBezTo>
                  <a:cubicBezTo>
                    <a:pt x="3557" y="20670"/>
                    <a:pt x="3618" y="20579"/>
                    <a:pt x="3678" y="20579"/>
                  </a:cubicBezTo>
                  <a:cubicBezTo>
                    <a:pt x="3739" y="20579"/>
                    <a:pt x="3830" y="20640"/>
                    <a:pt x="3891" y="20791"/>
                  </a:cubicBezTo>
                  <a:cubicBezTo>
                    <a:pt x="3922" y="20913"/>
                    <a:pt x="3982" y="21095"/>
                    <a:pt x="4043" y="21278"/>
                  </a:cubicBezTo>
                  <a:cubicBezTo>
                    <a:pt x="4104" y="21460"/>
                    <a:pt x="4165" y="21643"/>
                    <a:pt x="4226" y="21855"/>
                  </a:cubicBezTo>
                  <a:cubicBezTo>
                    <a:pt x="4256" y="22007"/>
                    <a:pt x="4286" y="22159"/>
                    <a:pt x="4286" y="22311"/>
                  </a:cubicBezTo>
                  <a:lnTo>
                    <a:pt x="4681" y="25260"/>
                  </a:lnTo>
                  <a:cubicBezTo>
                    <a:pt x="4712" y="25564"/>
                    <a:pt x="4803" y="25868"/>
                    <a:pt x="4955" y="26171"/>
                  </a:cubicBezTo>
                  <a:cubicBezTo>
                    <a:pt x="5107" y="26415"/>
                    <a:pt x="5259" y="26536"/>
                    <a:pt x="5411" y="26536"/>
                  </a:cubicBezTo>
                  <a:lnTo>
                    <a:pt x="7113" y="26536"/>
                  </a:lnTo>
                  <a:cubicBezTo>
                    <a:pt x="7235" y="26536"/>
                    <a:pt x="7387" y="26415"/>
                    <a:pt x="7478" y="26141"/>
                  </a:cubicBezTo>
                  <a:cubicBezTo>
                    <a:pt x="7599" y="25837"/>
                    <a:pt x="7630" y="25533"/>
                    <a:pt x="7599" y="25199"/>
                  </a:cubicBezTo>
                  <a:lnTo>
                    <a:pt x="7356" y="19545"/>
                  </a:lnTo>
                  <a:cubicBezTo>
                    <a:pt x="7326" y="19181"/>
                    <a:pt x="7235" y="18816"/>
                    <a:pt x="7144" y="18451"/>
                  </a:cubicBezTo>
                  <a:cubicBezTo>
                    <a:pt x="7052" y="18177"/>
                    <a:pt x="6931" y="17934"/>
                    <a:pt x="6748" y="17691"/>
                  </a:cubicBezTo>
                  <a:lnTo>
                    <a:pt x="6414" y="17448"/>
                  </a:lnTo>
                  <a:cubicBezTo>
                    <a:pt x="6292" y="17326"/>
                    <a:pt x="6201" y="17144"/>
                    <a:pt x="6201" y="16992"/>
                  </a:cubicBezTo>
                  <a:cubicBezTo>
                    <a:pt x="6201" y="16810"/>
                    <a:pt x="6292" y="16658"/>
                    <a:pt x="6444" y="16566"/>
                  </a:cubicBezTo>
                  <a:lnTo>
                    <a:pt x="7204" y="16019"/>
                  </a:lnTo>
                  <a:cubicBezTo>
                    <a:pt x="7387" y="15837"/>
                    <a:pt x="7508" y="15594"/>
                    <a:pt x="7569" y="15320"/>
                  </a:cubicBezTo>
                  <a:cubicBezTo>
                    <a:pt x="7691" y="14986"/>
                    <a:pt x="7751" y="14652"/>
                    <a:pt x="7751" y="14287"/>
                  </a:cubicBezTo>
                  <a:lnTo>
                    <a:pt x="7995" y="4256"/>
                  </a:lnTo>
                  <a:cubicBezTo>
                    <a:pt x="7995" y="3861"/>
                    <a:pt x="7964" y="3496"/>
                    <a:pt x="7843" y="3132"/>
                  </a:cubicBezTo>
                  <a:cubicBezTo>
                    <a:pt x="7782" y="2858"/>
                    <a:pt x="7660" y="2585"/>
                    <a:pt x="7478" y="2341"/>
                  </a:cubicBezTo>
                  <a:lnTo>
                    <a:pt x="5745" y="518"/>
                  </a:lnTo>
                  <a:cubicBezTo>
                    <a:pt x="5593" y="366"/>
                    <a:pt x="5411" y="244"/>
                    <a:pt x="5229" y="153"/>
                  </a:cubicBezTo>
                  <a:cubicBezTo>
                    <a:pt x="5046" y="62"/>
                    <a:pt x="4864" y="1"/>
                    <a:pt x="46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74" name="Google Shape;774;p42"/>
            <p:cNvSpPr/>
            <p:nvPr/>
          </p:nvSpPr>
          <p:spPr>
            <a:xfrm>
              <a:off x="3169950" y="4204225"/>
              <a:ext cx="210525" cy="662650"/>
            </a:xfrm>
            <a:custGeom>
              <a:rect b="b" l="l" r="r" t="t"/>
              <a:pathLst>
                <a:path extrusionOk="0" h="26506" w="8421">
                  <a:moveTo>
                    <a:pt x="548" y="1"/>
                  </a:moveTo>
                  <a:cubicBezTo>
                    <a:pt x="396" y="1"/>
                    <a:pt x="275" y="122"/>
                    <a:pt x="183" y="366"/>
                  </a:cubicBezTo>
                  <a:cubicBezTo>
                    <a:pt x="62" y="670"/>
                    <a:pt x="1" y="1004"/>
                    <a:pt x="31" y="1308"/>
                  </a:cubicBezTo>
                  <a:lnTo>
                    <a:pt x="305" y="25168"/>
                  </a:lnTo>
                  <a:cubicBezTo>
                    <a:pt x="305" y="25503"/>
                    <a:pt x="366" y="25807"/>
                    <a:pt x="487" y="26111"/>
                  </a:cubicBezTo>
                  <a:cubicBezTo>
                    <a:pt x="609" y="26354"/>
                    <a:pt x="730" y="26506"/>
                    <a:pt x="882" y="26506"/>
                  </a:cubicBezTo>
                  <a:lnTo>
                    <a:pt x="3071" y="26506"/>
                  </a:lnTo>
                  <a:cubicBezTo>
                    <a:pt x="3193" y="26475"/>
                    <a:pt x="3344" y="26354"/>
                    <a:pt x="3436" y="26111"/>
                  </a:cubicBezTo>
                  <a:cubicBezTo>
                    <a:pt x="3557" y="25807"/>
                    <a:pt x="3618" y="25503"/>
                    <a:pt x="3618" y="25168"/>
                  </a:cubicBezTo>
                  <a:lnTo>
                    <a:pt x="3709" y="13253"/>
                  </a:lnTo>
                  <a:cubicBezTo>
                    <a:pt x="3709" y="12828"/>
                    <a:pt x="3800" y="12645"/>
                    <a:pt x="3831" y="12645"/>
                  </a:cubicBezTo>
                  <a:cubicBezTo>
                    <a:pt x="3892" y="12645"/>
                    <a:pt x="3983" y="12767"/>
                    <a:pt x="4044" y="13041"/>
                  </a:cubicBezTo>
                  <a:lnTo>
                    <a:pt x="4712" y="15320"/>
                  </a:lnTo>
                  <a:cubicBezTo>
                    <a:pt x="4834" y="15715"/>
                    <a:pt x="4895" y="16111"/>
                    <a:pt x="4955" y="16506"/>
                  </a:cubicBezTo>
                  <a:cubicBezTo>
                    <a:pt x="5016" y="16931"/>
                    <a:pt x="5047" y="17326"/>
                    <a:pt x="5077" y="17752"/>
                  </a:cubicBezTo>
                  <a:lnTo>
                    <a:pt x="5229" y="25168"/>
                  </a:lnTo>
                  <a:cubicBezTo>
                    <a:pt x="5199" y="25503"/>
                    <a:pt x="5259" y="25807"/>
                    <a:pt x="5381" y="26111"/>
                  </a:cubicBezTo>
                  <a:cubicBezTo>
                    <a:pt x="5503" y="26354"/>
                    <a:pt x="5655" y="26506"/>
                    <a:pt x="5807" y="26506"/>
                  </a:cubicBezTo>
                  <a:lnTo>
                    <a:pt x="7691" y="26506"/>
                  </a:lnTo>
                  <a:cubicBezTo>
                    <a:pt x="7843" y="26475"/>
                    <a:pt x="7965" y="26354"/>
                    <a:pt x="8086" y="26111"/>
                  </a:cubicBezTo>
                  <a:cubicBezTo>
                    <a:pt x="8208" y="25807"/>
                    <a:pt x="8269" y="25503"/>
                    <a:pt x="8269" y="25168"/>
                  </a:cubicBezTo>
                  <a:lnTo>
                    <a:pt x="8390" y="1308"/>
                  </a:lnTo>
                  <a:cubicBezTo>
                    <a:pt x="8421" y="1004"/>
                    <a:pt x="8360" y="670"/>
                    <a:pt x="8238" y="366"/>
                  </a:cubicBezTo>
                  <a:cubicBezTo>
                    <a:pt x="8117" y="122"/>
                    <a:pt x="7995" y="1"/>
                    <a:pt x="7843" y="1"/>
                  </a:cubicBezTo>
                  <a:lnTo>
                    <a:pt x="5959" y="1"/>
                  </a:lnTo>
                  <a:cubicBezTo>
                    <a:pt x="5807" y="1"/>
                    <a:pt x="5655" y="122"/>
                    <a:pt x="5533" y="366"/>
                  </a:cubicBezTo>
                  <a:cubicBezTo>
                    <a:pt x="5411" y="670"/>
                    <a:pt x="5351" y="974"/>
                    <a:pt x="5320" y="1278"/>
                  </a:cubicBezTo>
                  <a:lnTo>
                    <a:pt x="5229" y="4135"/>
                  </a:lnTo>
                  <a:cubicBezTo>
                    <a:pt x="5199" y="4591"/>
                    <a:pt x="5107" y="4834"/>
                    <a:pt x="5016" y="4834"/>
                  </a:cubicBezTo>
                  <a:cubicBezTo>
                    <a:pt x="4955" y="4834"/>
                    <a:pt x="4864" y="4712"/>
                    <a:pt x="4773" y="4469"/>
                  </a:cubicBezTo>
                  <a:lnTo>
                    <a:pt x="3496" y="974"/>
                  </a:lnTo>
                  <a:cubicBezTo>
                    <a:pt x="3405" y="730"/>
                    <a:pt x="3253" y="487"/>
                    <a:pt x="3071" y="274"/>
                  </a:cubicBezTo>
                  <a:cubicBezTo>
                    <a:pt x="2949" y="122"/>
                    <a:pt x="2767" y="31"/>
                    <a:pt x="25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75" name="Google Shape;775;p42"/>
            <p:cNvSpPr/>
            <p:nvPr/>
          </p:nvSpPr>
          <p:spPr>
            <a:xfrm>
              <a:off x="3392600" y="4205000"/>
              <a:ext cx="165700" cy="661875"/>
            </a:xfrm>
            <a:custGeom>
              <a:rect b="b" l="l" r="r" t="t"/>
              <a:pathLst>
                <a:path extrusionOk="0" h="26475" w="6628">
                  <a:moveTo>
                    <a:pt x="548" y="0"/>
                  </a:moveTo>
                  <a:cubicBezTo>
                    <a:pt x="396" y="0"/>
                    <a:pt x="274" y="91"/>
                    <a:pt x="153" y="365"/>
                  </a:cubicBezTo>
                  <a:cubicBezTo>
                    <a:pt x="31" y="669"/>
                    <a:pt x="1" y="973"/>
                    <a:pt x="1" y="1307"/>
                  </a:cubicBezTo>
                  <a:lnTo>
                    <a:pt x="305" y="25168"/>
                  </a:lnTo>
                  <a:cubicBezTo>
                    <a:pt x="305" y="25472"/>
                    <a:pt x="366" y="25776"/>
                    <a:pt x="487" y="26080"/>
                  </a:cubicBezTo>
                  <a:cubicBezTo>
                    <a:pt x="578" y="26353"/>
                    <a:pt x="700" y="26475"/>
                    <a:pt x="852" y="26475"/>
                  </a:cubicBezTo>
                  <a:lnTo>
                    <a:pt x="5533" y="26475"/>
                  </a:lnTo>
                  <a:cubicBezTo>
                    <a:pt x="5715" y="26475"/>
                    <a:pt x="5837" y="26353"/>
                    <a:pt x="5958" y="26080"/>
                  </a:cubicBezTo>
                  <a:cubicBezTo>
                    <a:pt x="6080" y="25776"/>
                    <a:pt x="6141" y="25472"/>
                    <a:pt x="6141" y="25168"/>
                  </a:cubicBezTo>
                  <a:lnTo>
                    <a:pt x="6262" y="19271"/>
                  </a:lnTo>
                  <a:cubicBezTo>
                    <a:pt x="6293" y="18937"/>
                    <a:pt x="6262" y="18633"/>
                    <a:pt x="6141" y="18329"/>
                  </a:cubicBezTo>
                  <a:cubicBezTo>
                    <a:pt x="6050" y="18086"/>
                    <a:pt x="5928" y="17964"/>
                    <a:pt x="5776" y="17964"/>
                  </a:cubicBezTo>
                  <a:lnTo>
                    <a:pt x="3983" y="17964"/>
                  </a:lnTo>
                  <a:cubicBezTo>
                    <a:pt x="3831" y="17964"/>
                    <a:pt x="3679" y="17843"/>
                    <a:pt x="3588" y="17569"/>
                  </a:cubicBezTo>
                  <a:cubicBezTo>
                    <a:pt x="3436" y="17265"/>
                    <a:pt x="3405" y="16931"/>
                    <a:pt x="3405" y="16596"/>
                  </a:cubicBezTo>
                  <a:lnTo>
                    <a:pt x="3405" y="15776"/>
                  </a:lnTo>
                  <a:cubicBezTo>
                    <a:pt x="3405" y="15441"/>
                    <a:pt x="3466" y="15137"/>
                    <a:pt x="3588" y="14864"/>
                  </a:cubicBezTo>
                  <a:cubicBezTo>
                    <a:pt x="3668" y="14623"/>
                    <a:pt x="3795" y="14524"/>
                    <a:pt x="3928" y="14524"/>
                  </a:cubicBezTo>
                  <a:cubicBezTo>
                    <a:pt x="3946" y="14524"/>
                    <a:pt x="3964" y="14526"/>
                    <a:pt x="3983" y="14529"/>
                  </a:cubicBezTo>
                  <a:lnTo>
                    <a:pt x="5290" y="14621"/>
                  </a:lnTo>
                  <a:cubicBezTo>
                    <a:pt x="5442" y="14621"/>
                    <a:pt x="5594" y="14499"/>
                    <a:pt x="5715" y="14225"/>
                  </a:cubicBezTo>
                  <a:cubicBezTo>
                    <a:pt x="5837" y="13921"/>
                    <a:pt x="5898" y="13618"/>
                    <a:pt x="5928" y="13283"/>
                  </a:cubicBezTo>
                  <a:lnTo>
                    <a:pt x="5989" y="10973"/>
                  </a:lnTo>
                  <a:cubicBezTo>
                    <a:pt x="6019" y="10639"/>
                    <a:pt x="5989" y="10335"/>
                    <a:pt x="5867" y="10031"/>
                  </a:cubicBezTo>
                  <a:cubicBezTo>
                    <a:pt x="5776" y="9757"/>
                    <a:pt x="5655" y="9636"/>
                    <a:pt x="5503" y="9636"/>
                  </a:cubicBezTo>
                  <a:lnTo>
                    <a:pt x="4013" y="9636"/>
                  </a:lnTo>
                  <a:cubicBezTo>
                    <a:pt x="3861" y="9636"/>
                    <a:pt x="3709" y="9514"/>
                    <a:pt x="3588" y="9271"/>
                  </a:cubicBezTo>
                  <a:cubicBezTo>
                    <a:pt x="3466" y="8967"/>
                    <a:pt x="3436" y="8633"/>
                    <a:pt x="3466" y="8329"/>
                  </a:cubicBezTo>
                  <a:lnTo>
                    <a:pt x="3496" y="7630"/>
                  </a:lnTo>
                  <a:cubicBezTo>
                    <a:pt x="3496" y="7326"/>
                    <a:pt x="3557" y="6991"/>
                    <a:pt x="3679" y="6687"/>
                  </a:cubicBezTo>
                  <a:cubicBezTo>
                    <a:pt x="3800" y="6444"/>
                    <a:pt x="3922" y="6323"/>
                    <a:pt x="4104" y="6323"/>
                  </a:cubicBezTo>
                  <a:lnTo>
                    <a:pt x="5837" y="6505"/>
                  </a:lnTo>
                  <a:cubicBezTo>
                    <a:pt x="5852" y="6508"/>
                    <a:pt x="5868" y="6510"/>
                    <a:pt x="5883" y="6510"/>
                  </a:cubicBezTo>
                  <a:cubicBezTo>
                    <a:pt x="6019" y="6510"/>
                    <a:pt x="6153" y="6389"/>
                    <a:pt x="6262" y="6171"/>
                  </a:cubicBezTo>
                  <a:cubicBezTo>
                    <a:pt x="6384" y="5867"/>
                    <a:pt x="6445" y="5532"/>
                    <a:pt x="6445" y="5198"/>
                  </a:cubicBezTo>
                  <a:lnTo>
                    <a:pt x="6597" y="1307"/>
                  </a:lnTo>
                  <a:cubicBezTo>
                    <a:pt x="6627" y="973"/>
                    <a:pt x="6566" y="669"/>
                    <a:pt x="6475" y="365"/>
                  </a:cubicBezTo>
                  <a:cubicBezTo>
                    <a:pt x="6354" y="122"/>
                    <a:pt x="6232" y="0"/>
                    <a:pt x="60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76" name="Google Shape;776;p42"/>
            <p:cNvSpPr/>
            <p:nvPr/>
          </p:nvSpPr>
          <p:spPr>
            <a:xfrm>
              <a:off x="3563575" y="4204225"/>
              <a:ext cx="192300" cy="662650"/>
            </a:xfrm>
            <a:custGeom>
              <a:rect b="b" l="l" r="r" t="t"/>
              <a:pathLst>
                <a:path extrusionOk="0" h="26506" w="7692">
                  <a:moveTo>
                    <a:pt x="822" y="1"/>
                  </a:moveTo>
                  <a:cubicBezTo>
                    <a:pt x="670" y="1"/>
                    <a:pt x="518" y="153"/>
                    <a:pt x="396" y="396"/>
                  </a:cubicBezTo>
                  <a:cubicBezTo>
                    <a:pt x="244" y="700"/>
                    <a:pt x="183" y="1004"/>
                    <a:pt x="214" y="1338"/>
                  </a:cubicBezTo>
                  <a:lnTo>
                    <a:pt x="62" y="15563"/>
                  </a:lnTo>
                  <a:cubicBezTo>
                    <a:pt x="31" y="16263"/>
                    <a:pt x="92" y="16962"/>
                    <a:pt x="275" y="17630"/>
                  </a:cubicBezTo>
                  <a:cubicBezTo>
                    <a:pt x="366" y="17904"/>
                    <a:pt x="609" y="18117"/>
                    <a:pt x="913" y="18147"/>
                  </a:cubicBezTo>
                  <a:cubicBezTo>
                    <a:pt x="1156" y="18177"/>
                    <a:pt x="1399" y="18177"/>
                    <a:pt x="1612" y="18238"/>
                  </a:cubicBezTo>
                  <a:lnTo>
                    <a:pt x="2676" y="18390"/>
                  </a:lnTo>
                  <a:cubicBezTo>
                    <a:pt x="3071" y="18451"/>
                    <a:pt x="3527" y="18512"/>
                    <a:pt x="4013" y="18573"/>
                  </a:cubicBezTo>
                  <a:cubicBezTo>
                    <a:pt x="4196" y="18573"/>
                    <a:pt x="4348" y="18694"/>
                    <a:pt x="4439" y="18846"/>
                  </a:cubicBezTo>
                  <a:cubicBezTo>
                    <a:pt x="4560" y="19029"/>
                    <a:pt x="4621" y="19241"/>
                    <a:pt x="4621" y="19484"/>
                  </a:cubicBezTo>
                  <a:cubicBezTo>
                    <a:pt x="4651" y="19667"/>
                    <a:pt x="4591" y="19880"/>
                    <a:pt x="4500" y="20032"/>
                  </a:cubicBezTo>
                  <a:cubicBezTo>
                    <a:pt x="4439" y="20153"/>
                    <a:pt x="4287" y="20244"/>
                    <a:pt x="4135" y="20244"/>
                  </a:cubicBezTo>
                  <a:lnTo>
                    <a:pt x="4044" y="20244"/>
                  </a:lnTo>
                  <a:lnTo>
                    <a:pt x="609" y="19788"/>
                  </a:lnTo>
                  <a:lnTo>
                    <a:pt x="548" y="19788"/>
                  </a:lnTo>
                  <a:cubicBezTo>
                    <a:pt x="396" y="19788"/>
                    <a:pt x="275" y="19910"/>
                    <a:pt x="153" y="20123"/>
                  </a:cubicBezTo>
                  <a:cubicBezTo>
                    <a:pt x="62" y="20396"/>
                    <a:pt x="1" y="20700"/>
                    <a:pt x="1" y="21004"/>
                  </a:cubicBezTo>
                  <a:lnTo>
                    <a:pt x="1" y="25199"/>
                  </a:lnTo>
                  <a:cubicBezTo>
                    <a:pt x="1" y="25503"/>
                    <a:pt x="62" y="25837"/>
                    <a:pt x="183" y="26111"/>
                  </a:cubicBezTo>
                  <a:cubicBezTo>
                    <a:pt x="305" y="26384"/>
                    <a:pt x="426" y="26506"/>
                    <a:pt x="609" y="26506"/>
                  </a:cubicBezTo>
                  <a:lnTo>
                    <a:pt x="6840" y="26506"/>
                  </a:lnTo>
                  <a:cubicBezTo>
                    <a:pt x="6992" y="26506"/>
                    <a:pt x="7144" y="26384"/>
                    <a:pt x="7266" y="26111"/>
                  </a:cubicBezTo>
                  <a:cubicBezTo>
                    <a:pt x="7387" y="25837"/>
                    <a:pt x="7448" y="25503"/>
                    <a:pt x="7448" y="25199"/>
                  </a:cubicBezTo>
                  <a:lnTo>
                    <a:pt x="7691" y="1338"/>
                  </a:lnTo>
                  <a:cubicBezTo>
                    <a:pt x="7691" y="1004"/>
                    <a:pt x="7661" y="700"/>
                    <a:pt x="7539" y="396"/>
                  </a:cubicBezTo>
                  <a:cubicBezTo>
                    <a:pt x="7417" y="153"/>
                    <a:pt x="7266" y="1"/>
                    <a:pt x="7083" y="1"/>
                  </a:cubicBezTo>
                  <a:lnTo>
                    <a:pt x="5168" y="1"/>
                  </a:lnTo>
                  <a:cubicBezTo>
                    <a:pt x="4986" y="1"/>
                    <a:pt x="4834" y="122"/>
                    <a:pt x="4712" y="396"/>
                  </a:cubicBezTo>
                  <a:cubicBezTo>
                    <a:pt x="4591" y="700"/>
                    <a:pt x="4530" y="1004"/>
                    <a:pt x="4530" y="1338"/>
                  </a:cubicBezTo>
                  <a:lnTo>
                    <a:pt x="4500" y="11521"/>
                  </a:lnTo>
                  <a:cubicBezTo>
                    <a:pt x="4530" y="11916"/>
                    <a:pt x="4500" y="12311"/>
                    <a:pt x="4348" y="12676"/>
                  </a:cubicBezTo>
                  <a:cubicBezTo>
                    <a:pt x="4215" y="12835"/>
                    <a:pt x="4059" y="12925"/>
                    <a:pt x="3880" y="12925"/>
                  </a:cubicBezTo>
                  <a:cubicBezTo>
                    <a:pt x="3854" y="12925"/>
                    <a:pt x="3827" y="12923"/>
                    <a:pt x="3800" y="12919"/>
                  </a:cubicBezTo>
                  <a:cubicBezTo>
                    <a:pt x="3648" y="12919"/>
                    <a:pt x="3557" y="12737"/>
                    <a:pt x="3496" y="12342"/>
                  </a:cubicBezTo>
                  <a:cubicBezTo>
                    <a:pt x="3436" y="12038"/>
                    <a:pt x="3436" y="11703"/>
                    <a:pt x="3436" y="11399"/>
                  </a:cubicBezTo>
                  <a:lnTo>
                    <a:pt x="3496" y="1338"/>
                  </a:lnTo>
                  <a:cubicBezTo>
                    <a:pt x="3496" y="1004"/>
                    <a:pt x="3436" y="700"/>
                    <a:pt x="3314" y="396"/>
                  </a:cubicBezTo>
                  <a:cubicBezTo>
                    <a:pt x="3223" y="153"/>
                    <a:pt x="3071" y="1"/>
                    <a:pt x="29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77" name="Google Shape;777;p42"/>
            <p:cNvSpPr/>
            <p:nvPr/>
          </p:nvSpPr>
          <p:spPr>
            <a:xfrm>
              <a:off x="2345675" y="4099375"/>
              <a:ext cx="1468900" cy="40300"/>
            </a:xfrm>
            <a:custGeom>
              <a:rect b="b" l="l" r="r" t="t"/>
              <a:pathLst>
                <a:path extrusionOk="0" h="1612" w="58756">
                  <a:moveTo>
                    <a:pt x="0" y="1"/>
                  </a:moveTo>
                  <a:lnTo>
                    <a:pt x="0" y="1612"/>
                  </a:lnTo>
                  <a:lnTo>
                    <a:pt x="58755" y="1612"/>
                  </a:lnTo>
                  <a:lnTo>
                    <a:pt x="587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2"/>
            <p:cNvSpPr/>
            <p:nvPr/>
          </p:nvSpPr>
          <p:spPr>
            <a:xfrm>
              <a:off x="2345675" y="4014275"/>
              <a:ext cx="1468900" cy="40300"/>
            </a:xfrm>
            <a:custGeom>
              <a:rect b="b" l="l" r="r" t="t"/>
              <a:pathLst>
                <a:path extrusionOk="0" h="1612" w="58756">
                  <a:moveTo>
                    <a:pt x="0" y="1"/>
                  </a:moveTo>
                  <a:lnTo>
                    <a:pt x="0" y="1611"/>
                  </a:lnTo>
                  <a:lnTo>
                    <a:pt x="58755" y="1611"/>
                  </a:lnTo>
                  <a:lnTo>
                    <a:pt x="587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2"/>
            <p:cNvSpPr/>
            <p:nvPr/>
          </p:nvSpPr>
          <p:spPr>
            <a:xfrm>
              <a:off x="2345675" y="4932225"/>
              <a:ext cx="1468900" cy="40300"/>
            </a:xfrm>
            <a:custGeom>
              <a:rect b="b" l="l" r="r" t="t"/>
              <a:pathLst>
                <a:path extrusionOk="0" h="1612" w="58756">
                  <a:moveTo>
                    <a:pt x="0" y="0"/>
                  </a:moveTo>
                  <a:lnTo>
                    <a:pt x="0" y="1611"/>
                  </a:lnTo>
                  <a:lnTo>
                    <a:pt x="58755" y="1611"/>
                  </a:lnTo>
                  <a:lnTo>
                    <a:pt x="5875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2"/>
            <p:cNvSpPr/>
            <p:nvPr/>
          </p:nvSpPr>
          <p:spPr>
            <a:xfrm>
              <a:off x="2345675" y="5017325"/>
              <a:ext cx="1468900" cy="41075"/>
            </a:xfrm>
            <a:custGeom>
              <a:rect b="b" l="l" r="r" t="t"/>
              <a:pathLst>
                <a:path extrusionOk="0" h="1643" w="58756">
                  <a:moveTo>
                    <a:pt x="0" y="1"/>
                  </a:moveTo>
                  <a:lnTo>
                    <a:pt x="0" y="1642"/>
                  </a:lnTo>
                  <a:lnTo>
                    <a:pt x="58755" y="1642"/>
                  </a:lnTo>
                  <a:lnTo>
                    <a:pt x="587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2"/>
            <p:cNvSpPr/>
            <p:nvPr/>
          </p:nvSpPr>
          <p:spPr>
            <a:xfrm>
              <a:off x="2345675" y="5103200"/>
              <a:ext cx="1468900" cy="40300"/>
            </a:xfrm>
            <a:custGeom>
              <a:rect b="b" l="l" r="r" t="t"/>
              <a:pathLst>
                <a:path extrusionOk="0" h="1612" w="58756">
                  <a:moveTo>
                    <a:pt x="0" y="0"/>
                  </a:moveTo>
                  <a:lnTo>
                    <a:pt x="0" y="1611"/>
                  </a:lnTo>
                  <a:lnTo>
                    <a:pt x="58755" y="1611"/>
                  </a:lnTo>
                  <a:lnTo>
                    <a:pt x="587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42"/>
          <p:cNvGrpSpPr/>
          <p:nvPr/>
        </p:nvGrpSpPr>
        <p:grpSpPr>
          <a:xfrm>
            <a:off x="231577" y="1439355"/>
            <a:ext cx="1713890" cy="2350853"/>
            <a:chOff x="208075" y="1742352"/>
            <a:chExt cx="1404943" cy="1927087"/>
          </a:xfrm>
        </p:grpSpPr>
        <p:sp>
          <p:nvSpPr>
            <p:cNvPr id="783" name="Google Shape;783;p42"/>
            <p:cNvSpPr/>
            <p:nvPr/>
          </p:nvSpPr>
          <p:spPr>
            <a:xfrm rot="-600736">
              <a:off x="352539" y="1825970"/>
              <a:ext cx="1116015" cy="1759852"/>
            </a:xfrm>
            <a:custGeom>
              <a:rect b="b" l="l" r="r" t="t"/>
              <a:pathLst>
                <a:path extrusionOk="0" h="32433" w="18603">
                  <a:moveTo>
                    <a:pt x="9301" y="0"/>
                  </a:moveTo>
                  <a:cubicBezTo>
                    <a:pt x="4164" y="0"/>
                    <a:pt x="0" y="4165"/>
                    <a:pt x="0" y="9301"/>
                  </a:cubicBezTo>
                  <a:lnTo>
                    <a:pt x="0" y="23131"/>
                  </a:lnTo>
                  <a:cubicBezTo>
                    <a:pt x="0" y="28268"/>
                    <a:pt x="4164" y="32433"/>
                    <a:pt x="9301" y="32433"/>
                  </a:cubicBezTo>
                  <a:cubicBezTo>
                    <a:pt x="14438" y="32433"/>
                    <a:pt x="18602" y="28268"/>
                    <a:pt x="18602" y="23131"/>
                  </a:cubicBezTo>
                  <a:lnTo>
                    <a:pt x="18602" y="9301"/>
                  </a:lnTo>
                  <a:cubicBezTo>
                    <a:pt x="18602" y="4165"/>
                    <a:pt x="14438" y="0"/>
                    <a:pt x="93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2"/>
            <p:cNvSpPr/>
            <p:nvPr/>
          </p:nvSpPr>
          <p:spPr>
            <a:xfrm rot="-600775">
              <a:off x="499599" y="2001748"/>
              <a:ext cx="813152" cy="1417672"/>
            </a:xfrm>
            <a:custGeom>
              <a:rect b="b" l="l" r="r" t="t"/>
              <a:pathLst>
                <a:path extrusionOk="0" h="32433" w="18603">
                  <a:moveTo>
                    <a:pt x="9301" y="0"/>
                  </a:moveTo>
                  <a:cubicBezTo>
                    <a:pt x="4164" y="0"/>
                    <a:pt x="0" y="4165"/>
                    <a:pt x="0" y="9301"/>
                  </a:cubicBezTo>
                  <a:lnTo>
                    <a:pt x="0" y="23131"/>
                  </a:lnTo>
                  <a:cubicBezTo>
                    <a:pt x="0" y="28268"/>
                    <a:pt x="4164" y="32433"/>
                    <a:pt x="9301" y="32433"/>
                  </a:cubicBezTo>
                  <a:cubicBezTo>
                    <a:pt x="14438" y="32433"/>
                    <a:pt x="18602" y="28268"/>
                    <a:pt x="18602" y="23131"/>
                  </a:cubicBezTo>
                  <a:lnTo>
                    <a:pt x="18602" y="9301"/>
                  </a:lnTo>
                  <a:cubicBezTo>
                    <a:pt x="18602" y="4165"/>
                    <a:pt x="14438" y="0"/>
                    <a:pt x="9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2"/>
            <p:cNvSpPr/>
            <p:nvPr/>
          </p:nvSpPr>
          <p:spPr>
            <a:xfrm rot="-600775">
              <a:off x="430490" y="1920720"/>
              <a:ext cx="951321" cy="1579751"/>
            </a:xfrm>
            <a:custGeom>
              <a:rect b="b" l="l" r="r" t="t"/>
              <a:pathLst>
                <a:path extrusionOk="0" fill="none" h="36141" w="21764">
                  <a:moveTo>
                    <a:pt x="10882" y="36141"/>
                  </a:moveTo>
                  <a:lnTo>
                    <a:pt x="10882" y="36141"/>
                  </a:lnTo>
                  <a:cubicBezTo>
                    <a:pt x="4894" y="36141"/>
                    <a:pt x="1" y="31247"/>
                    <a:pt x="1" y="25259"/>
                  </a:cubicBezTo>
                  <a:lnTo>
                    <a:pt x="1" y="10912"/>
                  </a:lnTo>
                  <a:cubicBezTo>
                    <a:pt x="1" y="4894"/>
                    <a:pt x="4864" y="0"/>
                    <a:pt x="10882" y="31"/>
                  </a:cubicBezTo>
                  <a:lnTo>
                    <a:pt x="10882" y="31"/>
                  </a:lnTo>
                  <a:cubicBezTo>
                    <a:pt x="16901" y="31"/>
                    <a:pt x="21764" y="4894"/>
                    <a:pt x="21764" y="10882"/>
                  </a:cubicBezTo>
                  <a:lnTo>
                    <a:pt x="21764" y="25259"/>
                  </a:lnTo>
                  <a:cubicBezTo>
                    <a:pt x="21764" y="31247"/>
                    <a:pt x="16901" y="36141"/>
                    <a:pt x="10882" y="36141"/>
                  </a:cubicBezTo>
                  <a:close/>
                </a:path>
              </a:pathLst>
            </a:custGeom>
            <a:noFill/>
            <a:ln cap="rnd" cmpd="sng" w="311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2"/>
            <p:cNvSpPr/>
            <p:nvPr/>
          </p:nvSpPr>
          <p:spPr>
            <a:xfrm rot="-600775">
              <a:off x="708530" y="2642844"/>
              <a:ext cx="438507" cy="380065"/>
            </a:xfrm>
            <a:custGeom>
              <a:rect b="b" l="l" r="r" t="t"/>
              <a:pathLst>
                <a:path extrusionOk="0" h="8695" w="10032">
                  <a:moveTo>
                    <a:pt x="5016" y="1"/>
                  </a:moveTo>
                  <a:lnTo>
                    <a:pt x="1" y="8694"/>
                  </a:lnTo>
                  <a:lnTo>
                    <a:pt x="10031" y="8694"/>
                  </a:lnTo>
                  <a:lnTo>
                    <a:pt x="50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2"/>
            <p:cNvSpPr/>
            <p:nvPr/>
          </p:nvSpPr>
          <p:spPr>
            <a:xfrm rot="-600775">
              <a:off x="666704" y="2406066"/>
              <a:ext cx="438507" cy="380021"/>
            </a:xfrm>
            <a:custGeom>
              <a:rect b="b" l="l" r="r" t="t"/>
              <a:pathLst>
                <a:path extrusionOk="0" h="8694" w="10032">
                  <a:moveTo>
                    <a:pt x="5016" y="0"/>
                  </a:moveTo>
                  <a:lnTo>
                    <a:pt x="1" y="8693"/>
                  </a:lnTo>
                  <a:lnTo>
                    <a:pt x="10031" y="8693"/>
                  </a:lnTo>
                  <a:lnTo>
                    <a:pt x="50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2"/>
            <p:cNvSpPr/>
            <p:nvPr/>
          </p:nvSpPr>
          <p:spPr>
            <a:xfrm rot="-600775">
              <a:off x="628459" y="2188862"/>
              <a:ext cx="438507" cy="381377"/>
            </a:xfrm>
            <a:custGeom>
              <a:rect b="b" l="l" r="r" t="t"/>
              <a:pathLst>
                <a:path extrusionOk="0" h="8725" w="10032">
                  <a:moveTo>
                    <a:pt x="5016" y="1"/>
                  </a:moveTo>
                  <a:lnTo>
                    <a:pt x="1" y="8724"/>
                  </a:lnTo>
                  <a:lnTo>
                    <a:pt x="10031" y="8724"/>
                  </a:lnTo>
                  <a:lnTo>
                    <a:pt x="50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2"/>
            <p:cNvSpPr/>
            <p:nvPr/>
          </p:nvSpPr>
          <p:spPr>
            <a:xfrm rot="-600775">
              <a:off x="979888" y="3023555"/>
              <a:ext cx="44" cy="208632"/>
            </a:xfrm>
            <a:custGeom>
              <a:rect b="b" l="l" r="r" t="t"/>
              <a:pathLst>
                <a:path extrusionOk="0" fill="none" h="4773" w="1">
                  <a:moveTo>
                    <a:pt x="0" y="1"/>
                  </a:moveTo>
                  <a:lnTo>
                    <a:pt x="0" y="4773"/>
                  </a:lnTo>
                </a:path>
              </a:pathLst>
            </a:custGeom>
            <a:solidFill>
              <a:schemeClr val="dk2"/>
            </a:solidFill>
            <a:ln cap="rnd" cmpd="sng" w="31150">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42"/>
          <p:cNvGrpSpPr/>
          <p:nvPr/>
        </p:nvGrpSpPr>
        <p:grpSpPr>
          <a:xfrm>
            <a:off x="2955321" y="1231703"/>
            <a:ext cx="578051" cy="574508"/>
            <a:chOff x="2180884" y="2888719"/>
            <a:chExt cx="376752" cy="374468"/>
          </a:xfrm>
        </p:grpSpPr>
        <p:sp>
          <p:nvSpPr>
            <p:cNvPr id="791" name="Google Shape;791;p42"/>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2"/>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2"/>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2"/>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2"/>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2"/>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2"/>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2"/>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2"/>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43"/>
          <p:cNvSpPr txBox="1"/>
          <p:nvPr>
            <p:ph type="title"/>
          </p:nvPr>
        </p:nvSpPr>
        <p:spPr>
          <a:xfrm>
            <a:off x="711600" y="445025"/>
            <a:ext cx="77208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sz="2640"/>
              <a:t>A Picture Always Reinforces the Concept</a:t>
            </a:r>
            <a:endParaRPr sz="2640"/>
          </a:p>
          <a:p>
            <a:pPr indent="0" lvl="0" marL="0" rtl="0" algn="l">
              <a:spcBef>
                <a:spcPts val="0"/>
              </a:spcBef>
              <a:spcAft>
                <a:spcPts val="0"/>
              </a:spcAft>
              <a:buNone/>
            </a:pPr>
            <a:r>
              <a:t/>
            </a:r>
            <a:endParaRPr/>
          </a:p>
        </p:txBody>
      </p:sp>
      <p:sp>
        <p:nvSpPr>
          <p:cNvPr id="805" name="Google Shape;805;p43"/>
          <p:cNvSpPr txBox="1"/>
          <p:nvPr>
            <p:ph idx="1" type="subTitle"/>
          </p:nvPr>
        </p:nvSpPr>
        <p:spPr>
          <a:xfrm>
            <a:off x="5296450" y="2098200"/>
            <a:ext cx="3135900" cy="17310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chemeClr val="accent3"/>
              </a:buClr>
              <a:buSzPts val="1100"/>
              <a:buFont typeface="Arial"/>
              <a:buNone/>
            </a:pPr>
            <a:r>
              <a:rPr lang="en"/>
              <a:t>Images reveal large amounts of data, so remember: use an image instead of long texts</a:t>
            </a:r>
            <a:endParaRPr sz="2200"/>
          </a:p>
        </p:txBody>
      </p:sp>
      <p:pic>
        <p:nvPicPr>
          <p:cNvPr id="806" name="Google Shape;806;p43"/>
          <p:cNvPicPr preferRelativeResize="0"/>
          <p:nvPr/>
        </p:nvPicPr>
        <p:blipFill>
          <a:blip r:embed="rId3">
            <a:alphaModFix/>
          </a:blip>
          <a:stretch>
            <a:fillRect/>
          </a:stretch>
        </p:blipFill>
        <p:spPr>
          <a:xfrm rot="-255858">
            <a:off x="686530" y="1597043"/>
            <a:ext cx="4276639" cy="3055252"/>
          </a:xfrm>
          <a:prstGeom prst="roundRect">
            <a:avLst>
              <a:gd fmla="val 9803" name="adj"/>
            </a:avLst>
          </a:prstGeom>
          <a:noFill/>
          <a:ln cap="flat" cmpd="sng" w="114300">
            <a:solidFill>
              <a:schemeClr val="accent3"/>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0" name="Shape 810"/>
        <p:cNvGrpSpPr/>
        <p:nvPr/>
      </p:nvGrpSpPr>
      <p:grpSpPr>
        <a:xfrm>
          <a:off x="0" y="0"/>
          <a:ext cx="0" cy="0"/>
          <a:chOff x="0" y="0"/>
          <a:chExt cx="0" cy="0"/>
        </a:xfrm>
      </p:grpSpPr>
      <p:sp>
        <p:nvSpPr>
          <p:cNvPr id="811" name="Google Shape;811;p44"/>
          <p:cNvSpPr txBox="1"/>
          <p:nvPr>
            <p:ph idx="1" type="body"/>
          </p:nvPr>
        </p:nvSpPr>
        <p:spPr>
          <a:xfrm>
            <a:off x="711600" y="795675"/>
            <a:ext cx="4136700" cy="200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15" name="Shape 815"/>
        <p:cNvGrpSpPr/>
        <p:nvPr/>
      </p:nvGrpSpPr>
      <p:grpSpPr>
        <a:xfrm>
          <a:off x="0" y="0"/>
          <a:ext cx="0" cy="0"/>
          <a:chOff x="0" y="0"/>
          <a:chExt cx="0" cy="0"/>
        </a:xfrm>
      </p:grpSpPr>
      <p:cxnSp>
        <p:nvCxnSpPr>
          <p:cNvPr id="816" name="Google Shape;816;p45"/>
          <p:cNvCxnSpPr>
            <a:stCxn id="817" idx="6"/>
            <a:endCxn id="818" idx="2"/>
          </p:cNvCxnSpPr>
          <p:nvPr/>
        </p:nvCxnSpPr>
        <p:spPr>
          <a:xfrm>
            <a:off x="2347150" y="2393322"/>
            <a:ext cx="4449600" cy="0"/>
          </a:xfrm>
          <a:prstGeom prst="straightConnector1">
            <a:avLst/>
          </a:prstGeom>
          <a:noFill/>
          <a:ln cap="flat" cmpd="sng" w="19050">
            <a:solidFill>
              <a:schemeClr val="dk1"/>
            </a:solidFill>
            <a:prstDash val="solid"/>
            <a:round/>
            <a:headEnd len="med" w="med" type="none"/>
            <a:tailEnd len="med" w="med" type="none"/>
          </a:ln>
        </p:spPr>
      </p:cxnSp>
      <p:sp>
        <p:nvSpPr>
          <p:cNvPr id="819" name="Google Shape;819;p45"/>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Buyer Journey</a:t>
            </a:r>
            <a:endParaRPr/>
          </a:p>
        </p:txBody>
      </p:sp>
      <p:sp>
        <p:nvSpPr>
          <p:cNvPr id="820" name="Google Shape;820;p45"/>
          <p:cNvSpPr txBox="1"/>
          <p:nvPr/>
        </p:nvSpPr>
        <p:spPr>
          <a:xfrm>
            <a:off x="956800" y="3621250"/>
            <a:ext cx="1764000" cy="8061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a:solidFill>
                  <a:schemeClr val="dk1"/>
                </a:solidFill>
                <a:latin typeface="Barlow"/>
                <a:ea typeface="Barlow"/>
                <a:cs typeface="Barlow"/>
                <a:sym typeface="Barlow"/>
              </a:rPr>
              <a:t>Jupiter is a gas giant and the biggest planet in the Solar System</a:t>
            </a:r>
            <a:endParaRPr sz="1200">
              <a:solidFill>
                <a:schemeClr val="dk1"/>
              </a:solidFill>
              <a:latin typeface="Josefin Slab"/>
              <a:ea typeface="Josefin Slab"/>
              <a:cs typeface="Josefin Slab"/>
              <a:sym typeface="Josefin Slab"/>
            </a:endParaRPr>
          </a:p>
        </p:txBody>
      </p:sp>
      <p:sp>
        <p:nvSpPr>
          <p:cNvPr id="821" name="Google Shape;821;p45"/>
          <p:cNvSpPr txBox="1"/>
          <p:nvPr/>
        </p:nvSpPr>
        <p:spPr>
          <a:xfrm>
            <a:off x="6423200" y="3621250"/>
            <a:ext cx="1764000" cy="8061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a:solidFill>
                  <a:schemeClr val="dk1"/>
                </a:solidFill>
                <a:latin typeface="Barlow"/>
                <a:ea typeface="Barlow"/>
                <a:cs typeface="Barlow"/>
                <a:sym typeface="Barlow"/>
              </a:rPr>
              <a:t>Saturn is composed mostly of hydrogen and also helium</a:t>
            </a:r>
            <a:endParaRPr sz="1200">
              <a:solidFill>
                <a:schemeClr val="dk1"/>
              </a:solidFill>
              <a:latin typeface="Josefin Slab"/>
              <a:ea typeface="Josefin Slab"/>
              <a:cs typeface="Josefin Slab"/>
              <a:sym typeface="Josefin Slab"/>
            </a:endParaRPr>
          </a:p>
        </p:txBody>
      </p:sp>
      <p:sp>
        <p:nvSpPr>
          <p:cNvPr id="822" name="Google Shape;822;p45"/>
          <p:cNvSpPr txBox="1"/>
          <p:nvPr/>
        </p:nvSpPr>
        <p:spPr>
          <a:xfrm>
            <a:off x="3690000" y="3621250"/>
            <a:ext cx="1764000" cy="8061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a:solidFill>
                  <a:schemeClr val="dk1"/>
                </a:solidFill>
                <a:latin typeface="Barlow"/>
                <a:ea typeface="Barlow"/>
                <a:cs typeface="Barlow"/>
                <a:sym typeface="Barlow"/>
              </a:rPr>
              <a:t>Despite being red, Mars is a cold place, not hot at all</a:t>
            </a:r>
            <a:endParaRPr sz="1200">
              <a:solidFill>
                <a:schemeClr val="dk1"/>
              </a:solidFill>
              <a:latin typeface="Josefin Slab"/>
              <a:ea typeface="Josefin Slab"/>
              <a:cs typeface="Josefin Slab"/>
              <a:sym typeface="Josefin Slab"/>
            </a:endParaRPr>
          </a:p>
        </p:txBody>
      </p:sp>
      <p:sp>
        <p:nvSpPr>
          <p:cNvPr id="823" name="Google Shape;823;p45"/>
          <p:cNvSpPr txBox="1"/>
          <p:nvPr/>
        </p:nvSpPr>
        <p:spPr>
          <a:xfrm>
            <a:off x="619300" y="3136175"/>
            <a:ext cx="2439000" cy="366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1600">
                <a:solidFill>
                  <a:schemeClr val="dk1"/>
                </a:solidFill>
                <a:latin typeface="Syncopate"/>
                <a:ea typeface="Syncopate"/>
                <a:cs typeface="Syncopate"/>
                <a:sym typeface="Syncopate"/>
              </a:rPr>
              <a:t>Awareness</a:t>
            </a:r>
            <a:endParaRPr sz="1800">
              <a:solidFill>
                <a:srgbClr val="DDC4AB"/>
              </a:solidFill>
              <a:latin typeface="Barlow"/>
              <a:ea typeface="Barlow"/>
              <a:cs typeface="Barlow"/>
              <a:sym typeface="Barlow"/>
            </a:endParaRPr>
          </a:p>
        </p:txBody>
      </p:sp>
      <p:sp>
        <p:nvSpPr>
          <p:cNvPr id="824" name="Google Shape;824;p45"/>
          <p:cNvSpPr txBox="1"/>
          <p:nvPr/>
        </p:nvSpPr>
        <p:spPr>
          <a:xfrm>
            <a:off x="3352500" y="3136175"/>
            <a:ext cx="2439000" cy="3669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b="1" lang="en" sz="1600">
                <a:solidFill>
                  <a:schemeClr val="dk1"/>
                </a:solidFill>
                <a:latin typeface="Syncopate"/>
                <a:ea typeface="Syncopate"/>
                <a:cs typeface="Syncopate"/>
                <a:sym typeface="Syncopate"/>
              </a:rPr>
              <a:t>Consideration</a:t>
            </a:r>
            <a:endParaRPr sz="1800">
              <a:solidFill>
                <a:srgbClr val="DDC4AB"/>
              </a:solidFill>
              <a:latin typeface="Barlow"/>
              <a:ea typeface="Barlow"/>
              <a:cs typeface="Barlow"/>
              <a:sym typeface="Barlow"/>
            </a:endParaRPr>
          </a:p>
        </p:txBody>
      </p:sp>
      <p:sp>
        <p:nvSpPr>
          <p:cNvPr id="825" name="Google Shape;825;p45"/>
          <p:cNvSpPr txBox="1"/>
          <p:nvPr/>
        </p:nvSpPr>
        <p:spPr>
          <a:xfrm>
            <a:off x="6085700" y="3136175"/>
            <a:ext cx="2439000" cy="366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1600">
                <a:solidFill>
                  <a:schemeClr val="dk1"/>
                </a:solidFill>
                <a:latin typeface="Syncopate"/>
                <a:ea typeface="Syncopate"/>
                <a:cs typeface="Syncopate"/>
                <a:sym typeface="Syncopate"/>
              </a:rPr>
              <a:t>Decision</a:t>
            </a:r>
            <a:endParaRPr sz="1800">
              <a:solidFill>
                <a:srgbClr val="DDC4AB"/>
              </a:solidFill>
              <a:latin typeface="Barlow"/>
              <a:ea typeface="Barlow"/>
              <a:cs typeface="Barlow"/>
              <a:sym typeface="Barlow"/>
            </a:endParaRPr>
          </a:p>
        </p:txBody>
      </p:sp>
      <p:sp>
        <p:nvSpPr>
          <p:cNvPr id="817" name="Google Shape;817;p45"/>
          <p:cNvSpPr/>
          <p:nvPr/>
        </p:nvSpPr>
        <p:spPr>
          <a:xfrm>
            <a:off x="1330450" y="1884972"/>
            <a:ext cx="1016700" cy="1016700"/>
          </a:xfrm>
          <a:prstGeom prst="ellipse">
            <a:avLst/>
          </a:prstGeom>
          <a:solidFill>
            <a:schemeClr val="accent6"/>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5"/>
          <p:cNvSpPr/>
          <p:nvPr/>
        </p:nvSpPr>
        <p:spPr>
          <a:xfrm>
            <a:off x="4063650" y="1884997"/>
            <a:ext cx="1016700" cy="1016700"/>
          </a:xfrm>
          <a:prstGeom prst="ellipse">
            <a:avLst/>
          </a:prstGeom>
          <a:solidFill>
            <a:schemeClr val="accent6"/>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5"/>
          <p:cNvSpPr/>
          <p:nvPr/>
        </p:nvSpPr>
        <p:spPr>
          <a:xfrm>
            <a:off x="6796850" y="1885009"/>
            <a:ext cx="1016700" cy="1016700"/>
          </a:xfrm>
          <a:prstGeom prst="ellipse">
            <a:avLst/>
          </a:prstGeom>
          <a:solidFill>
            <a:schemeClr val="accent6"/>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 name="Google Shape;827;p45"/>
          <p:cNvGrpSpPr/>
          <p:nvPr/>
        </p:nvGrpSpPr>
        <p:grpSpPr>
          <a:xfrm>
            <a:off x="1618025" y="2187625"/>
            <a:ext cx="441546" cy="411401"/>
            <a:chOff x="6221064" y="3811049"/>
            <a:chExt cx="364673" cy="339804"/>
          </a:xfrm>
        </p:grpSpPr>
        <p:sp>
          <p:nvSpPr>
            <p:cNvPr id="828" name="Google Shape;828;p45"/>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5"/>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5"/>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5"/>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5"/>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5"/>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5"/>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5"/>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5"/>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5"/>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5"/>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5"/>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5"/>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5"/>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5"/>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45"/>
          <p:cNvGrpSpPr/>
          <p:nvPr/>
        </p:nvGrpSpPr>
        <p:grpSpPr>
          <a:xfrm>
            <a:off x="4364006" y="2185193"/>
            <a:ext cx="415982" cy="416266"/>
            <a:chOff x="6229598" y="1518052"/>
            <a:chExt cx="343560" cy="343822"/>
          </a:xfrm>
        </p:grpSpPr>
        <p:sp>
          <p:nvSpPr>
            <p:cNvPr id="844" name="Google Shape;844;p45"/>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5"/>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5"/>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5"/>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5"/>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5"/>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5"/>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5"/>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5"/>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5"/>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5"/>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5"/>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5"/>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5"/>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5"/>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5"/>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5"/>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5"/>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5"/>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45"/>
          <p:cNvGrpSpPr/>
          <p:nvPr/>
        </p:nvGrpSpPr>
        <p:grpSpPr>
          <a:xfrm>
            <a:off x="7094461" y="2201962"/>
            <a:ext cx="421483" cy="358021"/>
            <a:chOff x="6657846" y="2007591"/>
            <a:chExt cx="348103" cy="295714"/>
          </a:xfrm>
        </p:grpSpPr>
        <p:sp>
          <p:nvSpPr>
            <p:cNvPr id="864" name="Google Shape;864;p45"/>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5"/>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5"/>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5"/>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5"/>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5"/>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5"/>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5"/>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5"/>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5"/>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5"/>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5"/>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5"/>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5"/>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5"/>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5"/>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5"/>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5"/>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5"/>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5"/>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5"/>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5"/>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5"/>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5"/>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5"/>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5"/>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45"/>
          <p:cNvGrpSpPr/>
          <p:nvPr/>
        </p:nvGrpSpPr>
        <p:grpSpPr>
          <a:xfrm>
            <a:off x="6154826" y="319100"/>
            <a:ext cx="2210590" cy="1331426"/>
            <a:chOff x="6633375" y="383576"/>
            <a:chExt cx="1891333" cy="1139139"/>
          </a:xfrm>
        </p:grpSpPr>
        <p:sp>
          <p:nvSpPr>
            <p:cNvPr id="891" name="Google Shape;891;p45"/>
            <p:cNvSpPr/>
            <p:nvPr/>
          </p:nvSpPr>
          <p:spPr>
            <a:xfrm>
              <a:off x="6633375" y="383576"/>
              <a:ext cx="1793511" cy="1139139"/>
            </a:xfrm>
            <a:custGeom>
              <a:rect b="b" l="l" r="r" t="t"/>
              <a:pathLst>
                <a:path extrusionOk="0" h="34959" w="55041">
                  <a:moveTo>
                    <a:pt x="25252" y="27353"/>
                  </a:moveTo>
                  <a:cubicBezTo>
                    <a:pt x="23184" y="27320"/>
                    <a:pt x="21116" y="27153"/>
                    <a:pt x="19048" y="26920"/>
                  </a:cubicBezTo>
                  <a:cubicBezTo>
                    <a:pt x="13177" y="26219"/>
                    <a:pt x="4037" y="24118"/>
                    <a:pt x="1102" y="18313"/>
                  </a:cubicBezTo>
                  <a:cubicBezTo>
                    <a:pt x="468" y="17113"/>
                    <a:pt x="101" y="15778"/>
                    <a:pt x="68" y="14411"/>
                  </a:cubicBezTo>
                  <a:cubicBezTo>
                    <a:pt x="34" y="14210"/>
                    <a:pt x="1" y="14044"/>
                    <a:pt x="34" y="13844"/>
                  </a:cubicBezTo>
                  <a:cubicBezTo>
                    <a:pt x="201" y="10641"/>
                    <a:pt x="1802" y="8740"/>
                    <a:pt x="4738" y="7606"/>
                  </a:cubicBezTo>
                  <a:cubicBezTo>
                    <a:pt x="7506" y="6538"/>
                    <a:pt x="11042" y="7739"/>
                    <a:pt x="14178" y="9407"/>
                  </a:cubicBezTo>
                  <a:cubicBezTo>
                    <a:pt x="14945" y="8606"/>
                    <a:pt x="15746" y="7806"/>
                    <a:pt x="16546" y="7039"/>
                  </a:cubicBezTo>
                  <a:cubicBezTo>
                    <a:pt x="18114" y="5504"/>
                    <a:pt x="20082" y="3670"/>
                    <a:pt x="22017" y="2636"/>
                  </a:cubicBezTo>
                  <a:cubicBezTo>
                    <a:pt x="26987" y="0"/>
                    <a:pt x="33291" y="1535"/>
                    <a:pt x="37928" y="4203"/>
                  </a:cubicBezTo>
                  <a:cubicBezTo>
                    <a:pt x="43565" y="7406"/>
                    <a:pt x="45300" y="12843"/>
                    <a:pt x="45433" y="18780"/>
                  </a:cubicBezTo>
                  <a:cubicBezTo>
                    <a:pt x="45500" y="18981"/>
                    <a:pt x="45533" y="19214"/>
                    <a:pt x="45533" y="19448"/>
                  </a:cubicBezTo>
                  <a:cubicBezTo>
                    <a:pt x="45533" y="20081"/>
                    <a:pt x="45567" y="20715"/>
                    <a:pt x="45600" y="21382"/>
                  </a:cubicBezTo>
                  <a:cubicBezTo>
                    <a:pt x="47668" y="21482"/>
                    <a:pt x="49903" y="21849"/>
                    <a:pt x="51671" y="22783"/>
                  </a:cubicBezTo>
                  <a:cubicBezTo>
                    <a:pt x="53339" y="23684"/>
                    <a:pt x="54640" y="25085"/>
                    <a:pt x="54840" y="27053"/>
                  </a:cubicBezTo>
                  <a:cubicBezTo>
                    <a:pt x="55040" y="29455"/>
                    <a:pt x="53406" y="31590"/>
                    <a:pt x="51471" y="32857"/>
                  </a:cubicBezTo>
                  <a:cubicBezTo>
                    <a:pt x="49103" y="34292"/>
                    <a:pt x="46334" y="34959"/>
                    <a:pt x="43599" y="34725"/>
                  </a:cubicBezTo>
                  <a:cubicBezTo>
                    <a:pt x="35159" y="34091"/>
                    <a:pt x="30089" y="31623"/>
                    <a:pt x="25252" y="273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5"/>
            <p:cNvSpPr/>
            <p:nvPr/>
          </p:nvSpPr>
          <p:spPr>
            <a:xfrm>
              <a:off x="6930134" y="453147"/>
              <a:ext cx="1129364" cy="856529"/>
            </a:xfrm>
            <a:custGeom>
              <a:rect b="b" l="l" r="r" t="t"/>
              <a:pathLst>
                <a:path extrusionOk="0" h="26286" w="34659">
                  <a:moveTo>
                    <a:pt x="34192" y="19714"/>
                  </a:moveTo>
                  <a:cubicBezTo>
                    <a:pt x="34659" y="12075"/>
                    <a:pt x="32924" y="6838"/>
                    <a:pt x="27787" y="3870"/>
                  </a:cubicBezTo>
                  <a:cubicBezTo>
                    <a:pt x="24084" y="1735"/>
                    <a:pt x="18347" y="0"/>
                    <a:pt x="13877" y="2369"/>
                  </a:cubicBezTo>
                  <a:cubicBezTo>
                    <a:pt x="11008" y="3870"/>
                    <a:pt x="6905" y="8440"/>
                    <a:pt x="4570" y="10741"/>
                  </a:cubicBezTo>
                  <a:cubicBezTo>
                    <a:pt x="0" y="15278"/>
                    <a:pt x="24351" y="26286"/>
                    <a:pt x="27854" y="25452"/>
                  </a:cubicBezTo>
                  <a:cubicBezTo>
                    <a:pt x="31323" y="24584"/>
                    <a:pt x="34192" y="19714"/>
                    <a:pt x="34192" y="1971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5"/>
            <p:cNvSpPr/>
            <p:nvPr/>
          </p:nvSpPr>
          <p:spPr>
            <a:xfrm>
              <a:off x="7193167" y="833587"/>
              <a:ext cx="860896" cy="382613"/>
            </a:xfrm>
            <a:custGeom>
              <a:rect b="b" l="l" r="r" t="t"/>
              <a:pathLst>
                <a:path extrusionOk="0" h="11742" w="26420">
                  <a:moveTo>
                    <a:pt x="4271" y="5471"/>
                  </a:moveTo>
                  <a:cubicBezTo>
                    <a:pt x="12977" y="11742"/>
                    <a:pt x="26420" y="9807"/>
                    <a:pt x="26420" y="9807"/>
                  </a:cubicBezTo>
                  <a:cubicBezTo>
                    <a:pt x="26420" y="9807"/>
                    <a:pt x="26320" y="7139"/>
                    <a:pt x="26286" y="5671"/>
                  </a:cubicBezTo>
                  <a:cubicBezTo>
                    <a:pt x="26286" y="5671"/>
                    <a:pt x="12777" y="740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5"/>
            <p:cNvSpPr/>
            <p:nvPr/>
          </p:nvSpPr>
          <p:spPr>
            <a:xfrm>
              <a:off x="6663810" y="505317"/>
              <a:ext cx="1123954" cy="746750"/>
            </a:xfrm>
            <a:custGeom>
              <a:rect b="b" l="l" r="r" t="t"/>
              <a:pathLst>
                <a:path extrusionOk="0" h="22917" w="34493">
                  <a:moveTo>
                    <a:pt x="2436" y="7873"/>
                  </a:moveTo>
                  <a:cubicBezTo>
                    <a:pt x="2436" y="7873"/>
                    <a:pt x="1" y="9641"/>
                    <a:pt x="2036" y="13643"/>
                  </a:cubicBezTo>
                  <a:cubicBezTo>
                    <a:pt x="6105" y="21649"/>
                    <a:pt x="27120" y="22917"/>
                    <a:pt x="34492" y="20248"/>
                  </a:cubicBezTo>
                  <a:cubicBezTo>
                    <a:pt x="21116" y="20382"/>
                    <a:pt x="9007" y="0"/>
                    <a:pt x="2436" y="787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5"/>
            <p:cNvSpPr/>
            <p:nvPr/>
          </p:nvSpPr>
          <p:spPr>
            <a:xfrm>
              <a:off x="6702946" y="581405"/>
              <a:ext cx="1821762" cy="889147"/>
            </a:xfrm>
            <a:custGeom>
              <a:rect b="b" l="l" r="r" t="t"/>
              <a:pathLst>
                <a:path extrusionOk="0" h="27287" w="55908">
                  <a:moveTo>
                    <a:pt x="17380" y="12309"/>
                  </a:moveTo>
                  <a:cubicBezTo>
                    <a:pt x="12310" y="6572"/>
                    <a:pt x="2569" y="0"/>
                    <a:pt x="1" y="7939"/>
                  </a:cubicBezTo>
                  <a:cubicBezTo>
                    <a:pt x="168" y="5004"/>
                    <a:pt x="1902" y="4103"/>
                    <a:pt x="3370" y="3536"/>
                  </a:cubicBezTo>
                  <a:cubicBezTo>
                    <a:pt x="8740" y="1435"/>
                    <a:pt x="20682" y="11809"/>
                    <a:pt x="24718" y="15445"/>
                  </a:cubicBezTo>
                  <a:cubicBezTo>
                    <a:pt x="32357" y="18347"/>
                    <a:pt x="36327" y="17279"/>
                    <a:pt x="42464" y="17413"/>
                  </a:cubicBezTo>
                  <a:cubicBezTo>
                    <a:pt x="55907" y="17646"/>
                    <a:pt x="50737" y="27287"/>
                    <a:pt x="41631" y="26586"/>
                  </a:cubicBezTo>
                  <a:cubicBezTo>
                    <a:pt x="29889" y="25685"/>
                    <a:pt x="25319" y="21215"/>
                    <a:pt x="17380" y="1230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5"/>
            <p:cNvSpPr/>
            <p:nvPr/>
          </p:nvSpPr>
          <p:spPr>
            <a:xfrm>
              <a:off x="7106228" y="642275"/>
              <a:ext cx="940240" cy="419597"/>
            </a:xfrm>
            <a:custGeom>
              <a:rect b="b" l="l" r="r" t="t"/>
              <a:pathLst>
                <a:path extrusionOk="0" h="12877" w="28855">
                  <a:moveTo>
                    <a:pt x="24918" y="0"/>
                  </a:moveTo>
                  <a:cubicBezTo>
                    <a:pt x="22616" y="6071"/>
                    <a:pt x="16412" y="10074"/>
                    <a:pt x="6972" y="7005"/>
                  </a:cubicBezTo>
                  <a:cubicBezTo>
                    <a:pt x="4570" y="6271"/>
                    <a:pt x="2269" y="5271"/>
                    <a:pt x="67" y="4103"/>
                  </a:cubicBezTo>
                  <a:lnTo>
                    <a:pt x="0" y="4137"/>
                  </a:lnTo>
                  <a:cubicBezTo>
                    <a:pt x="1134" y="4804"/>
                    <a:pt x="2269" y="5538"/>
                    <a:pt x="3336" y="6338"/>
                  </a:cubicBezTo>
                  <a:cubicBezTo>
                    <a:pt x="15278" y="12876"/>
                    <a:pt x="27587" y="11742"/>
                    <a:pt x="28821" y="11575"/>
                  </a:cubicBezTo>
                  <a:cubicBezTo>
                    <a:pt x="28854" y="6538"/>
                    <a:pt x="27687" y="2669"/>
                    <a:pt x="249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28" name="Shape 228"/>
        <p:cNvGrpSpPr/>
        <p:nvPr/>
      </p:nvGrpSpPr>
      <p:grpSpPr>
        <a:xfrm>
          <a:off x="0" y="0"/>
          <a:ext cx="0" cy="0"/>
          <a:chOff x="0" y="0"/>
          <a:chExt cx="0" cy="0"/>
        </a:xfrm>
      </p:grpSpPr>
      <p:sp>
        <p:nvSpPr>
          <p:cNvPr id="229" name="Google Shape;229;p28"/>
          <p:cNvSpPr txBox="1"/>
          <p:nvPr>
            <p:ph idx="4294967295" type="ctrTitle"/>
          </p:nvPr>
        </p:nvSpPr>
        <p:spPr>
          <a:xfrm>
            <a:off x="1048875" y="99425"/>
            <a:ext cx="6812100" cy="13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solidFill>
                  <a:schemeClr val="dk1"/>
                </a:solidFill>
              </a:rPr>
              <a:t>UNPACK </a:t>
            </a:r>
            <a:endParaRPr sz="4000">
              <a:solidFill>
                <a:schemeClr val="dk1"/>
              </a:solidFill>
            </a:endParaRPr>
          </a:p>
          <a:p>
            <a:pPr indent="0" lvl="0" marL="0" rtl="0" algn="l">
              <a:spcBef>
                <a:spcPts val="0"/>
              </a:spcBef>
              <a:spcAft>
                <a:spcPts val="0"/>
              </a:spcAft>
              <a:buNone/>
            </a:pPr>
            <a:r>
              <a:rPr lang="en" sz="4000">
                <a:solidFill>
                  <a:schemeClr val="dk1"/>
                </a:solidFill>
              </a:rPr>
              <a:t>KEY:VALUE TAGS</a:t>
            </a:r>
            <a:endParaRPr sz="4000">
              <a:solidFill>
                <a:schemeClr val="dk1"/>
              </a:solidFill>
            </a:endParaRPr>
          </a:p>
        </p:txBody>
      </p:sp>
      <p:grpSp>
        <p:nvGrpSpPr>
          <p:cNvPr id="230" name="Google Shape;230;p28"/>
          <p:cNvGrpSpPr/>
          <p:nvPr/>
        </p:nvGrpSpPr>
        <p:grpSpPr>
          <a:xfrm rot="-1111006">
            <a:off x="113737" y="475136"/>
            <a:ext cx="964398" cy="469291"/>
            <a:chOff x="4050700" y="4358675"/>
            <a:chExt cx="1612825" cy="784825"/>
          </a:xfrm>
        </p:grpSpPr>
        <p:sp>
          <p:nvSpPr>
            <p:cNvPr id="231" name="Google Shape;231;p28"/>
            <p:cNvSpPr/>
            <p:nvPr/>
          </p:nvSpPr>
          <p:spPr>
            <a:xfrm>
              <a:off x="4050700" y="4358675"/>
              <a:ext cx="1612825" cy="784825"/>
            </a:xfrm>
            <a:custGeom>
              <a:rect b="b" l="l" r="r" t="t"/>
              <a:pathLst>
                <a:path extrusionOk="0" h="31393" w="64513">
                  <a:moveTo>
                    <a:pt x="58409" y="18114"/>
                  </a:moveTo>
                  <a:cubicBezTo>
                    <a:pt x="58809" y="18547"/>
                    <a:pt x="59176" y="19048"/>
                    <a:pt x="59509" y="19548"/>
                  </a:cubicBezTo>
                  <a:cubicBezTo>
                    <a:pt x="60076" y="20515"/>
                    <a:pt x="60410" y="21583"/>
                    <a:pt x="60443" y="22717"/>
                  </a:cubicBezTo>
                  <a:cubicBezTo>
                    <a:pt x="60443" y="23351"/>
                    <a:pt x="60277" y="23751"/>
                    <a:pt x="60110" y="23851"/>
                  </a:cubicBezTo>
                  <a:cubicBezTo>
                    <a:pt x="60010" y="23884"/>
                    <a:pt x="59943" y="23884"/>
                    <a:pt x="59876" y="23884"/>
                  </a:cubicBezTo>
                  <a:cubicBezTo>
                    <a:pt x="59543" y="23884"/>
                    <a:pt x="59209" y="23784"/>
                    <a:pt x="58942" y="23618"/>
                  </a:cubicBezTo>
                  <a:cubicBezTo>
                    <a:pt x="57975" y="23050"/>
                    <a:pt x="57174" y="22217"/>
                    <a:pt x="56641" y="21249"/>
                  </a:cubicBezTo>
                  <a:cubicBezTo>
                    <a:pt x="56474" y="20982"/>
                    <a:pt x="56340" y="20682"/>
                    <a:pt x="56207" y="20382"/>
                  </a:cubicBezTo>
                  <a:lnTo>
                    <a:pt x="58409" y="18114"/>
                  </a:lnTo>
                  <a:close/>
                  <a:moveTo>
                    <a:pt x="3036" y="1"/>
                  </a:moveTo>
                  <a:cubicBezTo>
                    <a:pt x="1368" y="34"/>
                    <a:pt x="0" y="1402"/>
                    <a:pt x="0" y="3069"/>
                  </a:cubicBezTo>
                  <a:lnTo>
                    <a:pt x="0" y="28354"/>
                  </a:lnTo>
                  <a:cubicBezTo>
                    <a:pt x="0" y="30055"/>
                    <a:pt x="1368" y="31390"/>
                    <a:pt x="3036" y="31390"/>
                  </a:cubicBezTo>
                  <a:lnTo>
                    <a:pt x="44232" y="31390"/>
                  </a:lnTo>
                  <a:cubicBezTo>
                    <a:pt x="44270" y="31391"/>
                    <a:pt x="44308" y="31392"/>
                    <a:pt x="44346" y="31392"/>
                  </a:cubicBezTo>
                  <a:cubicBezTo>
                    <a:pt x="45138" y="31392"/>
                    <a:pt x="45892" y="31062"/>
                    <a:pt x="46433" y="30489"/>
                  </a:cubicBezTo>
                  <a:lnTo>
                    <a:pt x="53305" y="23417"/>
                  </a:lnTo>
                  <a:cubicBezTo>
                    <a:pt x="54206" y="24985"/>
                    <a:pt x="55507" y="26286"/>
                    <a:pt x="57074" y="27187"/>
                  </a:cubicBezTo>
                  <a:cubicBezTo>
                    <a:pt x="57942" y="27654"/>
                    <a:pt x="58909" y="27921"/>
                    <a:pt x="59910" y="27921"/>
                  </a:cubicBezTo>
                  <a:cubicBezTo>
                    <a:pt x="59960" y="27923"/>
                    <a:pt x="60011" y="27924"/>
                    <a:pt x="60061" y="27924"/>
                  </a:cubicBezTo>
                  <a:cubicBezTo>
                    <a:pt x="60807" y="27924"/>
                    <a:pt x="61522" y="27695"/>
                    <a:pt x="62178" y="27320"/>
                  </a:cubicBezTo>
                  <a:cubicBezTo>
                    <a:pt x="63646" y="26486"/>
                    <a:pt x="64480" y="24818"/>
                    <a:pt x="64513" y="22784"/>
                  </a:cubicBezTo>
                  <a:cubicBezTo>
                    <a:pt x="64480" y="20916"/>
                    <a:pt x="63946" y="19114"/>
                    <a:pt x="62979" y="17513"/>
                  </a:cubicBezTo>
                  <a:cubicBezTo>
                    <a:pt x="62078" y="15912"/>
                    <a:pt x="60710" y="14578"/>
                    <a:pt x="59109" y="13644"/>
                  </a:cubicBezTo>
                  <a:cubicBezTo>
                    <a:pt x="58909" y="13544"/>
                    <a:pt x="58675" y="13444"/>
                    <a:pt x="58475" y="13343"/>
                  </a:cubicBezTo>
                  <a:lnTo>
                    <a:pt x="46400" y="935"/>
                  </a:lnTo>
                  <a:cubicBezTo>
                    <a:pt x="45833" y="334"/>
                    <a:pt x="45066" y="1"/>
                    <a:pt x="44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a:off x="4092400" y="4400375"/>
              <a:ext cx="1409350" cy="702200"/>
            </a:xfrm>
            <a:custGeom>
              <a:rect b="b" l="l" r="r" t="t"/>
              <a:pathLst>
                <a:path extrusionOk="0" h="28088" w="56374">
                  <a:moveTo>
                    <a:pt x="1368" y="0"/>
                  </a:moveTo>
                  <a:lnTo>
                    <a:pt x="42564" y="0"/>
                  </a:lnTo>
                  <a:cubicBezTo>
                    <a:pt x="42931" y="0"/>
                    <a:pt x="43298" y="167"/>
                    <a:pt x="43565" y="434"/>
                  </a:cubicBezTo>
                  <a:lnTo>
                    <a:pt x="55840" y="13077"/>
                  </a:lnTo>
                  <a:cubicBezTo>
                    <a:pt x="56374" y="13610"/>
                    <a:pt x="56374" y="14478"/>
                    <a:pt x="55840" y="15011"/>
                  </a:cubicBezTo>
                  <a:lnTo>
                    <a:pt x="43565" y="27654"/>
                  </a:lnTo>
                  <a:cubicBezTo>
                    <a:pt x="43298" y="27920"/>
                    <a:pt x="42931" y="28087"/>
                    <a:pt x="42564" y="28054"/>
                  </a:cubicBezTo>
                  <a:lnTo>
                    <a:pt x="1368" y="28054"/>
                  </a:lnTo>
                  <a:cubicBezTo>
                    <a:pt x="601" y="28054"/>
                    <a:pt x="0" y="27453"/>
                    <a:pt x="0" y="26686"/>
                  </a:cubicBezTo>
                  <a:lnTo>
                    <a:pt x="0" y="1401"/>
                  </a:lnTo>
                  <a:cubicBezTo>
                    <a:pt x="0" y="634"/>
                    <a:pt x="601" y="0"/>
                    <a:pt x="1368" y="0"/>
                  </a:cubicBezTo>
                  <a:close/>
                  <a:moveTo>
                    <a:pt x="51570" y="12343"/>
                  </a:moveTo>
                  <a:cubicBezTo>
                    <a:pt x="50036" y="12343"/>
                    <a:pt x="49269" y="14177"/>
                    <a:pt x="50336" y="15245"/>
                  </a:cubicBezTo>
                  <a:cubicBezTo>
                    <a:pt x="51403" y="16312"/>
                    <a:pt x="53271" y="15545"/>
                    <a:pt x="53271" y="14044"/>
                  </a:cubicBezTo>
                  <a:cubicBezTo>
                    <a:pt x="53271" y="13110"/>
                    <a:pt x="52504" y="12343"/>
                    <a:pt x="51570" y="123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8"/>
            <p:cNvSpPr/>
            <p:nvPr/>
          </p:nvSpPr>
          <p:spPr>
            <a:xfrm>
              <a:off x="5384975" y="4728100"/>
              <a:ext cx="236875" cy="291900"/>
            </a:xfrm>
            <a:custGeom>
              <a:rect b="b" l="l" r="r" t="t"/>
              <a:pathLst>
                <a:path extrusionOk="0" h="11676" w="9475">
                  <a:moveTo>
                    <a:pt x="4170" y="1"/>
                  </a:moveTo>
                  <a:cubicBezTo>
                    <a:pt x="4437" y="101"/>
                    <a:pt x="4704" y="201"/>
                    <a:pt x="4971" y="334"/>
                  </a:cubicBezTo>
                  <a:cubicBezTo>
                    <a:pt x="7673" y="1969"/>
                    <a:pt x="9341" y="4838"/>
                    <a:pt x="9474" y="7973"/>
                  </a:cubicBezTo>
                  <a:cubicBezTo>
                    <a:pt x="9474" y="9374"/>
                    <a:pt x="8940" y="10508"/>
                    <a:pt x="7973" y="11109"/>
                  </a:cubicBezTo>
                  <a:cubicBezTo>
                    <a:pt x="6972" y="11676"/>
                    <a:pt x="5705" y="11576"/>
                    <a:pt x="4504" y="10909"/>
                  </a:cubicBezTo>
                  <a:cubicBezTo>
                    <a:pt x="1802" y="9308"/>
                    <a:pt x="101" y="6439"/>
                    <a:pt x="1" y="3270"/>
                  </a:cubicBezTo>
                  <a:cubicBezTo>
                    <a:pt x="1" y="1936"/>
                    <a:pt x="501" y="801"/>
                    <a:pt x="1402" y="201"/>
                  </a:cubicBezTo>
                  <a:cubicBezTo>
                    <a:pt x="1502" y="435"/>
                    <a:pt x="1568" y="668"/>
                    <a:pt x="1568" y="935"/>
                  </a:cubicBezTo>
                  <a:lnTo>
                    <a:pt x="1568" y="968"/>
                  </a:lnTo>
                  <a:cubicBezTo>
                    <a:pt x="968" y="1602"/>
                    <a:pt x="634" y="2436"/>
                    <a:pt x="668" y="3303"/>
                  </a:cubicBezTo>
                  <a:cubicBezTo>
                    <a:pt x="801" y="6205"/>
                    <a:pt x="2336" y="8841"/>
                    <a:pt x="4804" y="10308"/>
                  </a:cubicBezTo>
                  <a:cubicBezTo>
                    <a:pt x="5838" y="10875"/>
                    <a:pt x="6839" y="10975"/>
                    <a:pt x="7606" y="10508"/>
                  </a:cubicBezTo>
                  <a:cubicBezTo>
                    <a:pt x="8373" y="10075"/>
                    <a:pt x="8774" y="9141"/>
                    <a:pt x="8774" y="7973"/>
                  </a:cubicBezTo>
                  <a:cubicBezTo>
                    <a:pt x="8674" y="5105"/>
                    <a:pt x="7106" y="2469"/>
                    <a:pt x="4637" y="968"/>
                  </a:cubicBezTo>
                  <a:lnTo>
                    <a:pt x="4537" y="902"/>
                  </a:lnTo>
                  <a:cubicBezTo>
                    <a:pt x="4537" y="568"/>
                    <a:pt x="4404" y="234"/>
                    <a:pt x="4170" y="1"/>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a:off x="4165775" y="4477925"/>
              <a:ext cx="990725" cy="28375"/>
            </a:xfrm>
            <a:custGeom>
              <a:rect b="b" l="l" r="r" t="t"/>
              <a:pathLst>
                <a:path extrusionOk="0" h="1135"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34"/>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p:nvPr/>
          </p:nvSpPr>
          <p:spPr>
            <a:xfrm>
              <a:off x="4165775" y="4996625"/>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a:off x="4165775" y="4892880"/>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8"/>
            <p:cNvSpPr/>
            <p:nvPr/>
          </p:nvSpPr>
          <p:spPr>
            <a:xfrm>
              <a:off x="4165775" y="4789135"/>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8"/>
            <p:cNvSpPr/>
            <p:nvPr/>
          </p:nvSpPr>
          <p:spPr>
            <a:xfrm>
              <a:off x="4165775" y="4685390"/>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
            <p:cNvSpPr/>
            <p:nvPr/>
          </p:nvSpPr>
          <p:spPr>
            <a:xfrm>
              <a:off x="4165775" y="4581645"/>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 name="Google Shape;240;p28"/>
          <p:cNvSpPr/>
          <p:nvPr/>
        </p:nvSpPr>
        <p:spPr>
          <a:xfrm>
            <a:off x="3513642" y="2552855"/>
            <a:ext cx="1063500" cy="444900"/>
          </a:xfrm>
          <a:prstGeom prst="striped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1" name="Google Shape;241;p28"/>
          <p:cNvPicPr preferRelativeResize="0"/>
          <p:nvPr/>
        </p:nvPicPr>
        <p:blipFill rotWithShape="1">
          <a:blip r:embed="rId3">
            <a:alphaModFix/>
          </a:blip>
          <a:srcRect b="3956" l="0" r="0" t="0"/>
          <a:stretch/>
        </p:blipFill>
        <p:spPr>
          <a:xfrm>
            <a:off x="1230325" y="1743030"/>
            <a:ext cx="2147400" cy="2064600"/>
          </a:xfrm>
          <a:prstGeom prst="roundRect">
            <a:avLst>
              <a:gd fmla="val 16667" name="adj"/>
            </a:avLst>
          </a:prstGeom>
          <a:noFill/>
          <a:ln cap="flat" cmpd="sng" w="38100">
            <a:solidFill>
              <a:schemeClr val="dk2"/>
            </a:solidFill>
            <a:prstDash val="solid"/>
            <a:round/>
            <a:headEnd len="sm" w="sm" type="none"/>
            <a:tailEnd len="sm" w="sm" type="none"/>
          </a:ln>
        </p:spPr>
      </p:pic>
      <p:pic>
        <p:nvPicPr>
          <p:cNvPr id="242" name="Google Shape;242;p28"/>
          <p:cNvPicPr preferRelativeResize="0"/>
          <p:nvPr/>
        </p:nvPicPr>
        <p:blipFill rotWithShape="1">
          <a:blip r:embed="rId3">
            <a:alphaModFix/>
          </a:blip>
          <a:srcRect b="3956" l="0" r="0" t="0"/>
          <a:stretch/>
        </p:blipFill>
        <p:spPr>
          <a:xfrm>
            <a:off x="4713075" y="1743030"/>
            <a:ext cx="2147400" cy="2064600"/>
          </a:xfrm>
          <a:prstGeom prst="roundRect">
            <a:avLst>
              <a:gd fmla="val 16667" name="adj"/>
            </a:avLst>
          </a:prstGeom>
          <a:noFill/>
          <a:ln cap="flat" cmpd="sng" w="38100">
            <a:solidFill>
              <a:schemeClr val="dk2"/>
            </a:solidFill>
            <a:prstDash val="solid"/>
            <a:round/>
            <a:headEnd len="sm" w="sm" type="none"/>
            <a:tailEnd len="sm" w="sm" type="none"/>
          </a:ln>
        </p:spPr>
      </p:pic>
      <p:pic>
        <p:nvPicPr>
          <p:cNvPr id="243" name="Google Shape;243;p28"/>
          <p:cNvPicPr preferRelativeResize="0"/>
          <p:nvPr/>
        </p:nvPicPr>
        <p:blipFill>
          <a:blip r:embed="rId4">
            <a:alphaModFix/>
          </a:blip>
          <a:stretch>
            <a:fillRect/>
          </a:stretch>
        </p:blipFill>
        <p:spPr>
          <a:xfrm>
            <a:off x="1539625" y="3332330"/>
            <a:ext cx="1528800" cy="357000"/>
          </a:xfrm>
          <a:prstGeom prst="roundRect">
            <a:avLst>
              <a:gd fmla="val 16667" name="adj"/>
            </a:avLst>
          </a:prstGeom>
          <a:noFill/>
          <a:ln cap="flat" cmpd="sng" w="9525">
            <a:solidFill>
              <a:schemeClr val="dk2"/>
            </a:solidFill>
            <a:prstDash val="solid"/>
            <a:round/>
            <a:headEnd len="sm" w="sm" type="none"/>
            <a:tailEnd len="sm" w="sm" type="none"/>
          </a:ln>
        </p:spPr>
      </p:pic>
      <p:pic>
        <p:nvPicPr>
          <p:cNvPr id="244" name="Google Shape;244;p28"/>
          <p:cNvPicPr preferRelativeResize="0"/>
          <p:nvPr/>
        </p:nvPicPr>
        <p:blipFill>
          <a:blip r:embed="rId5">
            <a:alphaModFix/>
          </a:blip>
          <a:stretch>
            <a:fillRect/>
          </a:stretch>
        </p:blipFill>
        <p:spPr>
          <a:xfrm>
            <a:off x="5023429" y="3332330"/>
            <a:ext cx="1526700" cy="357000"/>
          </a:xfrm>
          <a:prstGeom prst="roundRect">
            <a:avLst>
              <a:gd fmla="val 16667" name="adj"/>
            </a:avLst>
          </a:prstGeom>
          <a:noFill/>
          <a:ln cap="flat" cmpd="sng" w="9525">
            <a:solidFill>
              <a:schemeClr val="dk2"/>
            </a:solidFill>
            <a:prstDash val="solid"/>
            <a:round/>
            <a:headEnd len="sm" w="sm" type="none"/>
            <a:tailEnd len="sm" w="sm"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 name="Shape 900"/>
        <p:cNvGrpSpPr/>
        <p:nvPr/>
      </p:nvGrpSpPr>
      <p:grpSpPr>
        <a:xfrm>
          <a:off x="0" y="0"/>
          <a:ext cx="0" cy="0"/>
          <a:chOff x="0" y="0"/>
          <a:chExt cx="0" cy="0"/>
        </a:xfrm>
      </p:grpSpPr>
      <p:sp>
        <p:nvSpPr>
          <p:cNvPr id="901" name="Google Shape;901;p46"/>
          <p:cNvSpPr txBox="1"/>
          <p:nvPr>
            <p:ph type="title"/>
          </p:nvPr>
        </p:nvSpPr>
        <p:spPr>
          <a:xfrm>
            <a:off x="711725" y="445025"/>
            <a:ext cx="772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Market share</a:t>
            </a:r>
            <a:endParaRPr/>
          </a:p>
        </p:txBody>
      </p:sp>
      <p:sp>
        <p:nvSpPr>
          <p:cNvPr id="902" name="Google Shape;902;p46"/>
          <p:cNvSpPr txBox="1"/>
          <p:nvPr/>
        </p:nvSpPr>
        <p:spPr>
          <a:xfrm>
            <a:off x="717863" y="2192075"/>
            <a:ext cx="1739400" cy="483000"/>
          </a:xfrm>
          <a:prstGeom prst="rect">
            <a:avLst/>
          </a:prstGeom>
          <a:noFill/>
          <a:ln>
            <a:noFill/>
          </a:ln>
        </p:spPr>
        <p:txBody>
          <a:bodyPr anchorCtr="0" anchor="t" bIns="0" lIns="0" spcFirstLastPara="1" rIns="0" wrap="square" tIns="6350">
            <a:noAutofit/>
          </a:bodyPr>
          <a:lstStyle/>
          <a:p>
            <a:pPr indent="0" lvl="0" marL="0" rtl="0" algn="r">
              <a:spcBef>
                <a:spcPts val="0"/>
              </a:spcBef>
              <a:spcAft>
                <a:spcPts val="0"/>
              </a:spcAft>
              <a:buClr>
                <a:srgbClr val="000000"/>
              </a:buClr>
              <a:buSzPts val="1100"/>
              <a:buFont typeface="Arial"/>
              <a:buNone/>
            </a:pPr>
            <a:r>
              <a:rPr lang="en">
                <a:solidFill>
                  <a:schemeClr val="dk1"/>
                </a:solidFill>
                <a:latin typeface="Barlow"/>
                <a:ea typeface="Barlow"/>
                <a:cs typeface="Barlow"/>
                <a:sym typeface="Barlow"/>
              </a:rPr>
              <a:t>Mercury is the closest planet to the Sun</a:t>
            </a:r>
            <a:endParaRPr sz="1200">
              <a:solidFill>
                <a:schemeClr val="dk1"/>
              </a:solidFill>
              <a:latin typeface="Josefin Slab"/>
              <a:ea typeface="Josefin Slab"/>
              <a:cs typeface="Josefin Slab"/>
              <a:sym typeface="Josefin Slab"/>
            </a:endParaRPr>
          </a:p>
        </p:txBody>
      </p:sp>
      <p:sp>
        <p:nvSpPr>
          <p:cNvPr id="903" name="Google Shape;903;p46"/>
          <p:cNvSpPr txBox="1"/>
          <p:nvPr/>
        </p:nvSpPr>
        <p:spPr>
          <a:xfrm>
            <a:off x="717863" y="3194913"/>
            <a:ext cx="1739400" cy="483000"/>
          </a:xfrm>
          <a:prstGeom prst="rect">
            <a:avLst/>
          </a:prstGeom>
          <a:noFill/>
          <a:ln>
            <a:noFill/>
          </a:ln>
        </p:spPr>
        <p:txBody>
          <a:bodyPr anchorCtr="0" anchor="t" bIns="0" lIns="0" spcFirstLastPara="1" rIns="0" wrap="square" tIns="6350">
            <a:noAutofit/>
          </a:bodyPr>
          <a:lstStyle/>
          <a:p>
            <a:pPr indent="0" lvl="0" marL="0" rtl="0" algn="r">
              <a:spcBef>
                <a:spcPts val="0"/>
              </a:spcBef>
              <a:spcAft>
                <a:spcPts val="0"/>
              </a:spcAft>
              <a:buClr>
                <a:srgbClr val="000000"/>
              </a:buClr>
              <a:buFont typeface="Arial"/>
              <a:buNone/>
            </a:pPr>
            <a:r>
              <a:rPr lang="en">
                <a:solidFill>
                  <a:schemeClr val="dk1"/>
                </a:solidFill>
                <a:latin typeface="Barlow"/>
                <a:ea typeface="Barlow"/>
                <a:cs typeface="Barlow"/>
                <a:sym typeface="Barlow"/>
              </a:rPr>
              <a:t>Despite being red, Mars is a cold place</a:t>
            </a:r>
            <a:endParaRPr>
              <a:solidFill>
                <a:schemeClr val="dk1"/>
              </a:solidFill>
              <a:latin typeface="Barlow"/>
              <a:ea typeface="Barlow"/>
              <a:cs typeface="Barlow"/>
              <a:sym typeface="Barlow"/>
            </a:endParaRPr>
          </a:p>
        </p:txBody>
      </p:sp>
      <p:sp>
        <p:nvSpPr>
          <p:cNvPr id="904" name="Google Shape;904;p46"/>
          <p:cNvSpPr txBox="1"/>
          <p:nvPr/>
        </p:nvSpPr>
        <p:spPr>
          <a:xfrm>
            <a:off x="6745838" y="2192075"/>
            <a:ext cx="1739400" cy="483000"/>
          </a:xfrm>
          <a:prstGeom prst="rect">
            <a:avLst/>
          </a:prstGeom>
          <a:noFill/>
          <a:ln>
            <a:noFill/>
          </a:ln>
        </p:spPr>
        <p:txBody>
          <a:bodyPr anchorCtr="0" anchor="t" bIns="0" lIns="0" spcFirstLastPara="1" rIns="0" wrap="square" tIns="6350">
            <a:noAutofit/>
          </a:bodyPr>
          <a:lstStyle/>
          <a:p>
            <a:pPr indent="0" lvl="0" marL="0" rtl="0" algn="l">
              <a:spcBef>
                <a:spcPts val="0"/>
              </a:spcBef>
              <a:spcAft>
                <a:spcPts val="0"/>
              </a:spcAft>
              <a:buClr>
                <a:srgbClr val="000000"/>
              </a:buClr>
              <a:buSzPts val="1100"/>
              <a:buFont typeface="Arial"/>
              <a:buNone/>
            </a:pPr>
            <a:r>
              <a:rPr lang="en">
                <a:solidFill>
                  <a:schemeClr val="dk1"/>
                </a:solidFill>
                <a:latin typeface="Barlow"/>
                <a:ea typeface="Barlow"/>
                <a:cs typeface="Barlow"/>
                <a:sym typeface="Barlow"/>
              </a:rPr>
              <a:t>Saturn is composed of hydrogen and helium</a:t>
            </a:r>
            <a:endParaRPr sz="1200">
              <a:solidFill>
                <a:schemeClr val="dk1"/>
              </a:solidFill>
              <a:latin typeface="Josefin Slab"/>
              <a:ea typeface="Josefin Slab"/>
              <a:cs typeface="Josefin Slab"/>
              <a:sym typeface="Josefin Slab"/>
            </a:endParaRPr>
          </a:p>
        </p:txBody>
      </p:sp>
      <p:sp>
        <p:nvSpPr>
          <p:cNvPr id="905" name="Google Shape;905;p46"/>
          <p:cNvSpPr txBox="1"/>
          <p:nvPr/>
        </p:nvSpPr>
        <p:spPr>
          <a:xfrm>
            <a:off x="6745838" y="3194913"/>
            <a:ext cx="1739400" cy="483000"/>
          </a:xfrm>
          <a:prstGeom prst="rect">
            <a:avLst/>
          </a:prstGeom>
          <a:noFill/>
          <a:ln>
            <a:noFill/>
          </a:ln>
        </p:spPr>
        <p:txBody>
          <a:bodyPr anchorCtr="0" anchor="t" bIns="0" lIns="0" spcFirstLastPara="1" rIns="0" wrap="square" tIns="6350">
            <a:noAutofit/>
          </a:bodyPr>
          <a:lstStyle/>
          <a:p>
            <a:pPr indent="0" lvl="0" marL="0" rtl="0" algn="l">
              <a:spcBef>
                <a:spcPts val="0"/>
              </a:spcBef>
              <a:spcAft>
                <a:spcPts val="0"/>
              </a:spcAft>
              <a:buClr>
                <a:srgbClr val="000000"/>
              </a:buClr>
              <a:buSzPts val="1100"/>
              <a:buFont typeface="Arial"/>
              <a:buNone/>
            </a:pPr>
            <a:r>
              <a:rPr lang="en">
                <a:solidFill>
                  <a:schemeClr val="dk1"/>
                </a:solidFill>
                <a:latin typeface="Barlow"/>
                <a:ea typeface="Barlow"/>
                <a:cs typeface="Barlow"/>
                <a:sym typeface="Barlow"/>
              </a:rPr>
              <a:t>Venus is the second planet from the Sun</a:t>
            </a:r>
            <a:endParaRPr sz="1200">
              <a:solidFill>
                <a:schemeClr val="dk1"/>
              </a:solidFill>
              <a:latin typeface="Josefin Slab"/>
              <a:ea typeface="Josefin Slab"/>
              <a:cs typeface="Josefin Slab"/>
              <a:sym typeface="Josefin Slab"/>
            </a:endParaRPr>
          </a:p>
        </p:txBody>
      </p:sp>
      <p:sp>
        <p:nvSpPr>
          <p:cNvPr id="906" name="Google Shape;906;p46"/>
          <p:cNvSpPr txBox="1"/>
          <p:nvPr/>
        </p:nvSpPr>
        <p:spPr>
          <a:xfrm>
            <a:off x="658763" y="1825075"/>
            <a:ext cx="1860900" cy="3669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b="1" lang="en" sz="1600">
                <a:solidFill>
                  <a:schemeClr val="dk1"/>
                </a:solidFill>
                <a:latin typeface="Syncopate"/>
                <a:ea typeface="Syncopate"/>
                <a:cs typeface="Syncopate"/>
                <a:sym typeface="Syncopate"/>
              </a:rPr>
              <a:t>Mercury</a:t>
            </a:r>
            <a:endParaRPr b="1" sz="1600">
              <a:solidFill>
                <a:schemeClr val="dk1"/>
              </a:solidFill>
              <a:latin typeface="Syncopate"/>
              <a:ea typeface="Syncopate"/>
              <a:cs typeface="Syncopate"/>
              <a:sym typeface="Syncopate"/>
            </a:endParaRPr>
          </a:p>
        </p:txBody>
      </p:sp>
      <p:sp>
        <p:nvSpPr>
          <p:cNvPr id="907" name="Google Shape;907;p46"/>
          <p:cNvSpPr txBox="1"/>
          <p:nvPr/>
        </p:nvSpPr>
        <p:spPr>
          <a:xfrm>
            <a:off x="658763" y="2828050"/>
            <a:ext cx="1860900" cy="3669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b="1" lang="en" sz="1600">
                <a:solidFill>
                  <a:schemeClr val="dk1"/>
                </a:solidFill>
                <a:latin typeface="Syncopate"/>
                <a:ea typeface="Syncopate"/>
                <a:cs typeface="Syncopate"/>
                <a:sym typeface="Syncopate"/>
              </a:rPr>
              <a:t>Mars</a:t>
            </a:r>
            <a:endParaRPr b="1" sz="1600">
              <a:solidFill>
                <a:schemeClr val="dk1"/>
              </a:solidFill>
              <a:latin typeface="Syncopate"/>
              <a:ea typeface="Syncopate"/>
              <a:cs typeface="Syncopate"/>
              <a:sym typeface="Syncopate"/>
            </a:endParaRPr>
          </a:p>
        </p:txBody>
      </p:sp>
      <p:sp>
        <p:nvSpPr>
          <p:cNvPr id="908" name="Google Shape;908;p46"/>
          <p:cNvSpPr txBox="1"/>
          <p:nvPr/>
        </p:nvSpPr>
        <p:spPr>
          <a:xfrm>
            <a:off x="6624313" y="1825075"/>
            <a:ext cx="1860900" cy="366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1600">
                <a:solidFill>
                  <a:schemeClr val="dk1"/>
                </a:solidFill>
                <a:latin typeface="Syncopate"/>
                <a:ea typeface="Syncopate"/>
                <a:cs typeface="Syncopate"/>
                <a:sym typeface="Syncopate"/>
              </a:rPr>
              <a:t>Saturn</a:t>
            </a:r>
            <a:endParaRPr b="1" sz="1600">
              <a:solidFill>
                <a:schemeClr val="dk1"/>
              </a:solidFill>
              <a:latin typeface="Syncopate"/>
              <a:ea typeface="Syncopate"/>
              <a:cs typeface="Syncopate"/>
              <a:sym typeface="Syncopate"/>
            </a:endParaRPr>
          </a:p>
        </p:txBody>
      </p:sp>
      <p:sp>
        <p:nvSpPr>
          <p:cNvPr id="909" name="Google Shape;909;p46"/>
          <p:cNvSpPr txBox="1"/>
          <p:nvPr/>
        </p:nvSpPr>
        <p:spPr>
          <a:xfrm>
            <a:off x="6624313" y="2828050"/>
            <a:ext cx="1860900" cy="366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1600">
                <a:solidFill>
                  <a:schemeClr val="dk1"/>
                </a:solidFill>
                <a:latin typeface="Syncopate"/>
                <a:ea typeface="Syncopate"/>
                <a:cs typeface="Syncopate"/>
                <a:sym typeface="Syncopate"/>
              </a:rPr>
              <a:t>Venus</a:t>
            </a:r>
            <a:endParaRPr b="1" sz="1600">
              <a:solidFill>
                <a:schemeClr val="dk1"/>
              </a:solidFill>
              <a:latin typeface="Syncopate"/>
              <a:ea typeface="Syncopate"/>
              <a:cs typeface="Syncopate"/>
              <a:sym typeface="Syncopate"/>
            </a:endParaRPr>
          </a:p>
        </p:txBody>
      </p:sp>
      <p:sp>
        <p:nvSpPr>
          <p:cNvPr id="910" name="Google Shape;910;p46"/>
          <p:cNvSpPr/>
          <p:nvPr/>
        </p:nvSpPr>
        <p:spPr>
          <a:xfrm>
            <a:off x="2525938" y="1914225"/>
            <a:ext cx="184800" cy="184800"/>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6"/>
          <p:cNvSpPr/>
          <p:nvPr/>
        </p:nvSpPr>
        <p:spPr>
          <a:xfrm>
            <a:off x="2525938" y="2919100"/>
            <a:ext cx="184800" cy="184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6"/>
          <p:cNvSpPr/>
          <p:nvPr/>
        </p:nvSpPr>
        <p:spPr>
          <a:xfrm>
            <a:off x="6439513" y="1916125"/>
            <a:ext cx="184800" cy="184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6"/>
          <p:cNvSpPr/>
          <p:nvPr/>
        </p:nvSpPr>
        <p:spPr>
          <a:xfrm>
            <a:off x="6439513" y="2919100"/>
            <a:ext cx="184800" cy="184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6"/>
          <p:cNvSpPr txBox="1"/>
          <p:nvPr/>
        </p:nvSpPr>
        <p:spPr>
          <a:xfrm>
            <a:off x="2709450" y="4015525"/>
            <a:ext cx="3725100" cy="58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200">
                <a:solidFill>
                  <a:schemeClr val="dk1"/>
                </a:solidFill>
                <a:latin typeface="Barlow"/>
                <a:ea typeface="Barlow"/>
                <a:cs typeface="Barlow"/>
                <a:sym typeface="Barlow"/>
              </a:rPr>
              <a:t>To modify this graph, click on it, follow the link, change the data and paste the new graph here</a:t>
            </a:r>
            <a:endParaRPr sz="1200">
              <a:solidFill>
                <a:schemeClr val="dk1"/>
              </a:solidFill>
              <a:latin typeface="Barlow"/>
              <a:ea typeface="Barlow"/>
              <a:cs typeface="Barlow"/>
              <a:sym typeface="Barlow"/>
            </a:endParaRPr>
          </a:p>
        </p:txBody>
      </p:sp>
      <p:pic>
        <p:nvPicPr>
          <p:cNvPr id="915" name="Google Shape;915;p46" title="Gráfico">
            <a:hlinkClick r:id="rId3"/>
          </p:cNvPr>
          <p:cNvPicPr preferRelativeResize="0"/>
          <p:nvPr/>
        </p:nvPicPr>
        <p:blipFill>
          <a:blip r:embed="rId4">
            <a:alphaModFix/>
          </a:blip>
          <a:stretch>
            <a:fillRect/>
          </a:stretch>
        </p:blipFill>
        <p:spPr>
          <a:xfrm>
            <a:off x="2767613" y="1595275"/>
            <a:ext cx="3423975" cy="211715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19" name="Shape 919"/>
        <p:cNvGrpSpPr/>
        <p:nvPr/>
      </p:nvGrpSpPr>
      <p:grpSpPr>
        <a:xfrm>
          <a:off x="0" y="0"/>
          <a:ext cx="0" cy="0"/>
          <a:chOff x="0" y="0"/>
          <a:chExt cx="0" cy="0"/>
        </a:xfrm>
      </p:grpSpPr>
      <p:sp>
        <p:nvSpPr>
          <p:cNvPr id="920" name="Google Shape;920;p47"/>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Competitor analysis</a:t>
            </a:r>
            <a:endParaRPr/>
          </a:p>
        </p:txBody>
      </p:sp>
      <p:sp>
        <p:nvSpPr>
          <p:cNvPr id="921" name="Google Shape;921;p47"/>
          <p:cNvSpPr/>
          <p:nvPr/>
        </p:nvSpPr>
        <p:spPr>
          <a:xfrm>
            <a:off x="6227150" y="1952375"/>
            <a:ext cx="1443600" cy="14436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7"/>
          <p:cNvSpPr/>
          <p:nvPr/>
        </p:nvSpPr>
        <p:spPr>
          <a:xfrm>
            <a:off x="3850200" y="1952375"/>
            <a:ext cx="1443600" cy="14436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7"/>
          <p:cNvSpPr/>
          <p:nvPr/>
        </p:nvSpPr>
        <p:spPr>
          <a:xfrm>
            <a:off x="1473250" y="1952375"/>
            <a:ext cx="1443600" cy="14436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7"/>
          <p:cNvSpPr txBox="1"/>
          <p:nvPr/>
        </p:nvSpPr>
        <p:spPr>
          <a:xfrm>
            <a:off x="6115700" y="3501225"/>
            <a:ext cx="1666500" cy="783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It’s a gas giant and the biggest planet in the Solar System</a:t>
            </a:r>
            <a:endParaRPr>
              <a:solidFill>
                <a:schemeClr val="dk1"/>
              </a:solidFill>
              <a:latin typeface="Barlow"/>
              <a:ea typeface="Barlow"/>
              <a:cs typeface="Barlow"/>
              <a:sym typeface="Barlow"/>
            </a:endParaRPr>
          </a:p>
        </p:txBody>
      </p:sp>
      <p:sp>
        <p:nvSpPr>
          <p:cNvPr id="925" name="Google Shape;925;p47"/>
          <p:cNvSpPr txBox="1"/>
          <p:nvPr/>
        </p:nvSpPr>
        <p:spPr>
          <a:xfrm>
            <a:off x="1361800" y="3501225"/>
            <a:ext cx="1666500" cy="783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Mercury is the smallest planet in the Solar System</a:t>
            </a:r>
            <a:endParaRPr sz="1100">
              <a:solidFill>
                <a:schemeClr val="dk1"/>
              </a:solidFill>
              <a:latin typeface="Josefin Slab"/>
              <a:ea typeface="Josefin Slab"/>
              <a:cs typeface="Josefin Slab"/>
              <a:sym typeface="Josefin Slab"/>
            </a:endParaRPr>
          </a:p>
        </p:txBody>
      </p:sp>
      <p:sp>
        <p:nvSpPr>
          <p:cNvPr id="926" name="Google Shape;926;p47"/>
          <p:cNvSpPr txBox="1"/>
          <p:nvPr/>
        </p:nvSpPr>
        <p:spPr>
          <a:xfrm>
            <a:off x="3738750" y="3501225"/>
            <a:ext cx="1666500" cy="783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Despite being red, Mars is a cold place, not hot</a:t>
            </a:r>
            <a:endParaRPr sz="1100">
              <a:solidFill>
                <a:schemeClr val="dk1"/>
              </a:solidFill>
              <a:latin typeface="Josefin Slab"/>
              <a:ea typeface="Josefin Slab"/>
              <a:cs typeface="Josefin Slab"/>
              <a:sym typeface="Josefin Slab"/>
            </a:endParaRPr>
          </a:p>
        </p:txBody>
      </p:sp>
      <p:sp>
        <p:nvSpPr>
          <p:cNvPr id="927" name="Google Shape;927;p47"/>
          <p:cNvSpPr txBox="1"/>
          <p:nvPr/>
        </p:nvSpPr>
        <p:spPr>
          <a:xfrm>
            <a:off x="5864300" y="1423450"/>
            <a:ext cx="2169300" cy="459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Syncopate"/>
                <a:ea typeface="Syncopate"/>
                <a:cs typeface="Syncopate"/>
                <a:sym typeface="Syncopate"/>
              </a:rPr>
              <a:t>55%</a:t>
            </a:r>
            <a:endParaRPr b="1" sz="2100">
              <a:solidFill>
                <a:schemeClr val="dk1"/>
              </a:solidFill>
              <a:latin typeface="Syncopate"/>
              <a:ea typeface="Syncopate"/>
              <a:cs typeface="Syncopate"/>
              <a:sym typeface="Syncopate"/>
            </a:endParaRPr>
          </a:p>
        </p:txBody>
      </p:sp>
      <p:sp>
        <p:nvSpPr>
          <p:cNvPr id="928" name="Google Shape;928;p47"/>
          <p:cNvSpPr txBox="1"/>
          <p:nvPr/>
        </p:nvSpPr>
        <p:spPr>
          <a:xfrm>
            <a:off x="1110400" y="1423438"/>
            <a:ext cx="2169300" cy="459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Syncopate"/>
                <a:ea typeface="Syncopate"/>
                <a:cs typeface="Syncopate"/>
                <a:sym typeface="Syncopate"/>
              </a:rPr>
              <a:t>45</a:t>
            </a:r>
            <a:r>
              <a:rPr b="1" lang="en" sz="2100">
                <a:solidFill>
                  <a:schemeClr val="dk1"/>
                </a:solidFill>
                <a:latin typeface="Syncopate"/>
                <a:ea typeface="Syncopate"/>
                <a:cs typeface="Syncopate"/>
                <a:sym typeface="Syncopate"/>
              </a:rPr>
              <a:t>%</a:t>
            </a:r>
            <a:endParaRPr b="1">
              <a:solidFill>
                <a:schemeClr val="dk1"/>
              </a:solidFill>
              <a:latin typeface="Syncopate"/>
              <a:ea typeface="Syncopate"/>
              <a:cs typeface="Syncopate"/>
              <a:sym typeface="Syncopate"/>
            </a:endParaRPr>
          </a:p>
        </p:txBody>
      </p:sp>
      <p:sp>
        <p:nvSpPr>
          <p:cNvPr id="929" name="Google Shape;929;p47"/>
          <p:cNvSpPr txBox="1"/>
          <p:nvPr/>
        </p:nvSpPr>
        <p:spPr>
          <a:xfrm>
            <a:off x="3487350" y="1423438"/>
            <a:ext cx="2169300" cy="459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Syncopate"/>
                <a:ea typeface="Syncopate"/>
                <a:cs typeface="Syncopate"/>
                <a:sym typeface="Syncopate"/>
              </a:rPr>
              <a:t>7</a:t>
            </a:r>
            <a:r>
              <a:rPr b="1" lang="en" sz="2100">
                <a:solidFill>
                  <a:schemeClr val="dk1"/>
                </a:solidFill>
                <a:latin typeface="Syncopate"/>
                <a:ea typeface="Syncopate"/>
                <a:cs typeface="Syncopate"/>
                <a:sym typeface="Syncopate"/>
              </a:rPr>
              <a:t>0%</a:t>
            </a:r>
            <a:endParaRPr b="1">
              <a:solidFill>
                <a:schemeClr val="dk1"/>
              </a:solidFill>
              <a:latin typeface="Syncopate"/>
              <a:ea typeface="Syncopate"/>
              <a:cs typeface="Syncopate"/>
              <a:sym typeface="Syncopate"/>
            </a:endParaRPr>
          </a:p>
        </p:txBody>
      </p:sp>
      <p:sp>
        <p:nvSpPr>
          <p:cNvPr id="930" name="Google Shape;930;p47"/>
          <p:cNvSpPr/>
          <p:nvPr/>
        </p:nvSpPr>
        <p:spPr>
          <a:xfrm>
            <a:off x="1549900" y="2029025"/>
            <a:ext cx="1290300" cy="1290300"/>
          </a:xfrm>
          <a:prstGeom prst="pie">
            <a:avLst>
              <a:gd fmla="val 16253300" name="adj1"/>
              <a:gd fmla="val 4028234"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7"/>
          <p:cNvSpPr/>
          <p:nvPr/>
        </p:nvSpPr>
        <p:spPr>
          <a:xfrm>
            <a:off x="3926850" y="2029025"/>
            <a:ext cx="1290300" cy="1290300"/>
          </a:xfrm>
          <a:prstGeom prst="pie">
            <a:avLst>
              <a:gd fmla="val 16189093" name="adj1"/>
              <a:gd fmla="val 986377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7"/>
          <p:cNvSpPr/>
          <p:nvPr/>
        </p:nvSpPr>
        <p:spPr>
          <a:xfrm>
            <a:off x="6303800" y="2029025"/>
            <a:ext cx="1290300" cy="1290300"/>
          </a:xfrm>
          <a:prstGeom prst="pie">
            <a:avLst>
              <a:gd fmla="val 16253300" name="adj1"/>
              <a:gd fmla="val 6483046"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 name="Google Shape;933;p47"/>
          <p:cNvGrpSpPr/>
          <p:nvPr/>
        </p:nvGrpSpPr>
        <p:grpSpPr>
          <a:xfrm rot="591477">
            <a:off x="6997463" y="506188"/>
            <a:ext cx="1818101" cy="767298"/>
            <a:chOff x="2567676" y="4467025"/>
            <a:chExt cx="1818166" cy="767325"/>
          </a:xfrm>
        </p:grpSpPr>
        <p:grpSp>
          <p:nvGrpSpPr>
            <p:cNvPr id="934" name="Google Shape;934;p47"/>
            <p:cNvGrpSpPr/>
            <p:nvPr/>
          </p:nvGrpSpPr>
          <p:grpSpPr>
            <a:xfrm>
              <a:off x="2567676" y="4467025"/>
              <a:ext cx="1818166" cy="767325"/>
              <a:chOff x="7998001" y="1646500"/>
              <a:chExt cx="1818166" cy="767325"/>
            </a:xfrm>
          </p:grpSpPr>
          <p:sp>
            <p:nvSpPr>
              <p:cNvPr id="935" name="Google Shape;935;p47"/>
              <p:cNvSpPr/>
              <p:nvPr/>
            </p:nvSpPr>
            <p:spPr>
              <a:xfrm>
                <a:off x="8467025" y="1646500"/>
                <a:ext cx="828300" cy="767325"/>
              </a:xfrm>
              <a:custGeom>
                <a:rect b="b" l="l" r="r" t="t"/>
                <a:pathLst>
                  <a:path extrusionOk="0" h="30693" w="33132">
                    <a:moveTo>
                      <a:pt x="16549" y="0"/>
                    </a:moveTo>
                    <a:cubicBezTo>
                      <a:pt x="12590" y="0"/>
                      <a:pt x="8640" y="1520"/>
                      <a:pt x="5654" y="4552"/>
                    </a:cubicBezTo>
                    <a:cubicBezTo>
                      <a:pt x="1277" y="8990"/>
                      <a:pt x="0" y="15586"/>
                      <a:pt x="2432" y="21300"/>
                    </a:cubicBezTo>
                    <a:cubicBezTo>
                      <a:pt x="4823" y="27021"/>
                      <a:pt x="10410" y="30692"/>
                      <a:pt x="16581" y="30692"/>
                    </a:cubicBezTo>
                    <a:cubicBezTo>
                      <a:pt x="16606" y="30692"/>
                      <a:pt x="16631" y="30692"/>
                      <a:pt x="16657" y="30692"/>
                    </a:cubicBezTo>
                    <a:cubicBezTo>
                      <a:pt x="22858" y="30662"/>
                      <a:pt x="28450" y="26893"/>
                      <a:pt x="30791" y="21118"/>
                    </a:cubicBezTo>
                    <a:cubicBezTo>
                      <a:pt x="33131" y="15373"/>
                      <a:pt x="31764" y="8777"/>
                      <a:pt x="27356" y="4430"/>
                    </a:cubicBezTo>
                    <a:cubicBezTo>
                      <a:pt x="24355" y="1474"/>
                      <a:pt x="20448" y="0"/>
                      <a:pt x="16549" y="0"/>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7"/>
              <p:cNvSpPr/>
              <p:nvPr/>
            </p:nvSpPr>
            <p:spPr>
              <a:xfrm>
                <a:off x="7998001" y="1829256"/>
                <a:ext cx="654116" cy="243727"/>
              </a:xfrm>
              <a:custGeom>
                <a:rect b="b" l="l" r="r" t="t"/>
                <a:pathLst>
                  <a:path extrusionOk="0" h="3123" w="8381">
                    <a:moveTo>
                      <a:pt x="6108" y="0"/>
                    </a:moveTo>
                    <a:cubicBezTo>
                      <a:pt x="5309" y="0"/>
                      <a:pt x="4509" y="414"/>
                      <a:pt x="4095" y="1329"/>
                    </a:cubicBezTo>
                    <a:cubicBezTo>
                      <a:pt x="3882" y="1238"/>
                      <a:pt x="3700" y="1207"/>
                      <a:pt x="3487" y="1207"/>
                    </a:cubicBezTo>
                    <a:cubicBezTo>
                      <a:pt x="2879" y="1207"/>
                      <a:pt x="2332" y="1542"/>
                      <a:pt x="2028" y="2058"/>
                    </a:cubicBezTo>
                    <a:cubicBezTo>
                      <a:pt x="1784" y="1875"/>
                      <a:pt x="1512" y="1792"/>
                      <a:pt x="1249" y="1792"/>
                    </a:cubicBezTo>
                    <a:cubicBezTo>
                      <a:pt x="596" y="1792"/>
                      <a:pt x="0" y="2303"/>
                      <a:pt x="22" y="3061"/>
                    </a:cubicBezTo>
                    <a:lnTo>
                      <a:pt x="22" y="3122"/>
                    </a:lnTo>
                    <a:lnTo>
                      <a:pt x="8229" y="3122"/>
                    </a:lnTo>
                    <a:cubicBezTo>
                      <a:pt x="8350" y="2849"/>
                      <a:pt x="8381" y="2545"/>
                      <a:pt x="8381" y="2271"/>
                    </a:cubicBezTo>
                    <a:cubicBezTo>
                      <a:pt x="8381" y="842"/>
                      <a:pt x="7247" y="0"/>
                      <a:pt x="6108" y="0"/>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7"/>
              <p:cNvSpPr/>
              <p:nvPr/>
            </p:nvSpPr>
            <p:spPr>
              <a:xfrm>
                <a:off x="8935225" y="2072978"/>
                <a:ext cx="880942" cy="307798"/>
              </a:xfrm>
              <a:custGeom>
                <a:rect b="b" l="l" r="r" t="t"/>
                <a:pathLst>
                  <a:path extrusionOk="0" h="3116" w="8918">
                    <a:moveTo>
                      <a:pt x="2857" y="1"/>
                    </a:moveTo>
                    <a:cubicBezTo>
                      <a:pt x="1427" y="1"/>
                      <a:pt x="1" y="1341"/>
                      <a:pt x="711" y="3115"/>
                    </a:cubicBezTo>
                    <a:lnTo>
                      <a:pt x="8917" y="3115"/>
                    </a:lnTo>
                    <a:cubicBezTo>
                      <a:pt x="8917" y="3085"/>
                      <a:pt x="8917" y="3055"/>
                      <a:pt x="8917" y="3024"/>
                    </a:cubicBezTo>
                    <a:cubicBezTo>
                      <a:pt x="8917" y="2289"/>
                      <a:pt x="8317" y="1784"/>
                      <a:pt x="7675" y="1784"/>
                    </a:cubicBezTo>
                    <a:cubicBezTo>
                      <a:pt x="7415" y="1784"/>
                      <a:pt x="7148" y="1867"/>
                      <a:pt x="6911" y="2052"/>
                    </a:cubicBezTo>
                    <a:cubicBezTo>
                      <a:pt x="6607" y="1535"/>
                      <a:pt x="6060" y="1200"/>
                      <a:pt x="5452" y="1200"/>
                    </a:cubicBezTo>
                    <a:cubicBezTo>
                      <a:pt x="5240" y="1200"/>
                      <a:pt x="5027" y="1231"/>
                      <a:pt x="4844" y="1322"/>
                    </a:cubicBezTo>
                    <a:cubicBezTo>
                      <a:pt x="4407" y="393"/>
                      <a:pt x="3632" y="1"/>
                      <a:pt x="2857" y="1"/>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 name="Google Shape;938;p47"/>
            <p:cNvSpPr/>
            <p:nvPr/>
          </p:nvSpPr>
          <p:spPr>
            <a:xfrm>
              <a:off x="3036700" y="4467025"/>
              <a:ext cx="828300" cy="767325"/>
            </a:xfrm>
            <a:custGeom>
              <a:rect b="b" l="l" r="r" t="t"/>
              <a:pathLst>
                <a:path extrusionOk="0" h="30693" w="33132">
                  <a:moveTo>
                    <a:pt x="16549" y="0"/>
                  </a:moveTo>
                  <a:cubicBezTo>
                    <a:pt x="12590" y="0"/>
                    <a:pt x="8640" y="1520"/>
                    <a:pt x="5654" y="4552"/>
                  </a:cubicBezTo>
                  <a:cubicBezTo>
                    <a:pt x="1277" y="8990"/>
                    <a:pt x="0" y="15586"/>
                    <a:pt x="2432" y="21300"/>
                  </a:cubicBezTo>
                  <a:cubicBezTo>
                    <a:pt x="4823" y="27021"/>
                    <a:pt x="10410" y="30692"/>
                    <a:pt x="16581" y="30692"/>
                  </a:cubicBezTo>
                  <a:cubicBezTo>
                    <a:pt x="16606" y="30692"/>
                    <a:pt x="16631" y="30692"/>
                    <a:pt x="16657" y="30692"/>
                  </a:cubicBezTo>
                  <a:cubicBezTo>
                    <a:pt x="22858" y="30662"/>
                    <a:pt x="28450" y="26893"/>
                    <a:pt x="30791" y="21118"/>
                  </a:cubicBezTo>
                  <a:cubicBezTo>
                    <a:pt x="33131" y="15373"/>
                    <a:pt x="31764" y="8777"/>
                    <a:pt x="27356" y="4430"/>
                  </a:cubicBezTo>
                  <a:cubicBezTo>
                    <a:pt x="24355" y="1474"/>
                    <a:pt x="20448" y="0"/>
                    <a:pt x="165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7"/>
            <p:cNvSpPr/>
            <p:nvPr/>
          </p:nvSpPr>
          <p:spPr>
            <a:xfrm>
              <a:off x="2567676" y="4649781"/>
              <a:ext cx="654116" cy="243727"/>
            </a:xfrm>
            <a:custGeom>
              <a:rect b="b" l="l" r="r" t="t"/>
              <a:pathLst>
                <a:path extrusionOk="0" h="3123" w="8381">
                  <a:moveTo>
                    <a:pt x="6108" y="0"/>
                  </a:moveTo>
                  <a:cubicBezTo>
                    <a:pt x="5309" y="0"/>
                    <a:pt x="4509" y="414"/>
                    <a:pt x="4095" y="1329"/>
                  </a:cubicBezTo>
                  <a:cubicBezTo>
                    <a:pt x="3882" y="1238"/>
                    <a:pt x="3700" y="1207"/>
                    <a:pt x="3487" y="1207"/>
                  </a:cubicBezTo>
                  <a:cubicBezTo>
                    <a:pt x="2879" y="1207"/>
                    <a:pt x="2332" y="1542"/>
                    <a:pt x="2028" y="2058"/>
                  </a:cubicBezTo>
                  <a:cubicBezTo>
                    <a:pt x="1784" y="1875"/>
                    <a:pt x="1512" y="1792"/>
                    <a:pt x="1249" y="1792"/>
                  </a:cubicBezTo>
                  <a:cubicBezTo>
                    <a:pt x="596" y="1792"/>
                    <a:pt x="0" y="2303"/>
                    <a:pt x="22" y="3061"/>
                  </a:cubicBezTo>
                  <a:lnTo>
                    <a:pt x="22" y="3122"/>
                  </a:lnTo>
                  <a:lnTo>
                    <a:pt x="8229" y="3122"/>
                  </a:lnTo>
                  <a:cubicBezTo>
                    <a:pt x="8350" y="2849"/>
                    <a:pt x="8381" y="2545"/>
                    <a:pt x="8381" y="2271"/>
                  </a:cubicBezTo>
                  <a:cubicBezTo>
                    <a:pt x="8381" y="842"/>
                    <a:pt x="7247" y="0"/>
                    <a:pt x="6108" y="0"/>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7"/>
            <p:cNvSpPr/>
            <p:nvPr/>
          </p:nvSpPr>
          <p:spPr>
            <a:xfrm>
              <a:off x="3504900" y="4893503"/>
              <a:ext cx="880942" cy="307798"/>
            </a:xfrm>
            <a:custGeom>
              <a:rect b="b" l="l" r="r" t="t"/>
              <a:pathLst>
                <a:path extrusionOk="0" h="3116" w="8918">
                  <a:moveTo>
                    <a:pt x="2857" y="1"/>
                  </a:moveTo>
                  <a:cubicBezTo>
                    <a:pt x="1427" y="1"/>
                    <a:pt x="1" y="1341"/>
                    <a:pt x="711" y="3115"/>
                  </a:cubicBezTo>
                  <a:lnTo>
                    <a:pt x="8917" y="3115"/>
                  </a:lnTo>
                  <a:cubicBezTo>
                    <a:pt x="8917" y="3085"/>
                    <a:pt x="8917" y="3055"/>
                    <a:pt x="8917" y="3024"/>
                  </a:cubicBezTo>
                  <a:cubicBezTo>
                    <a:pt x="8917" y="2289"/>
                    <a:pt x="8317" y="1784"/>
                    <a:pt x="7675" y="1784"/>
                  </a:cubicBezTo>
                  <a:cubicBezTo>
                    <a:pt x="7415" y="1784"/>
                    <a:pt x="7148" y="1867"/>
                    <a:pt x="6911" y="2052"/>
                  </a:cubicBezTo>
                  <a:cubicBezTo>
                    <a:pt x="6607" y="1535"/>
                    <a:pt x="6060" y="1200"/>
                    <a:pt x="5452" y="1200"/>
                  </a:cubicBezTo>
                  <a:cubicBezTo>
                    <a:pt x="5240" y="1200"/>
                    <a:pt x="5027" y="1231"/>
                    <a:pt x="4844" y="1322"/>
                  </a:cubicBezTo>
                  <a:cubicBezTo>
                    <a:pt x="4407" y="393"/>
                    <a:pt x="3632" y="1"/>
                    <a:pt x="2857" y="1"/>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48"/>
          <p:cNvSpPr/>
          <p:nvPr/>
        </p:nvSpPr>
        <p:spPr>
          <a:xfrm>
            <a:off x="4551237" y="1552038"/>
            <a:ext cx="1825200" cy="182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46" name="Google Shape;946;p48" title="Gráfico">
            <a:hlinkClick r:id="rId3"/>
          </p:cNvPr>
          <p:cNvPicPr preferRelativeResize="0"/>
          <p:nvPr/>
        </p:nvPicPr>
        <p:blipFill rotWithShape="1">
          <a:blip r:embed="rId4">
            <a:alphaModFix/>
          </a:blip>
          <a:srcRect b="0" l="20742" r="19168" t="0"/>
          <a:stretch/>
        </p:blipFill>
        <p:spPr>
          <a:xfrm>
            <a:off x="4625050" y="1585000"/>
            <a:ext cx="1712025" cy="1759275"/>
          </a:xfrm>
          <a:prstGeom prst="rect">
            <a:avLst/>
          </a:prstGeom>
          <a:noFill/>
          <a:ln>
            <a:noFill/>
          </a:ln>
        </p:spPr>
      </p:pic>
      <p:sp>
        <p:nvSpPr>
          <p:cNvPr id="947" name="Google Shape;947;p48"/>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Buyer persona profile</a:t>
            </a:r>
            <a:endParaRPr/>
          </a:p>
        </p:txBody>
      </p:sp>
      <p:sp>
        <p:nvSpPr>
          <p:cNvPr id="948" name="Google Shape;948;p48"/>
          <p:cNvSpPr/>
          <p:nvPr/>
        </p:nvSpPr>
        <p:spPr>
          <a:xfrm>
            <a:off x="1063663" y="1730219"/>
            <a:ext cx="1061700" cy="10617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8"/>
          <p:cNvSpPr/>
          <p:nvPr/>
        </p:nvSpPr>
        <p:spPr>
          <a:xfrm>
            <a:off x="2274238" y="1730219"/>
            <a:ext cx="1061700" cy="10617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8"/>
          <p:cNvSpPr/>
          <p:nvPr/>
        </p:nvSpPr>
        <p:spPr>
          <a:xfrm>
            <a:off x="2340538" y="1796519"/>
            <a:ext cx="929100" cy="929100"/>
          </a:xfrm>
          <a:prstGeom prst="pie">
            <a:avLst>
              <a:gd fmla="val 18955280" name="adj1"/>
              <a:gd fmla="val 5346714"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51" name="Google Shape;951;p48"/>
          <p:cNvSpPr/>
          <p:nvPr/>
        </p:nvSpPr>
        <p:spPr>
          <a:xfrm>
            <a:off x="1129963" y="1796519"/>
            <a:ext cx="929100" cy="929100"/>
          </a:xfrm>
          <a:prstGeom prst="pie">
            <a:avLst>
              <a:gd fmla="val 5437002" name="adj1"/>
              <a:gd fmla="val 18895457"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52" name="Google Shape;952;p48"/>
          <p:cNvSpPr txBox="1"/>
          <p:nvPr/>
        </p:nvSpPr>
        <p:spPr>
          <a:xfrm>
            <a:off x="6846263" y="1506963"/>
            <a:ext cx="705300" cy="339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770"/>
              <a:buFont typeface="Arial"/>
              <a:buNone/>
            </a:pPr>
            <a:r>
              <a:rPr lang="en">
                <a:solidFill>
                  <a:schemeClr val="dk1"/>
                </a:solidFill>
                <a:latin typeface="Barlow"/>
                <a:ea typeface="Barlow"/>
                <a:cs typeface="Barlow"/>
                <a:sym typeface="Barlow"/>
              </a:rPr>
              <a:t>Venus</a:t>
            </a:r>
            <a:endParaRPr sz="1200">
              <a:solidFill>
                <a:schemeClr val="dk1"/>
              </a:solidFill>
              <a:latin typeface="Questrial"/>
              <a:ea typeface="Questrial"/>
              <a:cs typeface="Questrial"/>
              <a:sym typeface="Questrial"/>
            </a:endParaRPr>
          </a:p>
        </p:txBody>
      </p:sp>
      <p:sp>
        <p:nvSpPr>
          <p:cNvPr id="953" name="Google Shape;953;p48"/>
          <p:cNvSpPr txBox="1"/>
          <p:nvPr/>
        </p:nvSpPr>
        <p:spPr>
          <a:xfrm>
            <a:off x="711750" y="1370422"/>
            <a:ext cx="2868000" cy="25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Syncopate"/>
                <a:ea typeface="Syncopate"/>
                <a:cs typeface="Syncopate"/>
                <a:sym typeface="Syncopate"/>
              </a:rPr>
              <a:t>Gender and Age</a:t>
            </a:r>
            <a:endParaRPr b="1" sz="1600">
              <a:solidFill>
                <a:schemeClr val="dk1"/>
              </a:solidFill>
              <a:latin typeface="Syncopate"/>
              <a:ea typeface="Syncopate"/>
              <a:cs typeface="Syncopate"/>
              <a:sym typeface="Syncopate"/>
            </a:endParaRPr>
          </a:p>
        </p:txBody>
      </p:sp>
      <p:sp>
        <p:nvSpPr>
          <p:cNvPr id="954" name="Google Shape;954;p48"/>
          <p:cNvSpPr txBox="1"/>
          <p:nvPr/>
        </p:nvSpPr>
        <p:spPr>
          <a:xfrm>
            <a:off x="711750" y="3360100"/>
            <a:ext cx="2262600" cy="25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Syncopate"/>
                <a:ea typeface="Syncopate"/>
                <a:cs typeface="Syncopate"/>
                <a:sym typeface="Syncopate"/>
              </a:rPr>
              <a:t>Interests</a:t>
            </a:r>
            <a:endParaRPr b="1" sz="1600">
              <a:solidFill>
                <a:schemeClr val="dk1"/>
              </a:solidFill>
              <a:latin typeface="Syncopate"/>
              <a:ea typeface="Syncopate"/>
              <a:cs typeface="Syncopate"/>
              <a:sym typeface="Syncopate"/>
            </a:endParaRPr>
          </a:p>
        </p:txBody>
      </p:sp>
      <p:sp>
        <p:nvSpPr>
          <p:cNvPr id="955" name="Google Shape;955;p48"/>
          <p:cNvSpPr txBox="1"/>
          <p:nvPr/>
        </p:nvSpPr>
        <p:spPr>
          <a:xfrm>
            <a:off x="1219813" y="2899438"/>
            <a:ext cx="749400" cy="22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65%</a:t>
            </a:r>
            <a:endParaRPr b="1">
              <a:solidFill>
                <a:schemeClr val="dk1"/>
              </a:solidFill>
              <a:latin typeface="Questrial"/>
              <a:ea typeface="Questrial"/>
              <a:cs typeface="Questrial"/>
              <a:sym typeface="Questrial"/>
            </a:endParaRPr>
          </a:p>
        </p:txBody>
      </p:sp>
      <p:sp>
        <p:nvSpPr>
          <p:cNvPr id="956" name="Google Shape;956;p48"/>
          <p:cNvSpPr txBox="1"/>
          <p:nvPr/>
        </p:nvSpPr>
        <p:spPr>
          <a:xfrm>
            <a:off x="2430388" y="2899438"/>
            <a:ext cx="749400" cy="22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35%</a:t>
            </a:r>
            <a:endParaRPr b="1">
              <a:solidFill>
                <a:schemeClr val="dk1"/>
              </a:solidFill>
              <a:latin typeface="Questrial"/>
              <a:ea typeface="Questrial"/>
              <a:cs typeface="Questrial"/>
              <a:sym typeface="Questrial"/>
            </a:endParaRPr>
          </a:p>
        </p:txBody>
      </p:sp>
      <p:grpSp>
        <p:nvGrpSpPr>
          <p:cNvPr id="957" name="Google Shape;957;p48"/>
          <p:cNvGrpSpPr/>
          <p:nvPr/>
        </p:nvGrpSpPr>
        <p:grpSpPr>
          <a:xfrm>
            <a:off x="5088452" y="4227816"/>
            <a:ext cx="363529" cy="339513"/>
            <a:chOff x="7050889" y="2913503"/>
            <a:chExt cx="363529" cy="339513"/>
          </a:xfrm>
        </p:grpSpPr>
        <p:sp>
          <p:nvSpPr>
            <p:cNvPr id="958" name="Google Shape;958;p48"/>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8"/>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8"/>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8"/>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8"/>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8"/>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8"/>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8"/>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8"/>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48"/>
          <p:cNvGrpSpPr/>
          <p:nvPr/>
        </p:nvGrpSpPr>
        <p:grpSpPr>
          <a:xfrm>
            <a:off x="1172923" y="3731752"/>
            <a:ext cx="258503" cy="360890"/>
            <a:chOff x="4871935" y="1500990"/>
            <a:chExt cx="258503" cy="360890"/>
          </a:xfrm>
        </p:grpSpPr>
        <p:sp>
          <p:nvSpPr>
            <p:cNvPr id="968" name="Google Shape;968;p48"/>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8"/>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8"/>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8"/>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8"/>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8"/>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8"/>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8"/>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8"/>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8"/>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8"/>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8"/>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8"/>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8"/>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48"/>
          <p:cNvGrpSpPr/>
          <p:nvPr/>
        </p:nvGrpSpPr>
        <p:grpSpPr>
          <a:xfrm>
            <a:off x="5090025" y="3829394"/>
            <a:ext cx="360367" cy="252309"/>
            <a:chOff x="6634912" y="3394969"/>
            <a:chExt cx="360367" cy="252309"/>
          </a:xfrm>
        </p:grpSpPr>
        <p:sp>
          <p:nvSpPr>
            <p:cNvPr id="983" name="Google Shape;983;p48"/>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8"/>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8"/>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8"/>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8"/>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8"/>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8"/>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8"/>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EADF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8"/>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8"/>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BA5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8"/>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8"/>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8"/>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A5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 name="Google Shape;996;p48"/>
          <p:cNvGrpSpPr/>
          <p:nvPr/>
        </p:nvGrpSpPr>
        <p:grpSpPr>
          <a:xfrm>
            <a:off x="1113592" y="4258621"/>
            <a:ext cx="377170" cy="360655"/>
            <a:chOff x="7059330" y="3340796"/>
            <a:chExt cx="377170" cy="360655"/>
          </a:xfrm>
        </p:grpSpPr>
        <p:sp>
          <p:nvSpPr>
            <p:cNvPr id="997" name="Google Shape;997;p48"/>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8"/>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8"/>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8"/>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8"/>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8"/>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8"/>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8"/>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8"/>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8"/>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8"/>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8"/>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 name="Google Shape;1009;p48"/>
          <p:cNvSpPr/>
          <p:nvPr/>
        </p:nvSpPr>
        <p:spPr>
          <a:xfrm>
            <a:off x="1635933"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8"/>
          <p:cNvSpPr/>
          <p:nvPr/>
        </p:nvSpPr>
        <p:spPr>
          <a:xfrm>
            <a:off x="1888261"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8"/>
          <p:cNvSpPr/>
          <p:nvPr/>
        </p:nvSpPr>
        <p:spPr>
          <a:xfrm>
            <a:off x="2140589"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8"/>
          <p:cNvSpPr/>
          <p:nvPr/>
        </p:nvSpPr>
        <p:spPr>
          <a:xfrm>
            <a:off x="2392917"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8"/>
          <p:cNvSpPr/>
          <p:nvPr/>
        </p:nvSpPr>
        <p:spPr>
          <a:xfrm>
            <a:off x="2645244"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8"/>
          <p:cNvSpPr/>
          <p:nvPr/>
        </p:nvSpPr>
        <p:spPr>
          <a:xfrm>
            <a:off x="2897572"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8"/>
          <p:cNvSpPr/>
          <p:nvPr/>
        </p:nvSpPr>
        <p:spPr>
          <a:xfrm>
            <a:off x="3149900"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8"/>
          <p:cNvSpPr/>
          <p:nvPr/>
        </p:nvSpPr>
        <p:spPr>
          <a:xfrm>
            <a:off x="3402228" y="3867672"/>
            <a:ext cx="144900" cy="144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8"/>
          <p:cNvSpPr/>
          <p:nvPr/>
        </p:nvSpPr>
        <p:spPr>
          <a:xfrm>
            <a:off x="3654556" y="3867672"/>
            <a:ext cx="144900" cy="144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8"/>
          <p:cNvSpPr/>
          <p:nvPr/>
        </p:nvSpPr>
        <p:spPr>
          <a:xfrm>
            <a:off x="3906883" y="3867672"/>
            <a:ext cx="144900" cy="144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8"/>
          <p:cNvSpPr/>
          <p:nvPr/>
        </p:nvSpPr>
        <p:spPr>
          <a:xfrm>
            <a:off x="1635933"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8"/>
          <p:cNvSpPr/>
          <p:nvPr/>
        </p:nvSpPr>
        <p:spPr>
          <a:xfrm>
            <a:off x="1888261"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8"/>
          <p:cNvSpPr/>
          <p:nvPr/>
        </p:nvSpPr>
        <p:spPr>
          <a:xfrm>
            <a:off x="2140589"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8"/>
          <p:cNvSpPr/>
          <p:nvPr/>
        </p:nvSpPr>
        <p:spPr>
          <a:xfrm>
            <a:off x="2392917"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8"/>
          <p:cNvSpPr/>
          <p:nvPr/>
        </p:nvSpPr>
        <p:spPr>
          <a:xfrm>
            <a:off x="2645244"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8"/>
          <p:cNvSpPr/>
          <p:nvPr/>
        </p:nvSpPr>
        <p:spPr>
          <a:xfrm>
            <a:off x="2897572"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8"/>
          <p:cNvSpPr/>
          <p:nvPr/>
        </p:nvSpPr>
        <p:spPr>
          <a:xfrm>
            <a:off x="3149900"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8"/>
          <p:cNvSpPr/>
          <p:nvPr/>
        </p:nvSpPr>
        <p:spPr>
          <a:xfrm>
            <a:off x="3402228"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8"/>
          <p:cNvSpPr/>
          <p:nvPr/>
        </p:nvSpPr>
        <p:spPr>
          <a:xfrm>
            <a:off x="3654556"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8"/>
          <p:cNvSpPr/>
          <p:nvPr/>
        </p:nvSpPr>
        <p:spPr>
          <a:xfrm>
            <a:off x="3906883" y="4366497"/>
            <a:ext cx="144900" cy="144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8"/>
          <p:cNvSpPr/>
          <p:nvPr/>
        </p:nvSpPr>
        <p:spPr>
          <a:xfrm>
            <a:off x="5619433"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8"/>
          <p:cNvSpPr/>
          <p:nvPr/>
        </p:nvSpPr>
        <p:spPr>
          <a:xfrm>
            <a:off x="5871761"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8"/>
          <p:cNvSpPr/>
          <p:nvPr/>
        </p:nvSpPr>
        <p:spPr>
          <a:xfrm>
            <a:off x="6124089"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8"/>
          <p:cNvSpPr/>
          <p:nvPr/>
        </p:nvSpPr>
        <p:spPr>
          <a:xfrm>
            <a:off x="6376417"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8"/>
          <p:cNvSpPr/>
          <p:nvPr/>
        </p:nvSpPr>
        <p:spPr>
          <a:xfrm>
            <a:off x="6628744" y="3867672"/>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8"/>
          <p:cNvSpPr/>
          <p:nvPr/>
        </p:nvSpPr>
        <p:spPr>
          <a:xfrm>
            <a:off x="6881072" y="3867672"/>
            <a:ext cx="144900" cy="144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p:nvPr/>
        </p:nvSpPr>
        <p:spPr>
          <a:xfrm>
            <a:off x="7133400" y="3867672"/>
            <a:ext cx="144900" cy="144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8"/>
          <p:cNvSpPr/>
          <p:nvPr/>
        </p:nvSpPr>
        <p:spPr>
          <a:xfrm>
            <a:off x="7385728" y="3867672"/>
            <a:ext cx="144900" cy="144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8"/>
          <p:cNvSpPr/>
          <p:nvPr/>
        </p:nvSpPr>
        <p:spPr>
          <a:xfrm>
            <a:off x="7638056" y="3867672"/>
            <a:ext cx="144900" cy="144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p:nvPr/>
        </p:nvSpPr>
        <p:spPr>
          <a:xfrm>
            <a:off x="7890383" y="3867672"/>
            <a:ext cx="144900" cy="144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8"/>
          <p:cNvSpPr/>
          <p:nvPr/>
        </p:nvSpPr>
        <p:spPr>
          <a:xfrm>
            <a:off x="5619433"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p:nvPr/>
        </p:nvSpPr>
        <p:spPr>
          <a:xfrm>
            <a:off x="5871761"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8"/>
          <p:cNvSpPr/>
          <p:nvPr/>
        </p:nvSpPr>
        <p:spPr>
          <a:xfrm>
            <a:off x="6124089"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8"/>
          <p:cNvSpPr/>
          <p:nvPr/>
        </p:nvSpPr>
        <p:spPr>
          <a:xfrm>
            <a:off x="6376417"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p:nvPr/>
        </p:nvSpPr>
        <p:spPr>
          <a:xfrm>
            <a:off x="6628744"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8"/>
          <p:cNvSpPr/>
          <p:nvPr/>
        </p:nvSpPr>
        <p:spPr>
          <a:xfrm>
            <a:off x="6881072"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8"/>
          <p:cNvSpPr/>
          <p:nvPr/>
        </p:nvSpPr>
        <p:spPr>
          <a:xfrm>
            <a:off x="7133400"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8"/>
          <p:cNvSpPr/>
          <p:nvPr/>
        </p:nvSpPr>
        <p:spPr>
          <a:xfrm>
            <a:off x="7385728" y="4366497"/>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7638056" y="4366497"/>
            <a:ext cx="144900" cy="144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7890383" y="4366497"/>
            <a:ext cx="144900" cy="144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8"/>
          <p:cNvSpPr txBox="1"/>
          <p:nvPr/>
        </p:nvSpPr>
        <p:spPr>
          <a:xfrm>
            <a:off x="5504323" y="2212075"/>
            <a:ext cx="749400" cy="22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5"/>
                </a:solidFill>
                <a:latin typeface="Barlow"/>
                <a:ea typeface="Barlow"/>
                <a:cs typeface="Barlow"/>
                <a:sym typeface="Barlow"/>
              </a:rPr>
              <a:t>20-29</a:t>
            </a:r>
            <a:endParaRPr>
              <a:solidFill>
                <a:schemeClr val="accent5"/>
              </a:solidFill>
              <a:latin typeface="Questrial"/>
              <a:ea typeface="Questrial"/>
              <a:cs typeface="Questrial"/>
              <a:sym typeface="Questrial"/>
            </a:endParaRPr>
          </a:p>
        </p:txBody>
      </p:sp>
      <p:sp>
        <p:nvSpPr>
          <p:cNvPr id="1050" name="Google Shape;1050;p48"/>
          <p:cNvSpPr txBox="1"/>
          <p:nvPr/>
        </p:nvSpPr>
        <p:spPr>
          <a:xfrm>
            <a:off x="4893648" y="2692567"/>
            <a:ext cx="749400" cy="22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3"/>
                </a:solidFill>
                <a:latin typeface="Barlow"/>
                <a:ea typeface="Barlow"/>
                <a:cs typeface="Barlow"/>
                <a:sym typeface="Barlow"/>
              </a:rPr>
              <a:t>30-39</a:t>
            </a:r>
            <a:endParaRPr>
              <a:solidFill>
                <a:schemeClr val="accent3"/>
              </a:solidFill>
              <a:latin typeface="Questrial"/>
              <a:ea typeface="Questrial"/>
              <a:cs typeface="Questrial"/>
              <a:sym typeface="Questrial"/>
            </a:endParaRPr>
          </a:p>
        </p:txBody>
      </p:sp>
      <p:sp>
        <p:nvSpPr>
          <p:cNvPr id="1051" name="Google Shape;1051;p48"/>
          <p:cNvSpPr txBox="1"/>
          <p:nvPr/>
        </p:nvSpPr>
        <p:spPr>
          <a:xfrm>
            <a:off x="4786761" y="2036697"/>
            <a:ext cx="749400" cy="22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3"/>
                </a:solidFill>
                <a:latin typeface="Barlow"/>
                <a:ea typeface="Barlow"/>
                <a:cs typeface="Barlow"/>
                <a:sym typeface="Barlow"/>
              </a:rPr>
              <a:t>40-50</a:t>
            </a:r>
            <a:endParaRPr>
              <a:solidFill>
                <a:schemeClr val="accent3"/>
              </a:solidFill>
              <a:latin typeface="Questrial"/>
              <a:ea typeface="Questrial"/>
              <a:cs typeface="Questrial"/>
              <a:sym typeface="Questrial"/>
            </a:endParaRPr>
          </a:p>
        </p:txBody>
      </p:sp>
      <p:sp>
        <p:nvSpPr>
          <p:cNvPr id="1052" name="Google Shape;1052;p48"/>
          <p:cNvSpPr/>
          <p:nvPr/>
        </p:nvSpPr>
        <p:spPr>
          <a:xfrm>
            <a:off x="1283413" y="1949969"/>
            <a:ext cx="622200" cy="622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8"/>
          <p:cNvSpPr/>
          <p:nvPr/>
        </p:nvSpPr>
        <p:spPr>
          <a:xfrm>
            <a:off x="2493988" y="1949969"/>
            <a:ext cx="622200" cy="622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 name="Google Shape;1054;p48"/>
          <p:cNvGrpSpPr/>
          <p:nvPr/>
        </p:nvGrpSpPr>
        <p:grpSpPr>
          <a:xfrm>
            <a:off x="2665561" y="2083704"/>
            <a:ext cx="279054" cy="354754"/>
            <a:chOff x="7147436" y="1502999"/>
            <a:chExt cx="279054" cy="354754"/>
          </a:xfrm>
        </p:grpSpPr>
        <p:sp>
          <p:nvSpPr>
            <p:cNvPr id="1055" name="Google Shape;1055;p48"/>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8"/>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8"/>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8"/>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8"/>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8"/>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8"/>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8"/>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8"/>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8"/>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8"/>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8"/>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8"/>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8"/>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8"/>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8"/>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48"/>
          <p:cNvGrpSpPr/>
          <p:nvPr/>
        </p:nvGrpSpPr>
        <p:grpSpPr>
          <a:xfrm>
            <a:off x="1424761" y="2083704"/>
            <a:ext cx="339515" cy="354781"/>
            <a:chOff x="5310611" y="1502972"/>
            <a:chExt cx="339515" cy="354781"/>
          </a:xfrm>
        </p:grpSpPr>
        <p:sp>
          <p:nvSpPr>
            <p:cNvPr id="1072" name="Google Shape;1072;p48"/>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8"/>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8"/>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8"/>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8"/>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8"/>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8"/>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8"/>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8"/>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8"/>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8"/>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8"/>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8"/>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8"/>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48"/>
          <p:cNvSpPr txBox="1"/>
          <p:nvPr/>
        </p:nvSpPr>
        <p:spPr>
          <a:xfrm>
            <a:off x="6587150" y="2606963"/>
            <a:ext cx="1874400" cy="733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Barlow"/>
                <a:ea typeface="Barlow"/>
                <a:cs typeface="Barlow"/>
                <a:sym typeface="Barlow"/>
              </a:rPr>
              <a:t>To modify this graph, click on it, follow the link, change the data and paste the new graph here</a:t>
            </a:r>
            <a:endParaRPr sz="1200">
              <a:solidFill>
                <a:schemeClr val="dk1"/>
              </a:solidFill>
              <a:latin typeface="Barlow"/>
              <a:ea typeface="Barlow"/>
              <a:cs typeface="Barlow"/>
              <a:sym typeface="Barlow"/>
            </a:endParaRPr>
          </a:p>
        </p:txBody>
      </p:sp>
      <p:sp>
        <p:nvSpPr>
          <p:cNvPr id="1087" name="Google Shape;1087;p48"/>
          <p:cNvSpPr txBox="1"/>
          <p:nvPr/>
        </p:nvSpPr>
        <p:spPr>
          <a:xfrm>
            <a:off x="6846250" y="1838800"/>
            <a:ext cx="705300" cy="339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770"/>
              <a:buFont typeface="Arial"/>
              <a:buNone/>
            </a:pPr>
            <a:r>
              <a:rPr lang="en">
                <a:solidFill>
                  <a:schemeClr val="dk1"/>
                </a:solidFill>
                <a:latin typeface="Barlow"/>
                <a:ea typeface="Barlow"/>
                <a:cs typeface="Barlow"/>
                <a:sym typeface="Barlow"/>
              </a:rPr>
              <a:t>Mars</a:t>
            </a:r>
            <a:endParaRPr sz="1200">
              <a:solidFill>
                <a:schemeClr val="dk1"/>
              </a:solidFill>
              <a:latin typeface="Questrial"/>
              <a:ea typeface="Questrial"/>
              <a:cs typeface="Questrial"/>
              <a:sym typeface="Questrial"/>
            </a:endParaRPr>
          </a:p>
        </p:txBody>
      </p:sp>
      <p:sp>
        <p:nvSpPr>
          <p:cNvPr id="1088" name="Google Shape;1088;p48"/>
          <p:cNvSpPr txBox="1"/>
          <p:nvPr/>
        </p:nvSpPr>
        <p:spPr>
          <a:xfrm>
            <a:off x="6846263" y="2170638"/>
            <a:ext cx="705300" cy="339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770"/>
              <a:buFont typeface="Arial"/>
              <a:buNone/>
            </a:pPr>
            <a:r>
              <a:rPr lang="en">
                <a:solidFill>
                  <a:schemeClr val="dk1"/>
                </a:solidFill>
                <a:latin typeface="Barlow"/>
                <a:ea typeface="Barlow"/>
                <a:cs typeface="Barlow"/>
                <a:sym typeface="Barlow"/>
              </a:rPr>
              <a:t>Earth</a:t>
            </a:r>
            <a:endParaRPr sz="1200">
              <a:solidFill>
                <a:schemeClr val="dk1"/>
              </a:solidFill>
              <a:latin typeface="Questrial"/>
              <a:ea typeface="Questrial"/>
              <a:cs typeface="Questrial"/>
              <a:sym typeface="Questrial"/>
            </a:endParaRPr>
          </a:p>
        </p:txBody>
      </p:sp>
      <p:sp>
        <p:nvSpPr>
          <p:cNvPr id="1089" name="Google Shape;1089;p48"/>
          <p:cNvSpPr/>
          <p:nvPr/>
        </p:nvSpPr>
        <p:spPr>
          <a:xfrm>
            <a:off x="6670490" y="1621160"/>
            <a:ext cx="144900" cy="144900"/>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8"/>
          <p:cNvSpPr/>
          <p:nvPr/>
        </p:nvSpPr>
        <p:spPr>
          <a:xfrm>
            <a:off x="6670490" y="1943347"/>
            <a:ext cx="144900" cy="144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8"/>
          <p:cNvSpPr/>
          <p:nvPr/>
        </p:nvSpPr>
        <p:spPr>
          <a:xfrm>
            <a:off x="6670490" y="2265535"/>
            <a:ext cx="144900" cy="144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sp>
        <p:nvSpPr>
          <p:cNvPr id="1096" name="Google Shape;1096;p49"/>
          <p:cNvSpPr txBox="1"/>
          <p:nvPr>
            <p:ph type="title"/>
          </p:nvPr>
        </p:nvSpPr>
        <p:spPr>
          <a:xfrm>
            <a:off x="711725" y="445025"/>
            <a:ext cx="772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Sales funnel</a:t>
            </a:r>
            <a:endParaRPr/>
          </a:p>
        </p:txBody>
      </p:sp>
      <p:grpSp>
        <p:nvGrpSpPr>
          <p:cNvPr id="1097" name="Google Shape;1097;p49"/>
          <p:cNvGrpSpPr/>
          <p:nvPr/>
        </p:nvGrpSpPr>
        <p:grpSpPr>
          <a:xfrm>
            <a:off x="3265677" y="1433255"/>
            <a:ext cx="2712828" cy="2535288"/>
            <a:chOff x="5479658" y="1210600"/>
            <a:chExt cx="3108190" cy="2904775"/>
          </a:xfrm>
        </p:grpSpPr>
        <p:sp>
          <p:nvSpPr>
            <p:cNvPr id="1098" name="Google Shape;1098;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9"/>
            <p:cNvSpPr/>
            <p:nvPr/>
          </p:nvSpPr>
          <p:spPr>
            <a:xfrm>
              <a:off x="6601902" y="3690575"/>
              <a:ext cx="566400" cy="424800"/>
            </a:xfrm>
            <a:prstGeom prst="downArrow">
              <a:avLst>
                <a:gd fmla="val 50000" name="adj1"/>
                <a:gd fmla="val 50000" name="adj2"/>
              </a:avLst>
            </a:prstGeom>
            <a:solidFill>
              <a:srgbClr val="435D74"/>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49"/>
          <p:cNvGrpSpPr/>
          <p:nvPr/>
        </p:nvGrpSpPr>
        <p:grpSpPr>
          <a:xfrm>
            <a:off x="2991383" y="1433255"/>
            <a:ext cx="3113569" cy="2535288"/>
            <a:chOff x="5185913" y="1210600"/>
            <a:chExt cx="3567334" cy="2904775"/>
          </a:xfrm>
        </p:grpSpPr>
        <p:sp>
          <p:nvSpPr>
            <p:cNvPr id="1104" name="Google Shape;1104;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8" name="Google Shape;1108;p49"/>
            <p:cNvCxnSpPr/>
            <p:nvPr/>
          </p:nvCxnSpPr>
          <p:spPr>
            <a:xfrm>
              <a:off x="5185913" y="1855300"/>
              <a:ext cx="922800" cy="0"/>
            </a:xfrm>
            <a:prstGeom prst="straightConnector1">
              <a:avLst/>
            </a:prstGeom>
            <a:noFill/>
            <a:ln cap="flat" cmpd="sng" w="19050">
              <a:solidFill>
                <a:schemeClr val="accent1"/>
              </a:solidFill>
              <a:prstDash val="solid"/>
              <a:round/>
              <a:headEnd len="med" w="med" type="oval"/>
              <a:tailEnd len="med" w="med" type="none"/>
            </a:ln>
          </p:spPr>
        </p:cxnSp>
        <p:cxnSp>
          <p:nvCxnSpPr>
            <p:cNvPr id="1109" name="Google Shape;1109;p49"/>
            <p:cNvCxnSpPr/>
            <p:nvPr/>
          </p:nvCxnSpPr>
          <p:spPr>
            <a:xfrm rot="10800000">
              <a:off x="8150847" y="1830444"/>
              <a:ext cx="602400" cy="2700"/>
            </a:xfrm>
            <a:prstGeom prst="straightConnector1">
              <a:avLst/>
            </a:prstGeom>
            <a:noFill/>
            <a:ln cap="flat" cmpd="sng" w="19050">
              <a:solidFill>
                <a:schemeClr val="lt2"/>
              </a:solidFill>
              <a:prstDash val="solid"/>
              <a:round/>
              <a:headEnd len="med" w="med" type="oval"/>
              <a:tailEnd len="med" w="med" type="none"/>
            </a:ln>
          </p:spPr>
        </p:cxnSp>
        <p:cxnSp>
          <p:nvCxnSpPr>
            <p:cNvPr id="1110" name="Google Shape;1110;p49"/>
            <p:cNvCxnSpPr/>
            <p:nvPr/>
          </p:nvCxnSpPr>
          <p:spPr>
            <a:xfrm rot="10800000">
              <a:off x="7407954" y="3094703"/>
              <a:ext cx="860700" cy="0"/>
            </a:xfrm>
            <a:prstGeom prst="straightConnector1">
              <a:avLst/>
            </a:prstGeom>
            <a:noFill/>
            <a:ln cap="flat" cmpd="sng" w="19050">
              <a:solidFill>
                <a:schemeClr val="accent5"/>
              </a:solidFill>
              <a:prstDash val="solid"/>
              <a:round/>
              <a:headEnd len="med" w="med" type="oval"/>
              <a:tailEnd len="med" w="med" type="none"/>
            </a:ln>
          </p:spPr>
        </p:cxnSp>
        <p:cxnSp>
          <p:nvCxnSpPr>
            <p:cNvPr id="1111" name="Google Shape;1111;p49"/>
            <p:cNvCxnSpPr/>
            <p:nvPr/>
          </p:nvCxnSpPr>
          <p:spPr>
            <a:xfrm>
              <a:off x="5668102" y="3117203"/>
              <a:ext cx="922800" cy="0"/>
            </a:xfrm>
            <a:prstGeom prst="straightConnector1">
              <a:avLst/>
            </a:prstGeom>
            <a:noFill/>
            <a:ln cap="flat" cmpd="sng" w="19050">
              <a:solidFill>
                <a:schemeClr val="dk2"/>
              </a:solidFill>
              <a:prstDash val="solid"/>
              <a:round/>
              <a:headEnd len="med" w="med" type="oval"/>
              <a:tailEnd len="med" w="med" type="none"/>
            </a:ln>
          </p:spPr>
        </p:cxnSp>
        <p:sp>
          <p:nvSpPr>
            <p:cNvPr id="1112" name="Google Shape;1112;p49"/>
            <p:cNvSpPr/>
            <p:nvPr/>
          </p:nvSpPr>
          <p:spPr>
            <a:xfrm>
              <a:off x="6601902" y="3690575"/>
              <a:ext cx="566400" cy="424800"/>
            </a:xfrm>
            <a:prstGeom prst="downArrow">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 name="Google Shape;1113;p49"/>
          <p:cNvSpPr txBox="1"/>
          <p:nvPr/>
        </p:nvSpPr>
        <p:spPr>
          <a:xfrm>
            <a:off x="6195350" y="1995938"/>
            <a:ext cx="1890000" cy="647700"/>
          </a:xfrm>
          <a:prstGeom prst="rect">
            <a:avLst/>
          </a:prstGeom>
          <a:noFill/>
          <a:ln>
            <a:noFill/>
          </a:ln>
        </p:spPr>
        <p:txBody>
          <a:bodyPr anchorCtr="0" anchor="ctr" bIns="0" lIns="91425" spcFirstLastPara="1" rIns="91425" wrap="square" tIns="0">
            <a:noAutofit/>
          </a:bodyPr>
          <a:lstStyle/>
          <a:p>
            <a:pPr indent="0" lvl="0" marL="0" marR="0" rtl="0" algn="l">
              <a:lnSpc>
                <a:spcPct val="100000"/>
              </a:lnSpc>
              <a:spcBef>
                <a:spcPts val="0"/>
              </a:spcBef>
              <a:spcAft>
                <a:spcPts val="0"/>
              </a:spcAft>
              <a:buNone/>
            </a:pPr>
            <a:r>
              <a:rPr lang="en">
                <a:solidFill>
                  <a:schemeClr val="dk1"/>
                </a:solidFill>
                <a:latin typeface="Barlow"/>
                <a:ea typeface="Barlow"/>
                <a:cs typeface="Barlow"/>
                <a:sym typeface="Barlow"/>
              </a:rPr>
              <a:t>Jupiter is the biggest planet of them all</a:t>
            </a:r>
            <a:endParaRPr>
              <a:solidFill>
                <a:schemeClr val="dk1"/>
              </a:solidFill>
              <a:latin typeface="Barlow"/>
              <a:ea typeface="Barlow"/>
              <a:cs typeface="Barlow"/>
              <a:sym typeface="Barlow"/>
            </a:endParaRPr>
          </a:p>
        </p:txBody>
      </p:sp>
      <p:sp>
        <p:nvSpPr>
          <p:cNvPr id="1114" name="Google Shape;1114;p49"/>
          <p:cNvSpPr txBox="1"/>
          <p:nvPr/>
        </p:nvSpPr>
        <p:spPr>
          <a:xfrm>
            <a:off x="5757900" y="3062581"/>
            <a:ext cx="1890000" cy="647700"/>
          </a:xfrm>
          <a:prstGeom prst="rect">
            <a:avLst/>
          </a:prstGeom>
          <a:noFill/>
          <a:ln>
            <a:noFill/>
          </a:ln>
        </p:spPr>
        <p:txBody>
          <a:bodyPr anchorCtr="0" anchor="ctr" bIns="0" lIns="91425" spcFirstLastPara="1" rIns="91425" wrap="square" tIns="0">
            <a:noAutofit/>
          </a:bodyPr>
          <a:lstStyle/>
          <a:p>
            <a:pPr indent="0" lvl="0" marL="0" marR="0" rtl="0" algn="l">
              <a:lnSpc>
                <a:spcPct val="100000"/>
              </a:lnSpc>
              <a:spcBef>
                <a:spcPts val="0"/>
              </a:spcBef>
              <a:spcAft>
                <a:spcPts val="0"/>
              </a:spcAft>
              <a:buNone/>
            </a:pPr>
            <a:r>
              <a:rPr lang="en">
                <a:solidFill>
                  <a:schemeClr val="dk1"/>
                </a:solidFill>
                <a:latin typeface="Barlow"/>
                <a:ea typeface="Barlow"/>
                <a:cs typeface="Barlow"/>
                <a:sym typeface="Barlow"/>
              </a:rPr>
              <a:t>Venus is the second planet from the Sun</a:t>
            </a:r>
            <a:endParaRPr>
              <a:solidFill>
                <a:schemeClr val="dk1"/>
              </a:solidFill>
              <a:latin typeface="Barlow"/>
              <a:ea typeface="Barlow"/>
              <a:cs typeface="Barlow"/>
              <a:sym typeface="Barlow"/>
            </a:endParaRPr>
          </a:p>
        </p:txBody>
      </p:sp>
      <p:sp>
        <p:nvSpPr>
          <p:cNvPr id="1115" name="Google Shape;1115;p49"/>
          <p:cNvSpPr txBox="1"/>
          <p:nvPr/>
        </p:nvSpPr>
        <p:spPr>
          <a:xfrm>
            <a:off x="1050325" y="1995938"/>
            <a:ext cx="1890000" cy="647700"/>
          </a:xfrm>
          <a:prstGeom prst="rect">
            <a:avLst/>
          </a:prstGeom>
          <a:noFill/>
          <a:ln>
            <a:noFill/>
          </a:ln>
        </p:spPr>
        <p:txBody>
          <a:bodyPr anchorCtr="0" anchor="ctr" bIns="0" lIns="91425" spcFirstLastPara="1" rIns="91425" wrap="square" tIns="0">
            <a:noAutofit/>
          </a:bodyPr>
          <a:lstStyle/>
          <a:p>
            <a:pPr indent="0" lvl="0" marL="0" marR="0" rtl="0" algn="r">
              <a:lnSpc>
                <a:spcPct val="100000"/>
              </a:lnSpc>
              <a:spcBef>
                <a:spcPts val="0"/>
              </a:spcBef>
              <a:spcAft>
                <a:spcPts val="0"/>
              </a:spcAft>
              <a:buNone/>
            </a:pPr>
            <a:r>
              <a:rPr lang="en">
                <a:solidFill>
                  <a:schemeClr val="dk1"/>
                </a:solidFill>
                <a:latin typeface="Barlow"/>
                <a:ea typeface="Barlow"/>
                <a:cs typeface="Barlow"/>
                <a:sym typeface="Barlow"/>
              </a:rPr>
              <a:t>Despite being red, Mars is a cold place</a:t>
            </a:r>
            <a:endParaRPr sz="1600">
              <a:solidFill>
                <a:schemeClr val="dk1"/>
              </a:solidFill>
              <a:latin typeface="Josefin Slab SemiBold"/>
              <a:ea typeface="Josefin Slab SemiBold"/>
              <a:cs typeface="Josefin Slab SemiBold"/>
              <a:sym typeface="Josefin Slab SemiBold"/>
            </a:endParaRPr>
          </a:p>
        </p:txBody>
      </p:sp>
      <p:sp>
        <p:nvSpPr>
          <p:cNvPr id="1116" name="Google Shape;1116;p49"/>
          <p:cNvSpPr txBox="1"/>
          <p:nvPr/>
        </p:nvSpPr>
        <p:spPr>
          <a:xfrm>
            <a:off x="1472200" y="3062581"/>
            <a:ext cx="1890000" cy="647700"/>
          </a:xfrm>
          <a:prstGeom prst="rect">
            <a:avLst/>
          </a:prstGeom>
          <a:noFill/>
          <a:ln>
            <a:noFill/>
          </a:ln>
        </p:spPr>
        <p:txBody>
          <a:bodyPr anchorCtr="0" anchor="ctr" bIns="0" lIns="91425" spcFirstLastPara="1" rIns="91425" wrap="square" tIns="0">
            <a:noAutofit/>
          </a:bodyPr>
          <a:lstStyle/>
          <a:p>
            <a:pPr indent="0" lvl="0" marL="0" marR="0" rtl="0" algn="r">
              <a:lnSpc>
                <a:spcPct val="100000"/>
              </a:lnSpc>
              <a:spcBef>
                <a:spcPts val="0"/>
              </a:spcBef>
              <a:spcAft>
                <a:spcPts val="0"/>
              </a:spcAft>
              <a:buNone/>
            </a:pPr>
            <a:r>
              <a:rPr lang="en">
                <a:solidFill>
                  <a:schemeClr val="dk1"/>
                </a:solidFill>
                <a:latin typeface="Barlow"/>
                <a:ea typeface="Barlow"/>
                <a:cs typeface="Barlow"/>
                <a:sym typeface="Barlow"/>
              </a:rPr>
              <a:t>Saturn is composed mostly of hydrogen</a:t>
            </a:r>
            <a:r>
              <a:rPr lang="en" sz="1600">
                <a:solidFill>
                  <a:schemeClr val="dk1"/>
                </a:solidFill>
                <a:latin typeface="Josefin Slab SemiBold"/>
                <a:ea typeface="Josefin Slab SemiBold"/>
                <a:cs typeface="Josefin Slab SemiBold"/>
                <a:sym typeface="Josefin Slab SemiBold"/>
              </a:rPr>
              <a:t> </a:t>
            </a:r>
            <a:endParaRPr sz="1600">
              <a:solidFill>
                <a:schemeClr val="dk1"/>
              </a:solidFill>
              <a:latin typeface="Josefin Slab SemiBold"/>
              <a:ea typeface="Josefin Slab SemiBold"/>
              <a:cs typeface="Josefin Slab SemiBold"/>
              <a:sym typeface="Josefin Slab SemiBold"/>
            </a:endParaRPr>
          </a:p>
        </p:txBody>
      </p:sp>
      <p:sp>
        <p:nvSpPr>
          <p:cNvPr id="1117" name="Google Shape;1117;p49"/>
          <p:cNvSpPr txBox="1"/>
          <p:nvPr/>
        </p:nvSpPr>
        <p:spPr>
          <a:xfrm>
            <a:off x="1079425" y="1691513"/>
            <a:ext cx="1860900" cy="2961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b="1" lang="en" sz="1600">
                <a:solidFill>
                  <a:schemeClr val="dk1"/>
                </a:solidFill>
                <a:latin typeface="Syncopate"/>
                <a:ea typeface="Syncopate"/>
                <a:cs typeface="Syncopate"/>
                <a:sym typeface="Syncopate"/>
              </a:rPr>
              <a:t>Mars</a:t>
            </a:r>
            <a:endParaRPr b="1" sz="1600">
              <a:solidFill>
                <a:schemeClr val="dk1"/>
              </a:solidFill>
              <a:latin typeface="Syncopate"/>
              <a:ea typeface="Syncopate"/>
              <a:cs typeface="Syncopate"/>
              <a:sym typeface="Syncopate"/>
            </a:endParaRPr>
          </a:p>
        </p:txBody>
      </p:sp>
      <p:sp>
        <p:nvSpPr>
          <p:cNvPr id="1118" name="Google Shape;1118;p49"/>
          <p:cNvSpPr txBox="1"/>
          <p:nvPr/>
        </p:nvSpPr>
        <p:spPr>
          <a:xfrm>
            <a:off x="1501300" y="2773006"/>
            <a:ext cx="1860900" cy="2961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b="1" lang="en" sz="1600">
                <a:solidFill>
                  <a:schemeClr val="dk1"/>
                </a:solidFill>
                <a:latin typeface="Syncopate"/>
                <a:ea typeface="Syncopate"/>
                <a:cs typeface="Syncopate"/>
                <a:sym typeface="Syncopate"/>
              </a:rPr>
              <a:t>Saturn</a:t>
            </a:r>
            <a:endParaRPr b="1" sz="1600">
              <a:solidFill>
                <a:schemeClr val="dk1"/>
              </a:solidFill>
              <a:latin typeface="Syncopate"/>
              <a:ea typeface="Syncopate"/>
              <a:cs typeface="Syncopate"/>
              <a:sym typeface="Syncopate"/>
            </a:endParaRPr>
          </a:p>
        </p:txBody>
      </p:sp>
      <p:sp>
        <p:nvSpPr>
          <p:cNvPr id="1119" name="Google Shape;1119;p49"/>
          <p:cNvSpPr txBox="1"/>
          <p:nvPr/>
        </p:nvSpPr>
        <p:spPr>
          <a:xfrm>
            <a:off x="6195350" y="1691513"/>
            <a:ext cx="1860900" cy="296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1600">
                <a:solidFill>
                  <a:schemeClr val="dk1"/>
                </a:solidFill>
                <a:latin typeface="Syncopate"/>
                <a:ea typeface="Syncopate"/>
                <a:cs typeface="Syncopate"/>
                <a:sym typeface="Syncopate"/>
              </a:rPr>
              <a:t>Jupiter</a:t>
            </a:r>
            <a:endParaRPr b="1" sz="1600">
              <a:solidFill>
                <a:schemeClr val="dk1"/>
              </a:solidFill>
              <a:latin typeface="Syncopate"/>
              <a:ea typeface="Syncopate"/>
              <a:cs typeface="Syncopate"/>
              <a:sym typeface="Syncopate"/>
            </a:endParaRPr>
          </a:p>
        </p:txBody>
      </p:sp>
      <p:sp>
        <p:nvSpPr>
          <p:cNvPr id="1120" name="Google Shape;1120;p49"/>
          <p:cNvSpPr txBox="1"/>
          <p:nvPr/>
        </p:nvSpPr>
        <p:spPr>
          <a:xfrm>
            <a:off x="5757900" y="2773006"/>
            <a:ext cx="1860900" cy="296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1600">
                <a:solidFill>
                  <a:schemeClr val="dk1"/>
                </a:solidFill>
                <a:latin typeface="Syncopate"/>
                <a:ea typeface="Syncopate"/>
                <a:cs typeface="Syncopate"/>
                <a:sym typeface="Syncopate"/>
              </a:rPr>
              <a:t>Venus</a:t>
            </a:r>
            <a:endParaRPr b="1" sz="1600">
              <a:solidFill>
                <a:schemeClr val="dk1"/>
              </a:solidFill>
              <a:latin typeface="Syncopate"/>
              <a:ea typeface="Syncopate"/>
              <a:cs typeface="Syncopate"/>
              <a:sym typeface="Syncopate"/>
            </a:endParaRPr>
          </a:p>
        </p:txBody>
      </p:sp>
      <p:grpSp>
        <p:nvGrpSpPr>
          <p:cNvPr id="1121" name="Google Shape;1121;p49"/>
          <p:cNvGrpSpPr/>
          <p:nvPr/>
        </p:nvGrpSpPr>
        <p:grpSpPr>
          <a:xfrm>
            <a:off x="4217644" y="4146564"/>
            <a:ext cx="526646" cy="487416"/>
            <a:chOff x="7402362" y="3681535"/>
            <a:chExt cx="402757" cy="372728"/>
          </a:xfrm>
        </p:grpSpPr>
        <p:sp>
          <p:nvSpPr>
            <p:cNvPr id="1122" name="Google Shape;1122;p49"/>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9"/>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9"/>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9"/>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9"/>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9"/>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9"/>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9"/>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9"/>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34" name="Shape 1134"/>
        <p:cNvGrpSpPr/>
        <p:nvPr/>
      </p:nvGrpSpPr>
      <p:grpSpPr>
        <a:xfrm>
          <a:off x="0" y="0"/>
          <a:ext cx="0" cy="0"/>
          <a:chOff x="0" y="0"/>
          <a:chExt cx="0" cy="0"/>
        </a:xfrm>
      </p:grpSpPr>
      <p:sp>
        <p:nvSpPr>
          <p:cNvPr id="1135" name="Google Shape;1135;p50"/>
          <p:cNvSpPr txBox="1"/>
          <p:nvPr>
            <p:ph type="title"/>
          </p:nvPr>
        </p:nvSpPr>
        <p:spPr>
          <a:xfrm>
            <a:off x="711600" y="1190650"/>
            <a:ext cx="7720800" cy="1544100"/>
          </a:xfrm>
          <a:prstGeom prst="rect">
            <a:avLst/>
          </a:prstGeom>
        </p:spPr>
        <p:txBody>
          <a:bodyPr anchorCtr="0" anchor="ctr" bIns="91425" lIns="91425" spcFirstLastPara="1" rIns="91425" wrap="square" tIns="91425">
            <a:normAutofit fontScale="90000"/>
          </a:bodyPr>
          <a:lstStyle/>
          <a:p>
            <a:pPr indent="0" lvl="0" marL="0" rtl="0" algn="r">
              <a:spcBef>
                <a:spcPts val="0"/>
              </a:spcBef>
              <a:spcAft>
                <a:spcPts val="0"/>
              </a:spcAft>
              <a:buNone/>
            </a:pPr>
            <a:r>
              <a:rPr lang="en"/>
              <a:t>150,000</a:t>
            </a:r>
            <a:endParaRPr/>
          </a:p>
        </p:txBody>
      </p:sp>
      <p:sp>
        <p:nvSpPr>
          <p:cNvPr id="1136" name="Google Shape;1136;p50"/>
          <p:cNvSpPr txBox="1"/>
          <p:nvPr>
            <p:ph idx="1" type="body"/>
          </p:nvPr>
        </p:nvSpPr>
        <p:spPr>
          <a:xfrm>
            <a:off x="666975" y="2734750"/>
            <a:ext cx="7673400" cy="44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1844"/>
              </a:buClr>
              <a:buSzPts val="1100"/>
              <a:buFont typeface="Arial"/>
              <a:buNone/>
            </a:pPr>
            <a:r>
              <a:rPr lang="en"/>
              <a:t>Big numbers catch your audience's attention easily</a:t>
            </a:r>
            <a:endParaRPr/>
          </a:p>
        </p:txBody>
      </p:sp>
      <p:grpSp>
        <p:nvGrpSpPr>
          <p:cNvPr id="1137" name="Google Shape;1137;p50"/>
          <p:cNvGrpSpPr/>
          <p:nvPr/>
        </p:nvGrpSpPr>
        <p:grpSpPr>
          <a:xfrm>
            <a:off x="1258524" y="2822976"/>
            <a:ext cx="1686034" cy="1938723"/>
            <a:chOff x="1336927" y="2929052"/>
            <a:chExt cx="1594358" cy="1833481"/>
          </a:xfrm>
        </p:grpSpPr>
        <p:sp>
          <p:nvSpPr>
            <p:cNvPr id="1138" name="Google Shape;1138;p50"/>
            <p:cNvSpPr/>
            <p:nvPr/>
          </p:nvSpPr>
          <p:spPr>
            <a:xfrm rot="-844593">
              <a:off x="1509343" y="3063499"/>
              <a:ext cx="1243883" cy="1571359"/>
            </a:xfrm>
            <a:custGeom>
              <a:rect b="b" l="l" r="r" t="t"/>
              <a:pathLst>
                <a:path extrusionOk="0" h="62859" w="49759">
                  <a:moveTo>
                    <a:pt x="49637" y="1"/>
                  </a:moveTo>
                  <a:lnTo>
                    <a:pt x="0" y="61"/>
                  </a:lnTo>
                  <a:lnTo>
                    <a:pt x="92" y="62859"/>
                  </a:lnTo>
                  <a:lnTo>
                    <a:pt x="49758" y="62767"/>
                  </a:lnTo>
                  <a:lnTo>
                    <a:pt x="496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0"/>
            <p:cNvSpPr/>
            <p:nvPr/>
          </p:nvSpPr>
          <p:spPr>
            <a:xfrm rot="-844699">
              <a:off x="1509240" y="3057476"/>
              <a:ext cx="1249781" cy="1571306"/>
            </a:xfrm>
            <a:custGeom>
              <a:rect b="b" l="l" r="r" t="t"/>
              <a:pathLst>
                <a:path extrusionOk="0" fill="none" h="65959" w="52190">
                  <a:moveTo>
                    <a:pt x="1" y="92"/>
                  </a:moveTo>
                  <a:lnTo>
                    <a:pt x="52068" y="0"/>
                  </a:lnTo>
                  <a:lnTo>
                    <a:pt x="52190" y="65868"/>
                  </a:lnTo>
                  <a:lnTo>
                    <a:pt x="92" y="65959"/>
                  </a:lnTo>
                  <a:close/>
                </a:path>
              </a:pathLst>
            </a:custGeom>
            <a:noFill/>
            <a:ln cap="rnd" cmpd="sng" w="762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0"/>
            <p:cNvSpPr/>
            <p:nvPr/>
          </p:nvSpPr>
          <p:spPr>
            <a:xfrm rot="-844593">
              <a:off x="2467793" y="3920469"/>
              <a:ext cx="294853" cy="377397"/>
            </a:xfrm>
            <a:custGeom>
              <a:rect b="b" l="l" r="r" t="t"/>
              <a:pathLst>
                <a:path extrusionOk="0" h="15097" w="11795">
                  <a:moveTo>
                    <a:pt x="5777" y="1188"/>
                  </a:moveTo>
                  <a:cubicBezTo>
                    <a:pt x="8362" y="1188"/>
                    <a:pt x="10393" y="2555"/>
                    <a:pt x="10639" y="4640"/>
                  </a:cubicBezTo>
                  <a:cubicBezTo>
                    <a:pt x="10883" y="6859"/>
                    <a:pt x="9819" y="9321"/>
                    <a:pt x="6840" y="9959"/>
                  </a:cubicBezTo>
                  <a:cubicBezTo>
                    <a:pt x="6627" y="9625"/>
                    <a:pt x="6901" y="9382"/>
                    <a:pt x="7053" y="9169"/>
                  </a:cubicBezTo>
                  <a:cubicBezTo>
                    <a:pt x="7600" y="8379"/>
                    <a:pt x="8147" y="7619"/>
                    <a:pt x="8664" y="6859"/>
                  </a:cubicBezTo>
                  <a:cubicBezTo>
                    <a:pt x="8907" y="6555"/>
                    <a:pt x="9059" y="6130"/>
                    <a:pt x="8633" y="5886"/>
                  </a:cubicBezTo>
                  <a:cubicBezTo>
                    <a:pt x="8534" y="5834"/>
                    <a:pt x="8449" y="5811"/>
                    <a:pt x="8375" y="5811"/>
                  </a:cubicBezTo>
                  <a:cubicBezTo>
                    <a:pt x="8108" y="5811"/>
                    <a:pt x="7979" y="6105"/>
                    <a:pt x="7813" y="6342"/>
                  </a:cubicBezTo>
                  <a:cubicBezTo>
                    <a:pt x="7478" y="6798"/>
                    <a:pt x="7144" y="7254"/>
                    <a:pt x="6810" y="7710"/>
                  </a:cubicBezTo>
                  <a:lnTo>
                    <a:pt x="6627" y="7680"/>
                  </a:lnTo>
                  <a:cubicBezTo>
                    <a:pt x="6627" y="7041"/>
                    <a:pt x="6627" y="6373"/>
                    <a:pt x="6627" y="5765"/>
                  </a:cubicBezTo>
                  <a:cubicBezTo>
                    <a:pt x="6627" y="5400"/>
                    <a:pt x="6688" y="4944"/>
                    <a:pt x="6141" y="4914"/>
                  </a:cubicBezTo>
                  <a:cubicBezTo>
                    <a:pt x="6111" y="4910"/>
                    <a:pt x="6083" y="4909"/>
                    <a:pt x="6058" y="4909"/>
                  </a:cubicBezTo>
                  <a:cubicBezTo>
                    <a:pt x="5634" y="4909"/>
                    <a:pt x="5710" y="5360"/>
                    <a:pt x="5624" y="5704"/>
                  </a:cubicBezTo>
                  <a:cubicBezTo>
                    <a:pt x="5168" y="5613"/>
                    <a:pt x="4864" y="5279"/>
                    <a:pt x="4530" y="5066"/>
                  </a:cubicBezTo>
                  <a:cubicBezTo>
                    <a:pt x="4379" y="4965"/>
                    <a:pt x="4227" y="4873"/>
                    <a:pt x="4076" y="4873"/>
                  </a:cubicBezTo>
                  <a:cubicBezTo>
                    <a:pt x="3954" y="4873"/>
                    <a:pt x="3832" y="4933"/>
                    <a:pt x="3709" y="5096"/>
                  </a:cubicBezTo>
                  <a:cubicBezTo>
                    <a:pt x="3436" y="5431"/>
                    <a:pt x="3679" y="5704"/>
                    <a:pt x="3922" y="5917"/>
                  </a:cubicBezTo>
                  <a:cubicBezTo>
                    <a:pt x="3983" y="5947"/>
                    <a:pt x="4013" y="5978"/>
                    <a:pt x="4044" y="6008"/>
                  </a:cubicBezTo>
                  <a:cubicBezTo>
                    <a:pt x="4560" y="6403"/>
                    <a:pt x="5442" y="6555"/>
                    <a:pt x="5563" y="7163"/>
                  </a:cubicBezTo>
                  <a:cubicBezTo>
                    <a:pt x="5776" y="8014"/>
                    <a:pt x="5624" y="8956"/>
                    <a:pt x="5624" y="9868"/>
                  </a:cubicBezTo>
                  <a:cubicBezTo>
                    <a:pt x="3588" y="9807"/>
                    <a:pt x="1916" y="8196"/>
                    <a:pt x="1764" y="6160"/>
                  </a:cubicBezTo>
                  <a:cubicBezTo>
                    <a:pt x="1582" y="3850"/>
                    <a:pt x="3132" y="1418"/>
                    <a:pt x="4925" y="1236"/>
                  </a:cubicBezTo>
                  <a:cubicBezTo>
                    <a:pt x="5215" y="1203"/>
                    <a:pt x="5499" y="1188"/>
                    <a:pt x="5777" y="1188"/>
                  </a:cubicBezTo>
                  <a:close/>
                  <a:moveTo>
                    <a:pt x="5837" y="0"/>
                  </a:moveTo>
                  <a:cubicBezTo>
                    <a:pt x="3872" y="0"/>
                    <a:pt x="2190" y="912"/>
                    <a:pt x="1308" y="3212"/>
                  </a:cubicBezTo>
                  <a:cubicBezTo>
                    <a:pt x="1" y="6525"/>
                    <a:pt x="974" y="9899"/>
                    <a:pt x="4986" y="10902"/>
                  </a:cubicBezTo>
                  <a:lnTo>
                    <a:pt x="5685" y="11054"/>
                  </a:lnTo>
                  <a:cubicBezTo>
                    <a:pt x="5685" y="12209"/>
                    <a:pt x="5685" y="13273"/>
                    <a:pt x="5685" y="14336"/>
                  </a:cubicBezTo>
                  <a:cubicBezTo>
                    <a:pt x="5685" y="14701"/>
                    <a:pt x="5746" y="15096"/>
                    <a:pt x="6232" y="15096"/>
                  </a:cubicBezTo>
                  <a:cubicBezTo>
                    <a:pt x="6688" y="15096"/>
                    <a:pt x="6749" y="14701"/>
                    <a:pt x="6749" y="14336"/>
                  </a:cubicBezTo>
                  <a:cubicBezTo>
                    <a:pt x="6749" y="13485"/>
                    <a:pt x="6779" y="12634"/>
                    <a:pt x="6749" y="11814"/>
                  </a:cubicBezTo>
                  <a:cubicBezTo>
                    <a:pt x="6749" y="11327"/>
                    <a:pt x="6870" y="11114"/>
                    <a:pt x="7418" y="10932"/>
                  </a:cubicBezTo>
                  <a:cubicBezTo>
                    <a:pt x="10427" y="9899"/>
                    <a:pt x="11795" y="7893"/>
                    <a:pt x="11673" y="4853"/>
                  </a:cubicBezTo>
                  <a:cubicBezTo>
                    <a:pt x="11612" y="2391"/>
                    <a:pt x="9393" y="354"/>
                    <a:pt x="6658" y="50"/>
                  </a:cubicBezTo>
                  <a:cubicBezTo>
                    <a:pt x="6380" y="18"/>
                    <a:pt x="6105" y="0"/>
                    <a:pt x="58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0"/>
            <p:cNvSpPr/>
            <p:nvPr/>
          </p:nvSpPr>
          <p:spPr>
            <a:xfrm rot="-844593">
              <a:off x="1653506" y="4284961"/>
              <a:ext cx="1215760" cy="144414"/>
            </a:xfrm>
            <a:custGeom>
              <a:rect b="b" l="l" r="r" t="t"/>
              <a:pathLst>
                <a:path extrusionOk="0" fill="none" h="5777" w="48634">
                  <a:moveTo>
                    <a:pt x="0" y="5776"/>
                  </a:moveTo>
                  <a:cubicBezTo>
                    <a:pt x="0" y="5776"/>
                    <a:pt x="25411" y="1"/>
                    <a:pt x="48633" y="5503"/>
                  </a:cubicBezTo>
                </a:path>
              </a:pathLst>
            </a:custGeom>
            <a:noFill/>
            <a:ln cap="rnd" cmpd="sng" w="311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0"/>
            <p:cNvSpPr/>
            <p:nvPr/>
          </p:nvSpPr>
          <p:spPr>
            <a:xfrm rot="-844593">
              <a:off x="2096924" y="3076519"/>
              <a:ext cx="87394" cy="1500714"/>
            </a:xfrm>
            <a:custGeom>
              <a:rect b="b" l="l" r="r" t="t"/>
              <a:pathLst>
                <a:path extrusionOk="0" h="60033" w="3496">
                  <a:moveTo>
                    <a:pt x="1763" y="1"/>
                  </a:moveTo>
                  <a:cubicBezTo>
                    <a:pt x="790" y="1"/>
                    <a:pt x="0" y="791"/>
                    <a:pt x="0" y="1733"/>
                  </a:cubicBezTo>
                  <a:lnTo>
                    <a:pt x="0" y="60032"/>
                  </a:lnTo>
                  <a:lnTo>
                    <a:pt x="3496" y="60032"/>
                  </a:lnTo>
                  <a:lnTo>
                    <a:pt x="3496" y="1764"/>
                  </a:lnTo>
                  <a:cubicBezTo>
                    <a:pt x="3496" y="791"/>
                    <a:pt x="2705" y="1"/>
                    <a:pt x="1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0"/>
            <p:cNvSpPr/>
            <p:nvPr/>
          </p:nvSpPr>
          <p:spPr>
            <a:xfrm rot="-844593">
              <a:off x="2097574" y="3081787"/>
              <a:ext cx="44072" cy="1500714"/>
            </a:xfrm>
            <a:custGeom>
              <a:rect b="b" l="l" r="r" t="t"/>
              <a:pathLst>
                <a:path extrusionOk="0" h="60033" w="1763">
                  <a:moveTo>
                    <a:pt x="1763" y="1"/>
                  </a:moveTo>
                  <a:cubicBezTo>
                    <a:pt x="790" y="1"/>
                    <a:pt x="0" y="791"/>
                    <a:pt x="0" y="1733"/>
                  </a:cubicBezTo>
                  <a:lnTo>
                    <a:pt x="0" y="60032"/>
                  </a:lnTo>
                  <a:lnTo>
                    <a:pt x="1763" y="60032"/>
                  </a:lnTo>
                  <a:lnTo>
                    <a:pt x="17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0"/>
            <p:cNvSpPr/>
            <p:nvPr/>
          </p:nvSpPr>
          <p:spPr>
            <a:xfrm rot="-844593">
              <a:off x="1702483" y="3158849"/>
              <a:ext cx="794041" cy="296003"/>
            </a:xfrm>
            <a:custGeom>
              <a:rect b="b" l="l" r="r" t="t"/>
              <a:pathLst>
                <a:path extrusionOk="0" h="11841" w="31764">
                  <a:moveTo>
                    <a:pt x="25870" y="1"/>
                  </a:moveTo>
                  <a:cubicBezTo>
                    <a:pt x="25839" y="1"/>
                    <a:pt x="25808" y="3"/>
                    <a:pt x="25776" y="9"/>
                  </a:cubicBezTo>
                  <a:lnTo>
                    <a:pt x="730" y="2623"/>
                  </a:lnTo>
                  <a:cubicBezTo>
                    <a:pt x="304" y="2653"/>
                    <a:pt x="0" y="3048"/>
                    <a:pt x="61" y="3474"/>
                  </a:cubicBezTo>
                  <a:lnTo>
                    <a:pt x="456" y="7334"/>
                  </a:lnTo>
                  <a:lnTo>
                    <a:pt x="851" y="11164"/>
                  </a:lnTo>
                  <a:cubicBezTo>
                    <a:pt x="879" y="11553"/>
                    <a:pt x="1212" y="11840"/>
                    <a:pt x="1594" y="11840"/>
                  </a:cubicBezTo>
                  <a:cubicBezTo>
                    <a:pt x="1630" y="11840"/>
                    <a:pt x="1666" y="11838"/>
                    <a:pt x="1702" y="11833"/>
                  </a:cubicBezTo>
                  <a:lnTo>
                    <a:pt x="26718" y="9219"/>
                  </a:lnTo>
                  <a:cubicBezTo>
                    <a:pt x="26900" y="9188"/>
                    <a:pt x="27083" y="9127"/>
                    <a:pt x="27204" y="8975"/>
                  </a:cubicBezTo>
                  <a:lnTo>
                    <a:pt x="31429" y="4659"/>
                  </a:lnTo>
                  <a:cubicBezTo>
                    <a:pt x="31764" y="4325"/>
                    <a:pt x="31703" y="3747"/>
                    <a:pt x="31308" y="3474"/>
                  </a:cubicBezTo>
                  <a:lnTo>
                    <a:pt x="26262" y="130"/>
                  </a:lnTo>
                  <a:cubicBezTo>
                    <a:pt x="26137" y="55"/>
                    <a:pt x="26012" y="1"/>
                    <a:pt x="258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0"/>
            <p:cNvSpPr/>
            <p:nvPr/>
          </p:nvSpPr>
          <p:spPr>
            <a:xfrm rot="-844593">
              <a:off x="1615377" y="3559050"/>
              <a:ext cx="790242" cy="313577"/>
            </a:xfrm>
            <a:custGeom>
              <a:rect b="b" l="l" r="r" t="t"/>
              <a:pathLst>
                <a:path extrusionOk="0" h="12544" w="31612">
                  <a:moveTo>
                    <a:pt x="5983" y="1"/>
                  </a:moveTo>
                  <a:cubicBezTo>
                    <a:pt x="5775" y="1"/>
                    <a:pt x="5557" y="60"/>
                    <a:pt x="5380" y="160"/>
                  </a:cubicBezTo>
                  <a:lnTo>
                    <a:pt x="699" y="3109"/>
                  </a:lnTo>
                  <a:cubicBezTo>
                    <a:pt x="122" y="3473"/>
                    <a:pt x="0" y="4264"/>
                    <a:pt x="456" y="4780"/>
                  </a:cubicBezTo>
                  <a:lnTo>
                    <a:pt x="4195" y="8853"/>
                  </a:lnTo>
                  <a:cubicBezTo>
                    <a:pt x="4377" y="9036"/>
                    <a:pt x="4621" y="9157"/>
                    <a:pt x="4864" y="9218"/>
                  </a:cubicBezTo>
                  <a:lnTo>
                    <a:pt x="29363" y="12531"/>
                  </a:lnTo>
                  <a:cubicBezTo>
                    <a:pt x="29418" y="12540"/>
                    <a:pt x="29473" y="12544"/>
                    <a:pt x="29527" y="12544"/>
                  </a:cubicBezTo>
                  <a:cubicBezTo>
                    <a:pt x="30066" y="12544"/>
                    <a:pt x="30523" y="12142"/>
                    <a:pt x="30578" y="11589"/>
                  </a:cubicBezTo>
                  <a:lnTo>
                    <a:pt x="31065" y="8094"/>
                  </a:lnTo>
                  <a:lnTo>
                    <a:pt x="31551" y="4568"/>
                  </a:lnTo>
                  <a:cubicBezTo>
                    <a:pt x="31612" y="3960"/>
                    <a:pt x="31217" y="3413"/>
                    <a:pt x="30609" y="3352"/>
                  </a:cubicBezTo>
                  <a:lnTo>
                    <a:pt x="6110" y="8"/>
                  </a:lnTo>
                  <a:cubicBezTo>
                    <a:pt x="6068" y="3"/>
                    <a:pt x="6026" y="1"/>
                    <a:pt x="59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0"/>
            <p:cNvSpPr/>
            <p:nvPr/>
          </p:nvSpPr>
          <p:spPr>
            <a:xfrm rot="-844593">
              <a:off x="1842888" y="3330553"/>
              <a:ext cx="46372" cy="102592"/>
            </a:xfrm>
            <a:custGeom>
              <a:rect b="b" l="l" r="r" t="t"/>
              <a:pathLst>
                <a:path extrusionOk="0" h="4104" w="1855">
                  <a:moveTo>
                    <a:pt x="1003" y="456"/>
                  </a:moveTo>
                  <a:lnTo>
                    <a:pt x="1034" y="487"/>
                  </a:lnTo>
                  <a:lnTo>
                    <a:pt x="1186" y="1763"/>
                  </a:lnTo>
                  <a:lnTo>
                    <a:pt x="639" y="1824"/>
                  </a:lnTo>
                  <a:lnTo>
                    <a:pt x="487" y="547"/>
                  </a:lnTo>
                  <a:lnTo>
                    <a:pt x="517" y="487"/>
                  </a:lnTo>
                  <a:lnTo>
                    <a:pt x="1003" y="456"/>
                  </a:lnTo>
                  <a:close/>
                  <a:moveTo>
                    <a:pt x="1186" y="0"/>
                  </a:moveTo>
                  <a:lnTo>
                    <a:pt x="244" y="91"/>
                  </a:lnTo>
                  <a:lnTo>
                    <a:pt x="31" y="365"/>
                  </a:lnTo>
                  <a:lnTo>
                    <a:pt x="183" y="1885"/>
                  </a:lnTo>
                  <a:lnTo>
                    <a:pt x="0" y="2128"/>
                  </a:lnTo>
                  <a:lnTo>
                    <a:pt x="244" y="2341"/>
                  </a:lnTo>
                  <a:lnTo>
                    <a:pt x="456" y="4104"/>
                  </a:lnTo>
                  <a:lnTo>
                    <a:pt x="882" y="4043"/>
                  </a:lnTo>
                  <a:lnTo>
                    <a:pt x="669" y="2280"/>
                  </a:lnTo>
                  <a:lnTo>
                    <a:pt x="1216" y="2219"/>
                  </a:lnTo>
                  <a:lnTo>
                    <a:pt x="1429" y="3982"/>
                  </a:lnTo>
                  <a:lnTo>
                    <a:pt x="1855" y="3921"/>
                  </a:lnTo>
                  <a:lnTo>
                    <a:pt x="1672" y="2158"/>
                  </a:lnTo>
                  <a:lnTo>
                    <a:pt x="1855" y="1915"/>
                  </a:lnTo>
                  <a:lnTo>
                    <a:pt x="1611" y="1702"/>
                  </a:lnTo>
                  <a:lnTo>
                    <a:pt x="1429" y="213"/>
                  </a:lnTo>
                  <a:lnTo>
                    <a:pt x="1186" y="0"/>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0"/>
            <p:cNvSpPr/>
            <p:nvPr/>
          </p:nvSpPr>
          <p:spPr>
            <a:xfrm rot="-844593">
              <a:off x="1907491" y="3308154"/>
              <a:ext cx="45597" cy="100318"/>
            </a:xfrm>
            <a:custGeom>
              <a:rect b="b" l="l" r="r" t="t"/>
              <a:pathLst>
                <a:path extrusionOk="0" h="4013" w="1824">
                  <a:moveTo>
                    <a:pt x="426" y="0"/>
                  </a:moveTo>
                  <a:lnTo>
                    <a:pt x="0" y="61"/>
                  </a:lnTo>
                  <a:lnTo>
                    <a:pt x="213" y="1793"/>
                  </a:lnTo>
                  <a:lnTo>
                    <a:pt x="0" y="2067"/>
                  </a:lnTo>
                  <a:lnTo>
                    <a:pt x="243" y="2280"/>
                  </a:lnTo>
                  <a:lnTo>
                    <a:pt x="426" y="3860"/>
                  </a:lnTo>
                  <a:lnTo>
                    <a:pt x="608" y="4012"/>
                  </a:lnTo>
                  <a:lnTo>
                    <a:pt x="1824" y="3860"/>
                  </a:lnTo>
                  <a:lnTo>
                    <a:pt x="1763" y="3435"/>
                  </a:lnTo>
                  <a:lnTo>
                    <a:pt x="881" y="3526"/>
                  </a:lnTo>
                  <a:lnTo>
                    <a:pt x="821" y="3496"/>
                  </a:lnTo>
                  <a:lnTo>
                    <a:pt x="699" y="2219"/>
                  </a:lnTo>
                  <a:lnTo>
                    <a:pt x="881" y="1976"/>
                  </a:lnTo>
                  <a:lnTo>
                    <a:pt x="638" y="1763"/>
                  </a:lnTo>
                  <a:lnTo>
                    <a:pt x="426" y="0"/>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0"/>
            <p:cNvSpPr/>
            <p:nvPr/>
          </p:nvSpPr>
          <p:spPr>
            <a:xfrm rot="-844593">
              <a:off x="1964764" y="3286635"/>
              <a:ext cx="46372" cy="100318"/>
            </a:xfrm>
            <a:custGeom>
              <a:rect b="b" l="l" r="r" t="t"/>
              <a:pathLst>
                <a:path extrusionOk="0" h="4013" w="1855">
                  <a:moveTo>
                    <a:pt x="487" y="1"/>
                  </a:moveTo>
                  <a:lnTo>
                    <a:pt x="61" y="61"/>
                  </a:lnTo>
                  <a:lnTo>
                    <a:pt x="213" y="1794"/>
                  </a:lnTo>
                  <a:lnTo>
                    <a:pt x="1" y="2067"/>
                  </a:lnTo>
                  <a:lnTo>
                    <a:pt x="274" y="2280"/>
                  </a:lnTo>
                  <a:lnTo>
                    <a:pt x="457" y="3861"/>
                  </a:lnTo>
                  <a:lnTo>
                    <a:pt x="639" y="4013"/>
                  </a:lnTo>
                  <a:lnTo>
                    <a:pt x="1855" y="3861"/>
                  </a:lnTo>
                  <a:lnTo>
                    <a:pt x="1794" y="3435"/>
                  </a:lnTo>
                  <a:lnTo>
                    <a:pt x="913" y="3526"/>
                  </a:lnTo>
                  <a:lnTo>
                    <a:pt x="882" y="3496"/>
                  </a:lnTo>
                  <a:lnTo>
                    <a:pt x="730" y="2219"/>
                  </a:lnTo>
                  <a:lnTo>
                    <a:pt x="943" y="1976"/>
                  </a:lnTo>
                  <a:lnTo>
                    <a:pt x="669" y="1763"/>
                  </a:lnTo>
                  <a:lnTo>
                    <a:pt x="487" y="1"/>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0"/>
            <p:cNvSpPr/>
            <p:nvPr/>
          </p:nvSpPr>
          <p:spPr>
            <a:xfrm rot="-844593">
              <a:off x="2055169" y="3249416"/>
              <a:ext cx="44097" cy="102592"/>
            </a:xfrm>
            <a:custGeom>
              <a:rect b="b" l="l" r="r" t="t"/>
              <a:pathLst>
                <a:path extrusionOk="0" h="4104" w="1764">
                  <a:moveTo>
                    <a:pt x="1733" y="0"/>
                  </a:moveTo>
                  <a:lnTo>
                    <a:pt x="1" y="213"/>
                  </a:lnTo>
                  <a:lnTo>
                    <a:pt x="31" y="638"/>
                  </a:lnTo>
                  <a:lnTo>
                    <a:pt x="700" y="578"/>
                  </a:lnTo>
                  <a:lnTo>
                    <a:pt x="822" y="1885"/>
                  </a:lnTo>
                  <a:lnTo>
                    <a:pt x="639" y="2128"/>
                  </a:lnTo>
                  <a:lnTo>
                    <a:pt x="882" y="2340"/>
                  </a:lnTo>
                  <a:lnTo>
                    <a:pt x="1095" y="4103"/>
                  </a:lnTo>
                  <a:lnTo>
                    <a:pt x="1521" y="4043"/>
                  </a:lnTo>
                  <a:lnTo>
                    <a:pt x="1338" y="2280"/>
                  </a:lnTo>
                  <a:lnTo>
                    <a:pt x="1521" y="2037"/>
                  </a:lnTo>
                  <a:lnTo>
                    <a:pt x="1278" y="1824"/>
                  </a:lnTo>
                  <a:lnTo>
                    <a:pt x="1126" y="517"/>
                  </a:lnTo>
                  <a:lnTo>
                    <a:pt x="1764" y="456"/>
                  </a:lnTo>
                  <a:lnTo>
                    <a:pt x="1733" y="0"/>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0"/>
            <p:cNvSpPr/>
            <p:nvPr/>
          </p:nvSpPr>
          <p:spPr>
            <a:xfrm rot="-844593">
              <a:off x="2122852" y="3231254"/>
              <a:ext cx="22073" cy="100318"/>
            </a:xfrm>
            <a:custGeom>
              <a:rect b="b" l="l" r="r" t="t"/>
              <a:pathLst>
                <a:path extrusionOk="0" h="4013" w="883">
                  <a:moveTo>
                    <a:pt x="426" y="0"/>
                  </a:moveTo>
                  <a:lnTo>
                    <a:pt x="1" y="30"/>
                  </a:lnTo>
                  <a:lnTo>
                    <a:pt x="183" y="1793"/>
                  </a:lnTo>
                  <a:lnTo>
                    <a:pt x="1" y="2037"/>
                  </a:lnTo>
                  <a:lnTo>
                    <a:pt x="244" y="2249"/>
                  </a:lnTo>
                  <a:lnTo>
                    <a:pt x="457" y="4012"/>
                  </a:lnTo>
                  <a:lnTo>
                    <a:pt x="882" y="3951"/>
                  </a:lnTo>
                  <a:lnTo>
                    <a:pt x="700" y="2189"/>
                  </a:lnTo>
                  <a:lnTo>
                    <a:pt x="882" y="1945"/>
                  </a:lnTo>
                  <a:lnTo>
                    <a:pt x="639" y="1733"/>
                  </a:lnTo>
                  <a:lnTo>
                    <a:pt x="426" y="0"/>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0"/>
            <p:cNvSpPr/>
            <p:nvPr/>
          </p:nvSpPr>
          <p:spPr>
            <a:xfrm rot="-844593">
              <a:off x="2162273" y="3204951"/>
              <a:ext cx="66120" cy="105642"/>
            </a:xfrm>
            <a:custGeom>
              <a:rect b="b" l="l" r="r" t="t"/>
              <a:pathLst>
                <a:path extrusionOk="0" h="4226" w="2645">
                  <a:moveTo>
                    <a:pt x="2189" y="1"/>
                  </a:moveTo>
                  <a:lnTo>
                    <a:pt x="1642" y="61"/>
                  </a:lnTo>
                  <a:lnTo>
                    <a:pt x="1216" y="1064"/>
                  </a:lnTo>
                  <a:lnTo>
                    <a:pt x="578" y="183"/>
                  </a:lnTo>
                  <a:lnTo>
                    <a:pt x="31" y="244"/>
                  </a:lnTo>
                  <a:lnTo>
                    <a:pt x="213" y="2007"/>
                  </a:lnTo>
                  <a:lnTo>
                    <a:pt x="0" y="2250"/>
                  </a:lnTo>
                  <a:lnTo>
                    <a:pt x="274" y="2463"/>
                  </a:lnTo>
                  <a:lnTo>
                    <a:pt x="456" y="4225"/>
                  </a:lnTo>
                  <a:lnTo>
                    <a:pt x="912" y="4165"/>
                  </a:lnTo>
                  <a:lnTo>
                    <a:pt x="517" y="791"/>
                  </a:lnTo>
                  <a:lnTo>
                    <a:pt x="1064" y="1551"/>
                  </a:lnTo>
                  <a:lnTo>
                    <a:pt x="1429" y="1520"/>
                  </a:lnTo>
                  <a:lnTo>
                    <a:pt x="1824" y="669"/>
                  </a:lnTo>
                  <a:lnTo>
                    <a:pt x="2189" y="4043"/>
                  </a:lnTo>
                  <a:lnTo>
                    <a:pt x="2645" y="3982"/>
                  </a:lnTo>
                  <a:lnTo>
                    <a:pt x="2432" y="2250"/>
                  </a:lnTo>
                  <a:lnTo>
                    <a:pt x="2645" y="1976"/>
                  </a:lnTo>
                  <a:lnTo>
                    <a:pt x="2371" y="1763"/>
                  </a:lnTo>
                  <a:lnTo>
                    <a:pt x="2189" y="1"/>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0"/>
            <p:cNvSpPr/>
            <p:nvPr/>
          </p:nvSpPr>
          <p:spPr>
            <a:xfrm rot="-844593">
              <a:off x="2245113" y="3178868"/>
              <a:ext cx="45622" cy="102592"/>
            </a:xfrm>
            <a:custGeom>
              <a:rect b="b" l="l" r="r" t="t"/>
              <a:pathLst>
                <a:path extrusionOk="0" h="4104" w="1825">
                  <a:moveTo>
                    <a:pt x="1369" y="1"/>
                  </a:moveTo>
                  <a:lnTo>
                    <a:pt x="244" y="153"/>
                  </a:lnTo>
                  <a:lnTo>
                    <a:pt x="31" y="396"/>
                  </a:lnTo>
                  <a:lnTo>
                    <a:pt x="214" y="1915"/>
                  </a:lnTo>
                  <a:lnTo>
                    <a:pt x="1" y="2159"/>
                  </a:lnTo>
                  <a:lnTo>
                    <a:pt x="244" y="2371"/>
                  </a:lnTo>
                  <a:lnTo>
                    <a:pt x="426" y="3891"/>
                  </a:lnTo>
                  <a:lnTo>
                    <a:pt x="669" y="4104"/>
                  </a:lnTo>
                  <a:lnTo>
                    <a:pt x="1825" y="3982"/>
                  </a:lnTo>
                  <a:lnTo>
                    <a:pt x="1764" y="3557"/>
                  </a:lnTo>
                  <a:lnTo>
                    <a:pt x="882" y="3648"/>
                  </a:lnTo>
                  <a:lnTo>
                    <a:pt x="821" y="3618"/>
                  </a:lnTo>
                  <a:lnTo>
                    <a:pt x="700" y="2311"/>
                  </a:lnTo>
                  <a:lnTo>
                    <a:pt x="1399" y="2250"/>
                  </a:lnTo>
                  <a:lnTo>
                    <a:pt x="1338" y="1824"/>
                  </a:lnTo>
                  <a:lnTo>
                    <a:pt x="639" y="1885"/>
                  </a:lnTo>
                  <a:lnTo>
                    <a:pt x="487" y="608"/>
                  </a:lnTo>
                  <a:lnTo>
                    <a:pt x="518" y="548"/>
                  </a:lnTo>
                  <a:lnTo>
                    <a:pt x="1429" y="456"/>
                  </a:lnTo>
                  <a:lnTo>
                    <a:pt x="1369" y="1"/>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0"/>
            <p:cNvSpPr/>
            <p:nvPr/>
          </p:nvSpPr>
          <p:spPr>
            <a:xfrm rot="-844593">
              <a:off x="1875522" y="3657471"/>
              <a:ext cx="47896" cy="102592"/>
            </a:xfrm>
            <a:custGeom>
              <a:rect b="b" l="l" r="r" t="t"/>
              <a:pathLst>
                <a:path extrusionOk="0" h="4104" w="1916">
                  <a:moveTo>
                    <a:pt x="517" y="1"/>
                  </a:moveTo>
                  <a:lnTo>
                    <a:pt x="274" y="1733"/>
                  </a:lnTo>
                  <a:lnTo>
                    <a:pt x="0" y="1946"/>
                  </a:lnTo>
                  <a:lnTo>
                    <a:pt x="183" y="2219"/>
                  </a:lnTo>
                  <a:lnTo>
                    <a:pt x="122" y="2645"/>
                  </a:lnTo>
                  <a:lnTo>
                    <a:pt x="426" y="4013"/>
                  </a:lnTo>
                  <a:lnTo>
                    <a:pt x="852" y="4104"/>
                  </a:lnTo>
                  <a:lnTo>
                    <a:pt x="1520" y="2858"/>
                  </a:lnTo>
                  <a:lnTo>
                    <a:pt x="1581" y="2432"/>
                  </a:lnTo>
                  <a:lnTo>
                    <a:pt x="1855" y="2219"/>
                  </a:lnTo>
                  <a:lnTo>
                    <a:pt x="1672" y="1946"/>
                  </a:lnTo>
                  <a:lnTo>
                    <a:pt x="1915" y="213"/>
                  </a:lnTo>
                  <a:lnTo>
                    <a:pt x="1490" y="153"/>
                  </a:lnTo>
                  <a:lnTo>
                    <a:pt x="1125" y="2767"/>
                  </a:lnTo>
                  <a:lnTo>
                    <a:pt x="730" y="3466"/>
                  </a:lnTo>
                  <a:lnTo>
                    <a:pt x="578" y="2675"/>
                  </a:lnTo>
                  <a:lnTo>
                    <a:pt x="943" y="61"/>
                  </a:lnTo>
                  <a:lnTo>
                    <a:pt x="517" y="1"/>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0"/>
            <p:cNvSpPr/>
            <p:nvPr/>
          </p:nvSpPr>
          <p:spPr>
            <a:xfrm rot="-844593">
              <a:off x="1943060" y="3651435"/>
              <a:ext cx="48646" cy="103342"/>
            </a:xfrm>
            <a:custGeom>
              <a:rect b="b" l="l" r="r" t="t"/>
              <a:pathLst>
                <a:path extrusionOk="0" h="4134" w="1946">
                  <a:moveTo>
                    <a:pt x="791" y="0"/>
                  </a:moveTo>
                  <a:lnTo>
                    <a:pt x="517" y="182"/>
                  </a:lnTo>
                  <a:lnTo>
                    <a:pt x="304" y="1702"/>
                  </a:lnTo>
                  <a:lnTo>
                    <a:pt x="31" y="1915"/>
                  </a:lnTo>
                  <a:lnTo>
                    <a:pt x="243" y="2189"/>
                  </a:lnTo>
                  <a:lnTo>
                    <a:pt x="0" y="3708"/>
                  </a:lnTo>
                  <a:lnTo>
                    <a:pt x="213" y="3952"/>
                  </a:lnTo>
                  <a:lnTo>
                    <a:pt x="1338" y="4134"/>
                  </a:lnTo>
                  <a:lnTo>
                    <a:pt x="1399" y="3708"/>
                  </a:lnTo>
                  <a:lnTo>
                    <a:pt x="517" y="3556"/>
                  </a:lnTo>
                  <a:lnTo>
                    <a:pt x="487" y="3526"/>
                  </a:lnTo>
                  <a:lnTo>
                    <a:pt x="669" y="2249"/>
                  </a:lnTo>
                  <a:lnTo>
                    <a:pt x="1368" y="2341"/>
                  </a:lnTo>
                  <a:lnTo>
                    <a:pt x="1429" y="1915"/>
                  </a:lnTo>
                  <a:lnTo>
                    <a:pt x="730" y="1793"/>
                  </a:lnTo>
                  <a:lnTo>
                    <a:pt x="943" y="517"/>
                  </a:lnTo>
                  <a:lnTo>
                    <a:pt x="973" y="456"/>
                  </a:lnTo>
                  <a:lnTo>
                    <a:pt x="1854" y="608"/>
                  </a:lnTo>
                  <a:lnTo>
                    <a:pt x="1946" y="182"/>
                  </a:lnTo>
                  <a:lnTo>
                    <a:pt x="791" y="0"/>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0"/>
            <p:cNvSpPr/>
            <p:nvPr/>
          </p:nvSpPr>
          <p:spPr>
            <a:xfrm rot="-844593">
              <a:off x="2004331" y="3644057"/>
              <a:ext cx="60071" cy="105642"/>
            </a:xfrm>
            <a:custGeom>
              <a:rect b="b" l="l" r="r" t="t"/>
              <a:pathLst>
                <a:path extrusionOk="0" h="4226" w="2403">
                  <a:moveTo>
                    <a:pt x="578" y="1"/>
                  </a:moveTo>
                  <a:lnTo>
                    <a:pt x="335" y="1733"/>
                  </a:lnTo>
                  <a:lnTo>
                    <a:pt x="62" y="1946"/>
                  </a:lnTo>
                  <a:lnTo>
                    <a:pt x="244" y="2189"/>
                  </a:lnTo>
                  <a:lnTo>
                    <a:pt x="1" y="3952"/>
                  </a:lnTo>
                  <a:lnTo>
                    <a:pt x="426" y="4013"/>
                  </a:lnTo>
                  <a:lnTo>
                    <a:pt x="913" y="730"/>
                  </a:lnTo>
                  <a:lnTo>
                    <a:pt x="1582" y="2706"/>
                  </a:lnTo>
                  <a:lnTo>
                    <a:pt x="1369" y="4135"/>
                  </a:lnTo>
                  <a:lnTo>
                    <a:pt x="1794" y="4226"/>
                  </a:lnTo>
                  <a:lnTo>
                    <a:pt x="2068" y="2463"/>
                  </a:lnTo>
                  <a:lnTo>
                    <a:pt x="2311" y="2281"/>
                  </a:lnTo>
                  <a:lnTo>
                    <a:pt x="2129" y="2007"/>
                  </a:lnTo>
                  <a:lnTo>
                    <a:pt x="2402" y="274"/>
                  </a:lnTo>
                  <a:lnTo>
                    <a:pt x="1946" y="214"/>
                  </a:lnTo>
                  <a:lnTo>
                    <a:pt x="1703" y="1825"/>
                  </a:lnTo>
                  <a:lnTo>
                    <a:pt x="1126" y="92"/>
                  </a:lnTo>
                  <a:lnTo>
                    <a:pt x="578" y="1"/>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0"/>
            <p:cNvSpPr/>
            <p:nvPr/>
          </p:nvSpPr>
          <p:spPr>
            <a:xfrm rot="-844593">
              <a:off x="2089439" y="3636321"/>
              <a:ext cx="44847" cy="101842"/>
            </a:xfrm>
            <a:custGeom>
              <a:rect b="b" l="l" r="r" t="t"/>
              <a:pathLst>
                <a:path extrusionOk="0" h="4074" w="1794">
                  <a:moveTo>
                    <a:pt x="91" y="1"/>
                  </a:moveTo>
                  <a:lnTo>
                    <a:pt x="0" y="426"/>
                  </a:lnTo>
                  <a:lnTo>
                    <a:pt x="669" y="518"/>
                  </a:lnTo>
                  <a:lnTo>
                    <a:pt x="456" y="1825"/>
                  </a:lnTo>
                  <a:lnTo>
                    <a:pt x="183" y="2007"/>
                  </a:lnTo>
                  <a:lnTo>
                    <a:pt x="395" y="2280"/>
                  </a:lnTo>
                  <a:lnTo>
                    <a:pt x="122" y="4013"/>
                  </a:lnTo>
                  <a:lnTo>
                    <a:pt x="547" y="4074"/>
                  </a:lnTo>
                  <a:lnTo>
                    <a:pt x="821" y="2341"/>
                  </a:lnTo>
                  <a:lnTo>
                    <a:pt x="1095" y="2159"/>
                  </a:lnTo>
                  <a:lnTo>
                    <a:pt x="912" y="1885"/>
                  </a:lnTo>
                  <a:lnTo>
                    <a:pt x="1095" y="578"/>
                  </a:lnTo>
                  <a:lnTo>
                    <a:pt x="1733" y="669"/>
                  </a:lnTo>
                  <a:lnTo>
                    <a:pt x="1794" y="244"/>
                  </a:lnTo>
                  <a:lnTo>
                    <a:pt x="91" y="1"/>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0"/>
            <p:cNvSpPr/>
            <p:nvPr/>
          </p:nvSpPr>
          <p:spPr>
            <a:xfrm rot="-844593">
              <a:off x="2148151" y="3631936"/>
              <a:ext cx="50171" cy="103367"/>
            </a:xfrm>
            <a:custGeom>
              <a:rect b="b" l="l" r="r" t="t"/>
              <a:pathLst>
                <a:path extrusionOk="0" h="4135" w="2007">
                  <a:moveTo>
                    <a:pt x="578" y="0"/>
                  </a:moveTo>
                  <a:lnTo>
                    <a:pt x="304" y="1733"/>
                  </a:lnTo>
                  <a:lnTo>
                    <a:pt x="31" y="1946"/>
                  </a:lnTo>
                  <a:lnTo>
                    <a:pt x="213" y="2219"/>
                  </a:lnTo>
                  <a:lnTo>
                    <a:pt x="0" y="3739"/>
                  </a:lnTo>
                  <a:lnTo>
                    <a:pt x="183" y="3982"/>
                  </a:lnTo>
                  <a:lnTo>
                    <a:pt x="1125" y="4134"/>
                  </a:lnTo>
                  <a:lnTo>
                    <a:pt x="1399" y="3952"/>
                  </a:lnTo>
                  <a:lnTo>
                    <a:pt x="1642" y="2432"/>
                  </a:lnTo>
                  <a:lnTo>
                    <a:pt x="1885" y="2219"/>
                  </a:lnTo>
                  <a:lnTo>
                    <a:pt x="1733" y="1946"/>
                  </a:lnTo>
                  <a:lnTo>
                    <a:pt x="2006" y="183"/>
                  </a:lnTo>
                  <a:lnTo>
                    <a:pt x="1551" y="122"/>
                  </a:lnTo>
                  <a:lnTo>
                    <a:pt x="1034" y="3587"/>
                  </a:lnTo>
                  <a:lnTo>
                    <a:pt x="973" y="3648"/>
                  </a:lnTo>
                  <a:lnTo>
                    <a:pt x="517" y="3557"/>
                  </a:lnTo>
                  <a:lnTo>
                    <a:pt x="487" y="3526"/>
                  </a:lnTo>
                  <a:lnTo>
                    <a:pt x="1003" y="61"/>
                  </a:lnTo>
                  <a:lnTo>
                    <a:pt x="578" y="0"/>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0"/>
            <p:cNvSpPr/>
            <p:nvPr/>
          </p:nvSpPr>
          <p:spPr>
            <a:xfrm rot="-844593">
              <a:off x="2215523" y="3625333"/>
              <a:ext cx="49396" cy="104117"/>
            </a:xfrm>
            <a:custGeom>
              <a:rect b="b" l="l" r="r" t="t"/>
              <a:pathLst>
                <a:path extrusionOk="0" h="4165" w="1976">
                  <a:moveTo>
                    <a:pt x="973" y="517"/>
                  </a:moveTo>
                  <a:lnTo>
                    <a:pt x="1459" y="578"/>
                  </a:lnTo>
                  <a:lnTo>
                    <a:pt x="1490" y="639"/>
                  </a:lnTo>
                  <a:lnTo>
                    <a:pt x="1246" y="2311"/>
                  </a:lnTo>
                  <a:lnTo>
                    <a:pt x="1216" y="2341"/>
                  </a:lnTo>
                  <a:lnTo>
                    <a:pt x="699" y="2280"/>
                  </a:lnTo>
                  <a:lnTo>
                    <a:pt x="973" y="517"/>
                  </a:lnTo>
                  <a:close/>
                  <a:moveTo>
                    <a:pt x="608" y="0"/>
                  </a:moveTo>
                  <a:lnTo>
                    <a:pt x="335" y="1763"/>
                  </a:lnTo>
                  <a:lnTo>
                    <a:pt x="91" y="1946"/>
                  </a:lnTo>
                  <a:lnTo>
                    <a:pt x="274" y="2219"/>
                  </a:lnTo>
                  <a:lnTo>
                    <a:pt x="0" y="3952"/>
                  </a:lnTo>
                  <a:lnTo>
                    <a:pt x="426" y="4013"/>
                  </a:lnTo>
                  <a:lnTo>
                    <a:pt x="638" y="2706"/>
                  </a:lnTo>
                  <a:lnTo>
                    <a:pt x="790" y="2706"/>
                  </a:lnTo>
                  <a:lnTo>
                    <a:pt x="973" y="4104"/>
                  </a:lnTo>
                  <a:lnTo>
                    <a:pt x="1429" y="4165"/>
                  </a:lnTo>
                  <a:lnTo>
                    <a:pt x="1246" y="2797"/>
                  </a:lnTo>
                  <a:lnTo>
                    <a:pt x="1398" y="2797"/>
                  </a:lnTo>
                  <a:lnTo>
                    <a:pt x="1642" y="2614"/>
                  </a:lnTo>
                  <a:lnTo>
                    <a:pt x="1672" y="2432"/>
                  </a:lnTo>
                  <a:lnTo>
                    <a:pt x="1945" y="2250"/>
                  </a:lnTo>
                  <a:lnTo>
                    <a:pt x="1763" y="1946"/>
                  </a:lnTo>
                  <a:lnTo>
                    <a:pt x="1976" y="456"/>
                  </a:lnTo>
                  <a:lnTo>
                    <a:pt x="1794" y="183"/>
                  </a:lnTo>
                  <a:lnTo>
                    <a:pt x="608" y="0"/>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0"/>
            <p:cNvSpPr/>
            <p:nvPr/>
          </p:nvSpPr>
          <p:spPr>
            <a:xfrm rot="-844593">
              <a:off x="2285021" y="3618276"/>
              <a:ext cx="47896" cy="104117"/>
            </a:xfrm>
            <a:custGeom>
              <a:rect b="b" l="l" r="r" t="t"/>
              <a:pathLst>
                <a:path extrusionOk="0" h="4165" w="1916">
                  <a:moveTo>
                    <a:pt x="790" y="1"/>
                  </a:moveTo>
                  <a:lnTo>
                    <a:pt x="517" y="213"/>
                  </a:lnTo>
                  <a:lnTo>
                    <a:pt x="274" y="1733"/>
                  </a:lnTo>
                  <a:lnTo>
                    <a:pt x="31" y="1916"/>
                  </a:lnTo>
                  <a:lnTo>
                    <a:pt x="213" y="2189"/>
                  </a:lnTo>
                  <a:lnTo>
                    <a:pt x="0" y="3709"/>
                  </a:lnTo>
                  <a:lnTo>
                    <a:pt x="183" y="3982"/>
                  </a:lnTo>
                  <a:lnTo>
                    <a:pt x="1338" y="4165"/>
                  </a:lnTo>
                  <a:lnTo>
                    <a:pt x="1398" y="3739"/>
                  </a:lnTo>
                  <a:lnTo>
                    <a:pt x="517" y="3587"/>
                  </a:lnTo>
                  <a:lnTo>
                    <a:pt x="487" y="3557"/>
                  </a:lnTo>
                  <a:lnTo>
                    <a:pt x="669" y="2280"/>
                  </a:lnTo>
                  <a:lnTo>
                    <a:pt x="1368" y="2371"/>
                  </a:lnTo>
                  <a:lnTo>
                    <a:pt x="1429" y="1946"/>
                  </a:lnTo>
                  <a:lnTo>
                    <a:pt x="730" y="1824"/>
                  </a:lnTo>
                  <a:lnTo>
                    <a:pt x="942" y="548"/>
                  </a:lnTo>
                  <a:lnTo>
                    <a:pt x="1003" y="548"/>
                  </a:lnTo>
                  <a:lnTo>
                    <a:pt x="1885" y="669"/>
                  </a:lnTo>
                  <a:lnTo>
                    <a:pt x="1915" y="183"/>
                  </a:lnTo>
                  <a:lnTo>
                    <a:pt x="790" y="1"/>
                  </a:ln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63" name="Shape 1163"/>
        <p:cNvGrpSpPr/>
        <p:nvPr/>
      </p:nvGrpSpPr>
      <p:grpSpPr>
        <a:xfrm>
          <a:off x="0" y="0"/>
          <a:ext cx="0" cy="0"/>
          <a:chOff x="0" y="0"/>
          <a:chExt cx="0" cy="0"/>
        </a:xfrm>
      </p:grpSpPr>
      <p:sp>
        <p:nvSpPr>
          <p:cNvPr id="1164" name="Google Shape;1164;p51"/>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SWOT ANALYSIS</a:t>
            </a:r>
            <a:endParaRPr/>
          </a:p>
        </p:txBody>
      </p:sp>
      <p:grpSp>
        <p:nvGrpSpPr>
          <p:cNvPr id="1165" name="Google Shape;1165;p51"/>
          <p:cNvGrpSpPr/>
          <p:nvPr/>
        </p:nvGrpSpPr>
        <p:grpSpPr>
          <a:xfrm>
            <a:off x="1545329" y="2298034"/>
            <a:ext cx="6008749" cy="1125180"/>
            <a:chOff x="998425" y="1182125"/>
            <a:chExt cx="1065400" cy="199500"/>
          </a:xfrm>
        </p:grpSpPr>
        <p:sp>
          <p:nvSpPr>
            <p:cNvPr id="1166" name="Google Shape;1166;p5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51"/>
          <p:cNvGrpSpPr/>
          <p:nvPr/>
        </p:nvGrpSpPr>
        <p:grpSpPr>
          <a:xfrm>
            <a:off x="1545329" y="2298034"/>
            <a:ext cx="6008749" cy="1125180"/>
            <a:chOff x="998425" y="1182125"/>
            <a:chExt cx="1065400" cy="199500"/>
          </a:xfrm>
        </p:grpSpPr>
        <p:sp>
          <p:nvSpPr>
            <p:cNvPr id="1172" name="Google Shape;1172;p5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 name="Google Shape;1177;p51"/>
          <p:cNvSpPr txBox="1"/>
          <p:nvPr/>
        </p:nvSpPr>
        <p:spPr>
          <a:xfrm>
            <a:off x="1208875" y="1615650"/>
            <a:ext cx="1897500" cy="3834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000000"/>
              </a:buClr>
              <a:buFont typeface="Arial"/>
              <a:buNone/>
            </a:pPr>
            <a:r>
              <a:rPr lang="en">
                <a:solidFill>
                  <a:schemeClr val="dk1"/>
                </a:solidFill>
                <a:latin typeface="Barlow"/>
                <a:ea typeface="Barlow"/>
                <a:cs typeface="Barlow"/>
                <a:sym typeface="Barlow"/>
              </a:rPr>
              <a:t>Venus has a beautiful name, but it’s hot</a:t>
            </a:r>
            <a:endParaRPr sz="1100">
              <a:solidFill>
                <a:schemeClr val="dk1"/>
              </a:solidFill>
              <a:latin typeface="Josefin Slab"/>
              <a:ea typeface="Josefin Slab"/>
              <a:cs typeface="Josefin Slab"/>
              <a:sym typeface="Josefin Slab"/>
            </a:endParaRPr>
          </a:p>
        </p:txBody>
      </p:sp>
      <p:sp>
        <p:nvSpPr>
          <p:cNvPr id="1178" name="Google Shape;1178;p51"/>
          <p:cNvSpPr txBox="1"/>
          <p:nvPr/>
        </p:nvSpPr>
        <p:spPr>
          <a:xfrm>
            <a:off x="4430875" y="1615650"/>
            <a:ext cx="1897500" cy="3834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000000"/>
              </a:buClr>
              <a:buFont typeface="Arial"/>
              <a:buNone/>
            </a:pPr>
            <a:r>
              <a:rPr lang="en">
                <a:solidFill>
                  <a:schemeClr val="dk1"/>
                </a:solidFill>
                <a:latin typeface="Barlow"/>
                <a:ea typeface="Barlow"/>
                <a:cs typeface="Barlow"/>
                <a:sym typeface="Barlow"/>
              </a:rPr>
              <a:t>Saturn is a gas giant and the ringed planet</a:t>
            </a:r>
            <a:endParaRPr>
              <a:solidFill>
                <a:schemeClr val="dk1"/>
              </a:solidFill>
              <a:latin typeface="Barlow"/>
              <a:ea typeface="Barlow"/>
              <a:cs typeface="Barlow"/>
              <a:sym typeface="Barlow"/>
            </a:endParaRPr>
          </a:p>
        </p:txBody>
      </p:sp>
      <p:sp>
        <p:nvSpPr>
          <p:cNvPr id="1179" name="Google Shape;1179;p51"/>
          <p:cNvSpPr txBox="1"/>
          <p:nvPr/>
        </p:nvSpPr>
        <p:spPr>
          <a:xfrm>
            <a:off x="2819875" y="4007007"/>
            <a:ext cx="1897500" cy="3750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000000"/>
              </a:buClr>
              <a:buFont typeface="Arial"/>
              <a:buNone/>
            </a:pPr>
            <a:r>
              <a:rPr lang="en">
                <a:solidFill>
                  <a:schemeClr val="dk1"/>
                </a:solidFill>
                <a:latin typeface="Barlow"/>
                <a:ea typeface="Barlow"/>
                <a:cs typeface="Barlow"/>
                <a:sym typeface="Barlow"/>
              </a:rPr>
              <a:t>Jupiter is a gas giant and the biggest planet</a:t>
            </a:r>
            <a:endParaRPr>
              <a:solidFill>
                <a:schemeClr val="dk1"/>
              </a:solidFill>
              <a:latin typeface="Barlow"/>
              <a:ea typeface="Barlow"/>
              <a:cs typeface="Barlow"/>
              <a:sym typeface="Barlow"/>
            </a:endParaRPr>
          </a:p>
        </p:txBody>
      </p:sp>
      <p:sp>
        <p:nvSpPr>
          <p:cNvPr id="1180" name="Google Shape;1180;p51"/>
          <p:cNvSpPr txBox="1"/>
          <p:nvPr/>
        </p:nvSpPr>
        <p:spPr>
          <a:xfrm>
            <a:off x="6060225" y="3998677"/>
            <a:ext cx="1897500" cy="3750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Clr>
                <a:srgbClr val="000000"/>
              </a:buClr>
              <a:buFont typeface="Arial"/>
              <a:buNone/>
            </a:pPr>
            <a:r>
              <a:rPr lang="en">
                <a:solidFill>
                  <a:schemeClr val="dk1"/>
                </a:solidFill>
                <a:latin typeface="Barlow"/>
                <a:ea typeface="Barlow"/>
                <a:cs typeface="Barlow"/>
                <a:sym typeface="Barlow"/>
              </a:rPr>
              <a:t>Despite being red, Mars is a cold place, not hot</a:t>
            </a:r>
            <a:endParaRPr>
              <a:solidFill>
                <a:schemeClr val="dk1"/>
              </a:solidFill>
              <a:latin typeface="Barlow"/>
              <a:ea typeface="Barlow"/>
              <a:cs typeface="Barlow"/>
              <a:sym typeface="Barlow"/>
            </a:endParaRPr>
          </a:p>
        </p:txBody>
      </p:sp>
      <p:sp>
        <p:nvSpPr>
          <p:cNvPr id="1181" name="Google Shape;1181;p51"/>
          <p:cNvSpPr txBox="1"/>
          <p:nvPr/>
        </p:nvSpPr>
        <p:spPr>
          <a:xfrm>
            <a:off x="1734750" y="2461177"/>
            <a:ext cx="827400" cy="79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Spicy Rice"/>
                <a:ea typeface="Spicy Rice"/>
                <a:cs typeface="Spicy Rice"/>
                <a:sym typeface="Spicy Rice"/>
              </a:rPr>
              <a:t>S</a:t>
            </a:r>
            <a:endParaRPr sz="3600">
              <a:solidFill>
                <a:srgbClr val="FFFFFF"/>
              </a:solidFill>
              <a:latin typeface="Spicy Rice"/>
              <a:ea typeface="Spicy Rice"/>
              <a:cs typeface="Spicy Rice"/>
              <a:sym typeface="Spicy Rice"/>
            </a:endParaRPr>
          </a:p>
        </p:txBody>
      </p:sp>
      <p:sp>
        <p:nvSpPr>
          <p:cNvPr id="1182" name="Google Shape;1182;p51"/>
          <p:cNvSpPr txBox="1"/>
          <p:nvPr/>
        </p:nvSpPr>
        <p:spPr>
          <a:xfrm>
            <a:off x="3354913" y="2461177"/>
            <a:ext cx="827400" cy="79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Spicy Rice"/>
                <a:ea typeface="Spicy Rice"/>
                <a:cs typeface="Spicy Rice"/>
                <a:sym typeface="Spicy Rice"/>
              </a:rPr>
              <a:t>W</a:t>
            </a:r>
            <a:endParaRPr sz="3600">
              <a:solidFill>
                <a:srgbClr val="FFFFFF"/>
              </a:solidFill>
              <a:latin typeface="Spicy Rice"/>
              <a:ea typeface="Spicy Rice"/>
              <a:cs typeface="Spicy Rice"/>
              <a:sym typeface="Spicy Rice"/>
            </a:endParaRPr>
          </a:p>
        </p:txBody>
      </p:sp>
      <p:sp>
        <p:nvSpPr>
          <p:cNvPr id="1183" name="Google Shape;1183;p51"/>
          <p:cNvSpPr txBox="1"/>
          <p:nvPr/>
        </p:nvSpPr>
        <p:spPr>
          <a:xfrm>
            <a:off x="4975110" y="2461168"/>
            <a:ext cx="827400" cy="79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Spicy Rice"/>
                <a:ea typeface="Spicy Rice"/>
                <a:cs typeface="Spicy Rice"/>
                <a:sym typeface="Spicy Rice"/>
              </a:rPr>
              <a:t>O</a:t>
            </a:r>
            <a:endParaRPr sz="3600">
              <a:solidFill>
                <a:srgbClr val="FFFFFF"/>
              </a:solidFill>
              <a:latin typeface="Spicy Rice"/>
              <a:ea typeface="Spicy Rice"/>
              <a:cs typeface="Spicy Rice"/>
              <a:sym typeface="Spicy Rice"/>
            </a:endParaRPr>
          </a:p>
        </p:txBody>
      </p:sp>
      <p:sp>
        <p:nvSpPr>
          <p:cNvPr id="1184" name="Google Shape;1184;p51"/>
          <p:cNvSpPr txBox="1"/>
          <p:nvPr/>
        </p:nvSpPr>
        <p:spPr>
          <a:xfrm>
            <a:off x="6595275" y="2461177"/>
            <a:ext cx="827400" cy="79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Spicy Rice"/>
                <a:ea typeface="Spicy Rice"/>
                <a:cs typeface="Spicy Rice"/>
                <a:sym typeface="Spicy Rice"/>
              </a:rPr>
              <a:t>T</a:t>
            </a:r>
            <a:endParaRPr sz="3600">
              <a:solidFill>
                <a:srgbClr val="FFFFFF"/>
              </a:solidFill>
              <a:latin typeface="Spicy Rice"/>
              <a:ea typeface="Spicy Rice"/>
              <a:cs typeface="Spicy Rice"/>
              <a:sym typeface="Spicy Rice"/>
            </a:endParaRPr>
          </a:p>
        </p:txBody>
      </p:sp>
      <p:sp>
        <p:nvSpPr>
          <p:cNvPr id="1185" name="Google Shape;1185;p51"/>
          <p:cNvSpPr txBox="1"/>
          <p:nvPr/>
        </p:nvSpPr>
        <p:spPr>
          <a:xfrm>
            <a:off x="1227175" y="1248750"/>
            <a:ext cx="1860900" cy="366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1600">
                <a:solidFill>
                  <a:schemeClr val="dk1"/>
                </a:solidFill>
                <a:latin typeface="Syncopate"/>
                <a:ea typeface="Syncopate"/>
                <a:cs typeface="Syncopate"/>
                <a:sym typeface="Syncopate"/>
              </a:rPr>
              <a:t>Venus</a:t>
            </a:r>
            <a:endParaRPr b="1" sz="1600">
              <a:solidFill>
                <a:schemeClr val="dk1"/>
              </a:solidFill>
              <a:latin typeface="Syncopate"/>
              <a:ea typeface="Syncopate"/>
              <a:cs typeface="Syncopate"/>
              <a:sym typeface="Syncopate"/>
            </a:endParaRPr>
          </a:p>
        </p:txBody>
      </p:sp>
      <p:sp>
        <p:nvSpPr>
          <p:cNvPr id="1186" name="Google Shape;1186;p51"/>
          <p:cNvSpPr txBox="1"/>
          <p:nvPr/>
        </p:nvSpPr>
        <p:spPr>
          <a:xfrm>
            <a:off x="2838175" y="3631775"/>
            <a:ext cx="1860900" cy="366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1600">
                <a:solidFill>
                  <a:schemeClr val="dk1"/>
                </a:solidFill>
                <a:latin typeface="Syncopate"/>
                <a:ea typeface="Syncopate"/>
                <a:cs typeface="Syncopate"/>
                <a:sym typeface="Syncopate"/>
              </a:rPr>
              <a:t>Jupiter</a:t>
            </a:r>
            <a:endParaRPr b="1" sz="1600">
              <a:solidFill>
                <a:schemeClr val="dk1"/>
              </a:solidFill>
              <a:latin typeface="Syncopate"/>
              <a:ea typeface="Syncopate"/>
              <a:cs typeface="Syncopate"/>
              <a:sym typeface="Syncopate"/>
            </a:endParaRPr>
          </a:p>
        </p:txBody>
      </p:sp>
      <p:sp>
        <p:nvSpPr>
          <p:cNvPr id="1187" name="Google Shape;1187;p51"/>
          <p:cNvSpPr txBox="1"/>
          <p:nvPr/>
        </p:nvSpPr>
        <p:spPr>
          <a:xfrm>
            <a:off x="4435725" y="1248750"/>
            <a:ext cx="1860900" cy="366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1600">
                <a:solidFill>
                  <a:schemeClr val="dk1"/>
                </a:solidFill>
                <a:latin typeface="Syncopate"/>
                <a:ea typeface="Syncopate"/>
                <a:cs typeface="Syncopate"/>
                <a:sym typeface="Syncopate"/>
              </a:rPr>
              <a:t>Saturn</a:t>
            </a:r>
            <a:endParaRPr b="1" sz="1600">
              <a:solidFill>
                <a:schemeClr val="dk1"/>
              </a:solidFill>
              <a:latin typeface="Syncopate"/>
              <a:ea typeface="Syncopate"/>
              <a:cs typeface="Syncopate"/>
              <a:sym typeface="Syncopate"/>
            </a:endParaRPr>
          </a:p>
        </p:txBody>
      </p:sp>
      <p:sp>
        <p:nvSpPr>
          <p:cNvPr id="1188" name="Google Shape;1188;p51"/>
          <p:cNvSpPr txBox="1"/>
          <p:nvPr/>
        </p:nvSpPr>
        <p:spPr>
          <a:xfrm>
            <a:off x="6078525" y="3631775"/>
            <a:ext cx="1860900" cy="366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1600">
                <a:solidFill>
                  <a:schemeClr val="dk1"/>
                </a:solidFill>
                <a:latin typeface="Syncopate"/>
                <a:ea typeface="Syncopate"/>
                <a:cs typeface="Syncopate"/>
                <a:sym typeface="Syncopate"/>
              </a:rPr>
              <a:t>Mars</a:t>
            </a:r>
            <a:endParaRPr b="1" sz="1600">
              <a:solidFill>
                <a:schemeClr val="dk1"/>
              </a:solidFill>
              <a:latin typeface="Syncopate"/>
              <a:ea typeface="Syncopate"/>
              <a:cs typeface="Syncopate"/>
              <a:sym typeface="Syncopate"/>
            </a:endParaRPr>
          </a:p>
        </p:txBody>
      </p:sp>
      <p:grpSp>
        <p:nvGrpSpPr>
          <p:cNvPr id="1189" name="Google Shape;1189;p51"/>
          <p:cNvGrpSpPr/>
          <p:nvPr/>
        </p:nvGrpSpPr>
        <p:grpSpPr>
          <a:xfrm>
            <a:off x="5783486" y="393199"/>
            <a:ext cx="3053452" cy="1128694"/>
            <a:chOff x="5783486" y="393199"/>
            <a:chExt cx="3053452" cy="1128694"/>
          </a:xfrm>
        </p:grpSpPr>
        <p:grpSp>
          <p:nvGrpSpPr>
            <p:cNvPr id="1190" name="Google Shape;1190;p51"/>
            <p:cNvGrpSpPr/>
            <p:nvPr/>
          </p:nvGrpSpPr>
          <p:grpSpPr>
            <a:xfrm>
              <a:off x="5783486" y="393199"/>
              <a:ext cx="3053452" cy="1117994"/>
              <a:chOff x="9450611" y="708699"/>
              <a:chExt cx="3053452" cy="1117994"/>
            </a:xfrm>
          </p:grpSpPr>
          <p:sp>
            <p:nvSpPr>
              <p:cNvPr id="1191" name="Google Shape;1191;p51"/>
              <p:cNvSpPr/>
              <p:nvPr/>
            </p:nvSpPr>
            <p:spPr>
              <a:xfrm>
                <a:off x="9450611" y="708699"/>
                <a:ext cx="3053452" cy="1117994"/>
              </a:xfrm>
              <a:custGeom>
                <a:rect b="b" l="l" r="r" t="t"/>
                <a:pathLst>
                  <a:path extrusionOk="0" h="36494" w="99672">
                    <a:moveTo>
                      <a:pt x="62778" y="36493"/>
                    </a:moveTo>
                    <a:cubicBezTo>
                      <a:pt x="62278" y="36493"/>
                      <a:pt x="61744" y="36426"/>
                      <a:pt x="61277" y="36260"/>
                    </a:cubicBezTo>
                    <a:cubicBezTo>
                      <a:pt x="58409" y="35426"/>
                      <a:pt x="56807" y="32424"/>
                      <a:pt x="57641" y="29588"/>
                    </a:cubicBezTo>
                    <a:cubicBezTo>
                      <a:pt x="57775" y="29088"/>
                      <a:pt x="58008" y="28621"/>
                      <a:pt x="58275" y="28221"/>
                    </a:cubicBezTo>
                    <a:lnTo>
                      <a:pt x="48502" y="27320"/>
                    </a:lnTo>
                    <a:lnTo>
                      <a:pt x="47901" y="27253"/>
                    </a:lnTo>
                    <a:lnTo>
                      <a:pt x="47668" y="27220"/>
                    </a:lnTo>
                    <a:lnTo>
                      <a:pt x="47334" y="27153"/>
                    </a:lnTo>
                    <a:cubicBezTo>
                      <a:pt x="47067" y="27086"/>
                      <a:pt x="46800" y="27053"/>
                      <a:pt x="46533" y="26953"/>
                    </a:cubicBezTo>
                    <a:cubicBezTo>
                      <a:pt x="46267" y="26886"/>
                      <a:pt x="46033" y="26786"/>
                      <a:pt x="45733" y="26686"/>
                    </a:cubicBezTo>
                    <a:lnTo>
                      <a:pt x="45566" y="26619"/>
                    </a:lnTo>
                    <a:lnTo>
                      <a:pt x="45433" y="26553"/>
                    </a:lnTo>
                    <a:cubicBezTo>
                      <a:pt x="45366" y="26519"/>
                      <a:pt x="45299" y="26486"/>
                      <a:pt x="45233" y="26453"/>
                    </a:cubicBezTo>
                    <a:lnTo>
                      <a:pt x="44732" y="26186"/>
                    </a:lnTo>
                    <a:lnTo>
                      <a:pt x="35959" y="21616"/>
                    </a:lnTo>
                    <a:cubicBezTo>
                      <a:pt x="35959" y="22116"/>
                      <a:pt x="35893" y="22650"/>
                      <a:pt x="35726" y="23117"/>
                    </a:cubicBezTo>
                    <a:cubicBezTo>
                      <a:pt x="35025" y="26119"/>
                      <a:pt x="31956" y="27854"/>
                      <a:pt x="29021" y="27020"/>
                    </a:cubicBezTo>
                    <a:cubicBezTo>
                      <a:pt x="26086" y="26152"/>
                      <a:pt x="24484" y="22983"/>
                      <a:pt x="25485" y="20115"/>
                    </a:cubicBezTo>
                    <a:cubicBezTo>
                      <a:pt x="25819" y="18914"/>
                      <a:pt x="26553" y="17913"/>
                      <a:pt x="27587" y="17213"/>
                    </a:cubicBezTo>
                    <a:lnTo>
                      <a:pt x="24685" y="15712"/>
                    </a:lnTo>
                    <a:cubicBezTo>
                      <a:pt x="24685" y="15978"/>
                      <a:pt x="24618" y="16245"/>
                      <a:pt x="24551" y="16545"/>
                    </a:cubicBezTo>
                    <a:cubicBezTo>
                      <a:pt x="24051" y="18180"/>
                      <a:pt x="22516" y="19314"/>
                      <a:pt x="20782" y="19314"/>
                    </a:cubicBezTo>
                    <a:cubicBezTo>
                      <a:pt x="17112" y="19314"/>
                      <a:pt x="15478" y="14644"/>
                      <a:pt x="18380" y="12376"/>
                    </a:cubicBezTo>
                    <a:cubicBezTo>
                      <a:pt x="11842" y="8907"/>
                      <a:pt x="7139" y="6405"/>
                      <a:pt x="4370" y="4937"/>
                    </a:cubicBezTo>
                    <a:lnTo>
                      <a:pt x="2502" y="3903"/>
                    </a:lnTo>
                    <a:lnTo>
                      <a:pt x="1802" y="3503"/>
                    </a:lnTo>
                    <a:lnTo>
                      <a:pt x="1735" y="3469"/>
                    </a:lnTo>
                    <a:lnTo>
                      <a:pt x="2135" y="2702"/>
                    </a:lnTo>
                    <a:lnTo>
                      <a:pt x="1701" y="3436"/>
                    </a:lnTo>
                    <a:lnTo>
                      <a:pt x="1668" y="3403"/>
                    </a:lnTo>
                    <a:cubicBezTo>
                      <a:pt x="1601" y="3369"/>
                      <a:pt x="1568" y="3336"/>
                      <a:pt x="1501" y="3303"/>
                    </a:cubicBezTo>
                    <a:cubicBezTo>
                      <a:pt x="0" y="2235"/>
                      <a:pt x="200" y="1134"/>
                      <a:pt x="300" y="834"/>
                    </a:cubicBezTo>
                    <a:cubicBezTo>
                      <a:pt x="434" y="334"/>
                      <a:pt x="868" y="0"/>
                      <a:pt x="1368" y="0"/>
                    </a:cubicBezTo>
                    <a:cubicBezTo>
                      <a:pt x="1468" y="0"/>
                      <a:pt x="1568" y="0"/>
                      <a:pt x="1668" y="34"/>
                    </a:cubicBezTo>
                    <a:lnTo>
                      <a:pt x="1835" y="100"/>
                    </a:lnTo>
                    <a:cubicBezTo>
                      <a:pt x="4237" y="801"/>
                      <a:pt x="6472" y="1535"/>
                      <a:pt x="8473" y="2269"/>
                    </a:cubicBezTo>
                    <a:lnTo>
                      <a:pt x="9040" y="2502"/>
                    </a:lnTo>
                    <a:lnTo>
                      <a:pt x="10341" y="3036"/>
                    </a:lnTo>
                    <a:cubicBezTo>
                      <a:pt x="14344" y="4670"/>
                      <a:pt x="23284" y="8406"/>
                      <a:pt x="30088" y="11275"/>
                    </a:cubicBezTo>
                    <a:lnTo>
                      <a:pt x="32990" y="12509"/>
                    </a:lnTo>
                    <a:cubicBezTo>
                      <a:pt x="32757" y="12209"/>
                      <a:pt x="32690" y="11809"/>
                      <a:pt x="32790" y="11408"/>
                    </a:cubicBezTo>
                    <a:cubicBezTo>
                      <a:pt x="32924" y="11008"/>
                      <a:pt x="33291" y="10741"/>
                      <a:pt x="33724" y="10741"/>
                    </a:cubicBezTo>
                    <a:lnTo>
                      <a:pt x="33824" y="10741"/>
                    </a:lnTo>
                    <a:lnTo>
                      <a:pt x="34058" y="10808"/>
                    </a:lnTo>
                    <a:cubicBezTo>
                      <a:pt x="35059" y="11075"/>
                      <a:pt x="36026" y="11408"/>
                      <a:pt x="36860" y="11709"/>
                    </a:cubicBezTo>
                    <a:cubicBezTo>
                      <a:pt x="37260" y="11875"/>
                      <a:pt x="38795" y="12509"/>
                      <a:pt x="41396" y="13577"/>
                    </a:cubicBezTo>
                    <a:cubicBezTo>
                      <a:pt x="42964" y="10675"/>
                      <a:pt x="46000" y="8807"/>
                      <a:pt x="49302" y="8773"/>
                    </a:cubicBezTo>
                    <a:lnTo>
                      <a:pt x="49402" y="8773"/>
                    </a:lnTo>
                    <a:cubicBezTo>
                      <a:pt x="49836" y="7606"/>
                      <a:pt x="50503" y="5804"/>
                      <a:pt x="51037" y="4403"/>
                    </a:cubicBezTo>
                    <a:cubicBezTo>
                      <a:pt x="51370" y="3570"/>
                      <a:pt x="51637" y="2836"/>
                      <a:pt x="51804" y="2435"/>
                    </a:cubicBezTo>
                    <a:cubicBezTo>
                      <a:pt x="52404" y="901"/>
                      <a:pt x="53205" y="134"/>
                      <a:pt x="54039" y="134"/>
                    </a:cubicBezTo>
                    <a:cubicBezTo>
                      <a:pt x="54439" y="134"/>
                      <a:pt x="54806" y="301"/>
                      <a:pt x="55040" y="601"/>
                    </a:cubicBezTo>
                    <a:cubicBezTo>
                      <a:pt x="55640" y="1301"/>
                      <a:pt x="55540" y="2569"/>
                      <a:pt x="55373" y="3469"/>
                    </a:cubicBezTo>
                    <a:cubicBezTo>
                      <a:pt x="55273" y="3936"/>
                      <a:pt x="55140" y="4670"/>
                      <a:pt x="54973" y="5538"/>
                    </a:cubicBezTo>
                    <a:cubicBezTo>
                      <a:pt x="54639" y="7039"/>
                      <a:pt x="54239" y="8873"/>
                      <a:pt x="53939" y="10141"/>
                    </a:cubicBezTo>
                    <a:cubicBezTo>
                      <a:pt x="56774" y="11942"/>
                      <a:pt x="58342" y="15178"/>
                      <a:pt x="58075" y="18547"/>
                    </a:cubicBezTo>
                    <a:cubicBezTo>
                      <a:pt x="60844" y="19047"/>
                      <a:pt x="62445" y="19348"/>
                      <a:pt x="62878" y="19414"/>
                    </a:cubicBezTo>
                    <a:cubicBezTo>
                      <a:pt x="63779" y="19614"/>
                      <a:pt x="64746" y="19881"/>
                      <a:pt x="65781" y="20181"/>
                    </a:cubicBezTo>
                    <a:lnTo>
                      <a:pt x="65814" y="20181"/>
                    </a:lnTo>
                    <a:cubicBezTo>
                      <a:pt x="66281" y="20315"/>
                      <a:pt x="66581" y="20782"/>
                      <a:pt x="66514" y="21249"/>
                    </a:cubicBezTo>
                    <a:cubicBezTo>
                      <a:pt x="66448" y="21683"/>
                      <a:pt x="66147" y="22049"/>
                      <a:pt x="65747" y="22216"/>
                    </a:cubicBezTo>
                    <a:lnTo>
                      <a:pt x="77089" y="24218"/>
                    </a:lnTo>
                    <a:lnTo>
                      <a:pt x="85761" y="25819"/>
                    </a:lnTo>
                    <a:lnTo>
                      <a:pt x="89998" y="26586"/>
                    </a:lnTo>
                    <a:lnTo>
                      <a:pt x="91365" y="26853"/>
                    </a:lnTo>
                    <a:lnTo>
                      <a:pt x="91866" y="26953"/>
                    </a:lnTo>
                    <a:cubicBezTo>
                      <a:pt x="93967" y="27387"/>
                      <a:pt x="96236" y="27987"/>
                      <a:pt x="98637" y="28721"/>
                    </a:cubicBezTo>
                    <a:lnTo>
                      <a:pt x="98804" y="28788"/>
                    </a:lnTo>
                    <a:cubicBezTo>
                      <a:pt x="99338" y="28954"/>
                      <a:pt x="99671" y="29488"/>
                      <a:pt x="99571" y="30022"/>
                    </a:cubicBezTo>
                    <a:cubicBezTo>
                      <a:pt x="99471" y="30722"/>
                      <a:pt x="98804" y="31556"/>
                      <a:pt x="97170" y="31623"/>
                    </a:cubicBezTo>
                    <a:lnTo>
                      <a:pt x="96969" y="31623"/>
                    </a:lnTo>
                    <a:lnTo>
                      <a:pt x="96969" y="30789"/>
                    </a:lnTo>
                    <a:lnTo>
                      <a:pt x="96903" y="31623"/>
                    </a:lnTo>
                    <a:lnTo>
                      <a:pt x="96536" y="31623"/>
                    </a:lnTo>
                    <a:lnTo>
                      <a:pt x="95202" y="31523"/>
                    </a:lnTo>
                    <a:lnTo>
                      <a:pt x="87529" y="30856"/>
                    </a:lnTo>
                    <a:lnTo>
                      <a:pt x="82793" y="30422"/>
                    </a:lnTo>
                    <a:lnTo>
                      <a:pt x="78056" y="30022"/>
                    </a:lnTo>
                    <a:cubicBezTo>
                      <a:pt x="78890" y="32490"/>
                      <a:pt x="77055" y="35092"/>
                      <a:pt x="74420" y="35159"/>
                    </a:cubicBezTo>
                    <a:cubicBezTo>
                      <a:pt x="71785" y="35192"/>
                      <a:pt x="69883" y="32690"/>
                      <a:pt x="70617" y="30155"/>
                    </a:cubicBezTo>
                    <a:cubicBezTo>
                      <a:pt x="70717" y="29888"/>
                      <a:pt x="70817" y="29622"/>
                      <a:pt x="70951" y="29355"/>
                    </a:cubicBezTo>
                    <a:lnTo>
                      <a:pt x="67715" y="29088"/>
                    </a:lnTo>
                    <a:cubicBezTo>
                      <a:pt x="68182" y="30189"/>
                      <a:pt x="68249" y="31456"/>
                      <a:pt x="67915" y="32657"/>
                    </a:cubicBezTo>
                    <a:cubicBezTo>
                      <a:pt x="67215" y="34925"/>
                      <a:pt x="65147" y="36460"/>
                      <a:pt x="62778" y="36493"/>
                    </a:cubicBezTo>
                    <a:close/>
                  </a:path>
                </a:pathLst>
              </a:custGeom>
              <a:solidFill>
                <a:schemeClr val="accent6"/>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1"/>
              <p:cNvSpPr/>
              <p:nvPr/>
            </p:nvSpPr>
            <p:spPr>
              <a:xfrm>
                <a:off x="10291593" y="1280938"/>
                <a:ext cx="179889" cy="183963"/>
              </a:xfrm>
              <a:custGeom>
                <a:rect b="b" l="l" r="r" t="t"/>
                <a:pathLst>
                  <a:path extrusionOk="0" h="6005" w="5872">
                    <a:moveTo>
                      <a:pt x="3870" y="634"/>
                    </a:moveTo>
                    <a:cubicBezTo>
                      <a:pt x="1801" y="0"/>
                      <a:pt x="0" y="2202"/>
                      <a:pt x="1034" y="4103"/>
                    </a:cubicBezTo>
                    <a:cubicBezTo>
                      <a:pt x="2068" y="6005"/>
                      <a:pt x="4870" y="5704"/>
                      <a:pt x="5504" y="3636"/>
                    </a:cubicBezTo>
                    <a:cubicBezTo>
                      <a:pt x="5871" y="2335"/>
                      <a:pt x="5137" y="1001"/>
                      <a:pt x="3870" y="634"/>
                    </a:cubicBezTo>
                    <a:close/>
                  </a:path>
                </a:pathLst>
              </a:custGeom>
              <a:solidFill>
                <a:schemeClr val="dk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1"/>
              <p:cNvSpPr/>
              <p:nvPr/>
            </p:nvSpPr>
            <p:spPr>
              <a:xfrm>
                <a:off x="10022845" y="1120509"/>
                <a:ext cx="121621" cy="124684"/>
              </a:xfrm>
              <a:custGeom>
                <a:rect b="b" l="l" r="r" t="t"/>
                <a:pathLst>
                  <a:path extrusionOk="0" h="4070" w="3970">
                    <a:moveTo>
                      <a:pt x="2602" y="434"/>
                    </a:moveTo>
                    <a:cubicBezTo>
                      <a:pt x="1201" y="0"/>
                      <a:pt x="0" y="1501"/>
                      <a:pt x="701" y="2769"/>
                    </a:cubicBezTo>
                    <a:cubicBezTo>
                      <a:pt x="1401" y="4070"/>
                      <a:pt x="3303" y="3870"/>
                      <a:pt x="3703" y="2469"/>
                    </a:cubicBezTo>
                    <a:cubicBezTo>
                      <a:pt x="3970" y="1601"/>
                      <a:pt x="3469" y="667"/>
                      <a:pt x="2602" y="434"/>
                    </a:cubicBezTo>
                    <a:close/>
                  </a:path>
                </a:pathLst>
              </a:custGeom>
              <a:solidFill>
                <a:schemeClr val="dk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1"/>
              <p:cNvSpPr/>
              <p:nvPr/>
            </p:nvSpPr>
            <p:spPr>
              <a:xfrm>
                <a:off x="11283782" y="1579311"/>
                <a:ext cx="182952" cy="179889"/>
              </a:xfrm>
              <a:custGeom>
                <a:rect b="b" l="l" r="r" t="t"/>
                <a:pathLst>
                  <a:path extrusionOk="0" h="5872" w="5972">
                    <a:moveTo>
                      <a:pt x="3637" y="401"/>
                    </a:moveTo>
                    <a:cubicBezTo>
                      <a:pt x="5705" y="1001"/>
                      <a:pt x="5972" y="3803"/>
                      <a:pt x="4104" y="4837"/>
                    </a:cubicBezTo>
                    <a:cubicBezTo>
                      <a:pt x="2203" y="5872"/>
                      <a:pt x="1" y="4104"/>
                      <a:pt x="635" y="2035"/>
                    </a:cubicBezTo>
                    <a:cubicBezTo>
                      <a:pt x="1002" y="735"/>
                      <a:pt x="2336" y="1"/>
                      <a:pt x="3637" y="401"/>
                    </a:cubicBezTo>
                    <a:close/>
                  </a:path>
                </a:pathLst>
              </a:custGeom>
              <a:solidFill>
                <a:schemeClr val="dk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1"/>
              <p:cNvSpPr/>
              <p:nvPr/>
            </p:nvSpPr>
            <p:spPr>
              <a:xfrm>
                <a:off x="11669029" y="1610987"/>
                <a:ext cx="123673" cy="121652"/>
              </a:xfrm>
              <a:custGeom>
                <a:rect b="b" l="l" r="r" t="t"/>
                <a:pathLst>
                  <a:path extrusionOk="0" h="3971" w="4037">
                    <a:moveTo>
                      <a:pt x="2436" y="234"/>
                    </a:moveTo>
                    <a:cubicBezTo>
                      <a:pt x="3837" y="668"/>
                      <a:pt x="4037" y="2569"/>
                      <a:pt x="2769" y="3270"/>
                    </a:cubicBezTo>
                    <a:cubicBezTo>
                      <a:pt x="1468" y="3970"/>
                      <a:pt x="1" y="2736"/>
                      <a:pt x="401" y="1368"/>
                    </a:cubicBezTo>
                    <a:cubicBezTo>
                      <a:pt x="668" y="501"/>
                      <a:pt x="1568" y="1"/>
                      <a:pt x="2436" y="234"/>
                    </a:cubicBezTo>
                    <a:close/>
                  </a:path>
                </a:pathLst>
              </a:custGeom>
              <a:solidFill>
                <a:schemeClr val="dk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1"/>
              <p:cNvSpPr/>
              <p:nvPr/>
            </p:nvSpPr>
            <p:spPr>
              <a:xfrm>
                <a:off x="10920009" y="1358595"/>
                <a:ext cx="1561497" cy="295352"/>
              </a:xfrm>
              <a:custGeom>
                <a:rect b="b" l="l" r="r" t="t"/>
                <a:pathLst>
                  <a:path extrusionOk="0" h="9641" w="50971">
                    <a:moveTo>
                      <a:pt x="7506" y="1"/>
                    </a:moveTo>
                    <a:cubicBezTo>
                      <a:pt x="7506" y="1"/>
                      <a:pt x="40330" y="5805"/>
                      <a:pt x="43732" y="6539"/>
                    </a:cubicBezTo>
                    <a:cubicBezTo>
                      <a:pt x="47134" y="7272"/>
                      <a:pt x="50237" y="8240"/>
                      <a:pt x="50604" y="8373"/>
                    </a:cubicBezTo>
                    <a:cubicBezTo>
                      <a:pt x="50971" y="8507"/>
                      <a:pt x="50837" y="9507"/>
                      <a:pt x="49136" y="9574"/>
                    </a:cubicBezTo>
                    <a:cubicBezTo>
                      <a:pt x="47435" y="9641"/>
                      <a:pt x="1" y="5238"/>
                      <a:pt x="1" y="5238"/>
                    </a:cubicBezTo>
                    <a:close/>
                  </a:path>
                </a:pathLst>
              </a:custGeom>
              <a:solidFill>
                <a:schemeClr val="lt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1"/>
              <p:cNvSpPr/>
              <p:nvPr/>
            </p:nvSpPr>
            <p:spPr>
              <a:xfrm>
                <a:off x="10920000" y="1487875"/>
                <a:ext cx="1561497" cy="166073"/>
              </a:xfrm>
              <a:custGeom>
                <a:rect b="b" l="l" r="r" t="t"/>
                <a:pathLst>
                  <a:path extrusionOk="0" h="5705" w="50971">
                    <a:moveTo>
                      <a:pt x="50604" y="4437"/>
                    </a:moveTo>
                    <a:cubicBezTo>
                      <a:pt x="50971" y="4537"/>
                      <a:pt x="50837" y="5571"/>
                      <a:pt x="49136" y="5638"/>
                    </a:cubicBezTo>
                    <a:cubicBezTo>
                      <a:pt x="47435" y="5705"/>
                      <a:pt x="1" y="1302"/>
                      <a:pt x="1" y="1302"/>
                    </a:cubicBezTo>
                    <a:lnTo>
                      <a:pt x="1469" y="268"/>
                    </a:lnTo>
                    <a:lnTo>
                      <a:pt x="2202" y="601"/>
                    </a:lnTo>
                    <a:lnTo>
                      <a:pt x="4137" y="1"/>
                    </a:lnTo>
                    <a:close/>
                  </a:path>
                </a:pathLst>
              </a:custGeom>
              <a:solidFill>
                <a:schemeClr val="accent6"/>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1"/>
              <p:cNvSpPr/>
              <p:nvPr/>
            </p:nvSpPr>
            <p:spPr>
              <a:xfrm>
                <a:off x="11067173" y="1275822"/>
                <a:ext cx="398561" cy="90986"/>
              </a:xfrm>
              <a:custGeom>
                <a:rect b="b" l="l" r="r" t="t"/>
                <a:pathLst>
                  <a:path extrusionOk="0" h="2970" w="13010">
                    <a:moveTo>
                      <a:pt x="567" y="1"/>
                    </a:moveTo>
                    <a:cubicBezTo>
                      <a:pt x="4537" y="734"/>
                      <a:pt x="9173" y="1568"/>
                      <a:pt x="9974" y="1735"/>
                    </a:cubicBezTo>
                    <a:cubicBezTo>
                      <a:pt x="11375" y="2035"/>
                      <a:pt x="12676" y="2436"/>
                      <a:pt x="12843" y="2502"/>
                    </a:cubicBezTo>
                    <a:cubicBezTo>
                      <a:pt x="13010" y="2536"/>
                      <a:pt x="12943" y="2969"/>
                      <a:pt x="12242" y="2969"/>
                    </a:cubicBezTo>
                    <a:cubicBezTo>
                      <a:pt x="11842" y="2969"/>
                      <a:pt x="5538" y="2436"/>
                      <a:pt x="0" y="1935"/>
                    </a:cubicBezTo>
                    <a:close/>
                  </a:path>
                </a:pathLst>
              </a:custGeom>
              <a:solidFill>
                <a:schemeClr val="dk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1"/>
              <p:cNvSpPr/>
              <p:nvPr/>
            </p:nvSpPr>
            <p:spPr>
              <a:xfrm>
                <a:off x="11067173" y="1315677"/>
                <a:ext cx="398561" cy="51130"/>
              </a:xfrm>
              <a:custGeom>
                <a:rect b="b" l="l" r="r" t="t"/>
                <a:pathLst>
                  <a:path extrusionOk="0" h="1669" w="13010">
                    <a:moveTo>
                      <a:pt x="12843" y="1201"/>
                    </a:moveTo>
                    <a:cubicBezTo>
                      <a:pt x="13010" y="1235"/>
                      <a:pt x="12943" y="1668"/>
                      <a:pt x="12242" y="1668"/>
                    </a:cubicBezTo>
                    <a:cubicBezTo>
                      <a:pt x="11842" y="1668"/>
                      <a:pt x="5538" y="1135"/>
                      <a:pt x="0" y="634"/>
                    </a:cubicBezTo>
                    <a:lnTo>
                      <a:pt x="200" y="1"/>
                    </a:lnTo>
                    <a:close/>
                  </a:path>
                </a:pathLst>
              </a:custGeom>
              <a:solidFill>
                <a:schemeClr val="accent6"/>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1"/>
              <p:cNvSpPr/>
              <p:nvPr/>
            </p:nvSpPr>
            <p:spPr>
              <a:xfrm>
                <a:off x="10974169" y="710751"/>
                <a:ext cx="165582" cy="344399"/>
              </a:xfrm>
              <a:custGeom>
                <a:rect b="b" l="l" r="r" t="t"/>
                <a:pathLst>
                  <a:path extrusionOk="0" h="11242" w="5405">
                    <a:moveTo>
                      <a:pt x="4871" y="3269"/>
                    </a:moveTo>
                    <a:cubicBezTo>
                      <a:pt x="4537" y="4970"/>
                      <a:pt x="3103" y="11241"/>
                      <a:pt x="3103" y="11241"/>
                    </a:cubicBezTo>
                    <a:lnTo>
                      <a:pt x="1602" y="10674"/>
                    </a:lnTo>
                    <a:lnTo>
                      <a:pt x="1" y="10307"/>
                    </a:lnTo>
                    <a:cubicBezTo>
                      <a:pt x="1" y="10307"/>
                      <a:pt x="2236" y="4270"/>
                      <a:pt x="2869" y="2669"/>
                    </a:cubicBezTo>
                    <a:cubicBezTo>
                      <a:pt x="3970" y="0"/>
                      <a:pt x="5405" y="434"/>
                      <a:pt x="4871" y="3269"/>
                    </a:cubicBezTo>
                    <a:close/>
                  </a:path>
                </a:pathLst>
              </a:custGeom>
              <a:solidFill>
                <a:schemeClr val="accent6"/>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1"/>
              <p:cNvSpPr/>
              <p:nvPr/>
            </p:nvSpPr>
            <p:spPr>
              <a:xfrm>
                <a:off x="9470033" y="731184"/>
                <a:ext cx="1377533" cy="765415"/>
              </a:xfrm>
              <a:custGeom>
                <a:rect b="b" l="l" r="r" t="t"/>
                <a:pathLst>
                  <a:path extrusionOk="0" h="24985" w="44966">
                    <a:moveTo>
                      <a:pt x="41530" y="16545"/>
                    </a:moveTo>
                    <a:cubicBezTo>
                      <a:pt x="41530" y="16545"/>
                      <a:pt x="10808" y="3569"/>
                      <a:pt x="7572" y="2335"/>
                    </a:cubicBezTo>
                    <a:cubicBezTo>
                      <a:pt x="4303" y="1101"/>
                      <a:pt x="1201" y="234"/>
                      <a:pt x="801" y="100"/>
                    </a:cubicBezTo>
                    <a:cubicBezTo>
                      <a:pt x="434" y="0"/>
                      <a:pt x="0" y="934"/>
                      <a:pt x="1368" y="1902"/>
                    </a:cubicBezTo>
                    <a:cubicBezTo>
                      <a:pt x="2769" y="2869"/>
                      <a:pt x="44965" y="24985"/>
                      <a:pt x="44965" y="24985"/>
                    </a:cubicBezTo>
                    <a:close/>
                  </a:path>
                </a:pathLst>
              </a:custGeom>
              <a:solidFill>
                <a:schemeClr val="lt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1"/>
              <p:cNvSpPr/>
              <p:nvPr/>
            </p:nvSpPr>
            <p:spPr>
              <a:xfrm>
                <a:off x="9470025" y="731175"/>
                <a:ext cx="1372362" cy="771412"/>
              </a:xfrm>
              <a:custGeom>
                <a:rect b="b" l="l" r="r" t="t"/>
                <a:pathLst>
                  <a:path extrusionOk="0" h="24985" w="44966">
                    <a:moveTo>
                      <a:pt x="834" y="100"/>
                    </a:moveTo>
                    <a:cubicBezTo>
                      <a:pt x="434" y="0"/>
                      <a:pt x="0" y="934"/>
                      <a:pt x="1368" y="1902"/>
                    </a:cubicBezTo>
                    <a:cubicBezTo>
                      <a:pt x="2769" y="2869"/>
                      <a:pt x="44965" y="24985"/>
                      <a:pt x="44965" y="24985"/>
                    </a:cubicBezTo>
                    <a:lnTo>
                      <a:pt x="44298" y="23317"/>
                    </a:lnTo>
                    <a:lnTo>
                      <a:pt x="43498" y="23217"/>
                    </a:lnTo>
                    <a:lnTo>
                      <a:pt x="42197" y="21649"/>
                    </a:lnTo>
                    <a:close/>
                  </a:path>
                </a:pathLst>
              </a:custGeom>
              <a:solidFill>
                <a:schemeClr val="accent6"/>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1"/>
              <p:cNvSpPr/>
              <p:nvPr/>
            </p:nvSpPr>
            <p:spPr>
              <a:xfrm>
                <a:off x="10474506" y="1062243"/>
                <a:ext cx="366885" cy="201364"/>
              </a:xfrm>
              <a:custGeom>
                <a:rect b="b" l="l" r="r" t="t"/>
                <a:pathLst>
                  <a:path extrusionOk="0" h="6573" w="11976">
                    <a:moveTo>
                      <a:pt x="11975" y="4638"/>
                    </a:moveTo>
                    <a:cubicBezTo>
                      <a:pt x="8273" y="3070"/>
                      <a:pt x="3936" y="1268"/>
                      <a:pt x="3169" y="968"/>
                    </a:cubicBezTo>
                    <a:cubicBezTo>
                      <a:pt x="1801" y="435"/>
                      <a:pt x="500" y="101"/>
                      <a:pt x="334" y="34"/>
                    </a:cubicBezTo>
                    <a:cubicBezTo>
                      <a:pt x="200" y="1"/>
                      <a:pt x="0" y="368"/>
                      <a:pt x="567" y="801"/>
                    </a:cubicBezTo>
                    <a:cubicBezTo>
                      <a:pt x="901" y="1002"/>
                      <a:pt x="6505" y="3970"/>
                      <a:pt x="11408" y="6572"/>
                    </a:cubicBezTo>
                    <a:close/>
                  </a:path>
                </a:pathLst>
              </a:custGeom>
              <a:solidFill>
                <a:schemeClr val="dk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1"/>
              <p:cNvSpPr/>
              <p:nvPr/>
            </p:nvSpPr>
            <p:spPr>
              <a:xfrm>
                <a:off x="10474506" y="1062243"/>
                <a:ext cx="355642" cy="201364"/>
              </a:xfrm>
              <a:custGeom>
                <a:rect b="b" l="l" r="r" t="t"/>
                <a:pathLst>
                  <a:path extrusionOk="0" h="6573" w="11609">
                    <a:moveTo>
                      <a:pt x="334" y="34"/>
                    </a:moveTo>
                    <a:cubicBezTo>
                      <a:pt x="167" y="1"/>
                      <a:pt x="0" y="368"/>
                      <a:pt x="567" y="801"/>
                    </a:cubicBezTo>
                    <a:cubicBezTo>
                      <a:pt x="901" y="1002"/>
                      <a:pt x="6505" y="3970"/>
                      <a:pt x="11408" y="6572"/>
                    </a:cubicBezTo>
                    <a:lnTo>
                      <a:pt x="11608" y="5938"/>
                    </a:lnTo>
                    <a:close/>
                  </a:path>
                </a:pathLst>
              </a:custGeom>
              <a:solidFill>
                <a:schemeClr val="accent6"/>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1"/>
              <p:cNvSpPr/>
              <p:nvPr/>
            </p:nvSpPr>
            <p:spPr>
              <a:xfrm>
                <a:off x="10672562" y="965450"/>
                <a:ext cx="564444" cy="583103"/>
              </a:xfrm>
              <a:custGeom>
                <a:rect b="b" l="l" r="r" t="t"/>
                <a:pathLst>
                  <a:path extrusionOk="0" h="18781" w="18180">
                    <a:moveTo>
                      <a:pt x="11508" y="1268"/>
                    </a:moveTo>
                    <a:cubicBezTo>
                      <a:pt x="15778" y="2502"/>
                      <a:pt x="18180" y="7205"/>
                      <a:pt x="16879" y="11675"/>
                    </a:cubicBezTo>
                    <a:cubicBezTo>
                      <a:pt x="15545" y="16178"/>
                      <a:pt x="10975" y="18780"/>
                      <a:pt x="6705" y="17513"/>
                    </a:cubicBezTo>
                    <a:cubicBezTo>
                      <a:pt x="2402" y="16279"/>
                      <a:pt x="0" y="11609"/>
                      <a:pt x="1334" y="7105"/>
                    </a:cubicBezTo>
                    <a:cubicBezTo>
                      <a:pt x="2669" y="2602"/>
                      <a:pt x="7205" y="0"/>
                      <a:pt x="11508" y="1268"/>
                    </a:cubicBezTo>
                    <a:close/>
                  </a:path>
                </a:pathLst>
              </a:custGeom>
              <a:solidFill>
                <a:schemeClr val="lt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1"/>
              <p:cNvSpPr/>
              <p:nvPr/>
            </p:nvSpPr>
            <p:spPr>
              <a:xfrm>
                <a:off x="10842353" y="1089844"/>
                <a:ext cx="299457" cy="192143"/>
              </a:xfrm>
              <a:custGeom>
                <a:rect b="b" l="l" r="r" t="t"/>
                <a:pathLst>
                  <a:path extrusionOk="0" h="6272" w="9775">
                    <a:moveTo>
                      <a:pt x="9307" y="2869"/>
                    </a:moveTo>
                    <a:cubicBezTo>
                      <a:pt x="9774" y="2803"/>
                      <a:pt x="9708" y="3236"/>
                      <a:pt x="9441" y="3536"/>
                    </a:cubicBezTo>
                    <a:cubicBezTo>
                      <a:pt x="6839" y="6272"/>
                      <a:pt x="568" y="4304"/>
                      <a:pt x="34" y="668"/>
                    </a:cubicBezTo>
                    <a:cubicBezTo>
                      <a:pt x="1" y="301"/>
                      <a:pt x="234" y="1"/>
                      <a:pt x="534" y="301"/>
                    </a:cubicBezTo>
                    <a:cubicBezTo>
                      <a:pt x="2969" y="2336"/>
                      <a:pt x="6138" y="3270"/>
                      <a:pt x="9307" y="2869"/>
                    </a:cubicBezTo>
                    <a:close/>
                  </a:path>
                </a:pathLst>
              </a:custGeom>
              <a:solidFill>
                <a:schemeClr val="dk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1"/>
              <p:cNvSpPr/>
              <p:nvPr/>
            </p:nvSpPr>
            <p:spPr>
              <a:xfrm>
                <a:off x="11039572" y="710751"/>
                <a:ext cx="100176" cy="162488"/>
              </a:xfrm>
              <a:custGeom>
                <a:rect b="b" l="l" r="r" t="t"/>
                <a:pathLst>
                  <a:path extrusionOk="0" h="5304" w="3270">
                    <a:moveTo>
                      <a:pt x="1" y="4637"/>
                    </a:moveTo>
                    <a:cubicBezTo>
                      <a:pt x="1035" y="2935"/>
                      <a:pt x="2369" y="3336"/>
                      <a:pt x="2302" y="5304"/>
                    </a:cubicBezTo>
                    <a:cubicBezTo>
                      <a:pt x="2469" y="4437"/>
                      <a:pt x="2636" y="3703"/>
                      <a:pt x="2703" y="3269"/>
                    </a:cubicBezTo>
                    <a:cubicBezTo>
                      <a:pt x="3270" y="434"/>
                      <a:pt x="1802" y="0"/>
                      <a:pt x="734" y="2669"/>
                    </a:cubicBezTo>
                    <a:cubicBezTo>
                      <a:pt x="568" y="3102"/>
                      <a:pt x="301" y="3803"/>
                      <a:pt x="1" y="4637"/>
                    </a:cubicBezTo>
                    <a:close/>
                  </a:path>
                </a:pathLst>
              </a:custGeom>
              <a:solidFill>
                <a:schemeClr val="dk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1"/>
              <p:cNvSpPr/>
              <p:nvPr/>
            </p:nvSpPr>
            <p:spPr>
              <a:xfrm>
                <a:off x="10696975" y="1216775"/>
                <a:ext cx="488755" cy="312306"/>
              </a:xfrm>
              <a:custGeom>
                <a:rect b="b" l="l" r="r" t="t"/>
                <a:pathLst>
                  <a:path extrusionOk="0" h="10009" w="15779">
                    <a:moveTo>
                      <a:pt x="13510" y="5405"/>
                    </a:moveTo>
                    <a:cubicBezTo>
                      <a:pt x="9274" y="6305"/>
                      <a:pt x="4871" y="5004"/>
                      <a:pt x="1835" y="1936"/>
                    </a:cubicBezTo>
                    <a:cubicBezTo>
                      <a:pt x="1335" y="1469"/>
                      <a:pt x="935" y="935"/>
                      <a:pt x="568" y="401"/>
                    </a:cubicBezTo>
                    <a:cubicBezTo>
                      <a:pt x="501" y="268"/>
                      <a:pt x="401" y="134"/>
                      <a:pt x="334" y="1"/>
                    </a:cubicBezTo>
                    <a:cubicBezTo>
                      <a:pt x="334" y="101"/>
                      <a:pt x="301" y="168"/>
                      <a:pt x="301" y="268"/>
                    </a:cubicBezTo>
                    <a:cubicBezTo>
                      <a:pt x="1" y="1969"/>
                      <a:pt x="234" y="3704"/>
                      <a:pt x="968" y="5271"/>
                    </a:cubicBezTo>
                    <a:cubicBezTo>
                      <a:pt x="1635" y="6806"/>
                      <a:pt x="2803" y="8073"/>
                      <a:pt x="4237" y="8907"/>
                    </a:cubicBezTo>
                    <a:lnTo>
                      <a:pt x="4737" y="9141"/>
                    </a:lnTo>
                    <a:cubicBezTo>
                      <a:pt x="5104" y="9341"/>
                      <a:pt x="5505" y="9474"/>
                      <a:pt x="5905" y="9608"/>
                    </a:cubicBezTo>
                    <a:cubicBezTo>
                      <a:pt x="6305" y="9708"/>
                      <a:pt x="6706" y="9808"/>
                      <a:pt x="7106" y="9841"/>
                    </a:cubicBezTo>
                    <a:lnTo>
                      <a:pt x="7673" y="9908"/>
                    </a:lnTo>
                    <a:cubicBezTo>
                      <a:pt x="9341" y="10008"/>
                      <a:pt x="11009" y="9541"/>
                      <a:pt x="12410" y="8640"/>
                    </a:cubicBezTo>
                    <a:cubicBezTo>
                      <a:pt x="13844" y="7740"/>
                      <a:pt x="15011" y="6405"/>
                      <a:pt x="15679" y="4804"/>
                    </a:cubicBezTo>
                    <a:cubicBezTo>
                      <a:pt x="15712" y="4738"/>
                      <a:pt x="15745" y="4671"/>
                      <a:pt x="15779" y="4571"/>
                    </a:cubicBezTo>
                    <a:lnTo>
                      <a:pt x="15378" y="4771"/>
                    </a:lnTo>
                    <a:cubicBezTo>
                      <a:pt x="14778" y="5038"/>
                      <a:pt x="14144" y="5238"/>
                      <a:pt x="13510" y="5405"/>
                    </a:cubicBezTo>
                    <a:close/>
                  </a:path>
                </a:pathLst>
              </a:custGeom>
              <a:solidFill>
                <a:schemeClr val="accent6"/>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1"/>
              <p:cNvSpPr/>
              <p:nvPr/>
            </p:nvSpPr>
            <p:spPr>
              <a:xfrm>
                <a:off x="10791257" y="1234957"/>
                <a:ext cx="289225" cy="281045"/>
              </a:xfrm>
              <a:custGeom>
                <a:rect b="b" l="l" r="r" t="t"/>
                <a:pathLst>
                  <a:path extrusionOk="0" h="9174" w="9441">
                    <a:moveTo>
                      <a:pt x="5505" y="534"/>
                    </a:moveTo>
                    <a:cubicBezTo>
                      <a:pt x="8807" y="1335"/>
                      <a:pt x="9441" y="5804"/>
                      <a:pt x="6472" y="7506"/>
                    </a:cubicBezTo>
                    <a:cubicBezTo>
                      <a:pt x="3503" y="9174"/>
                      <a:pt x="1" y="6405"/>
                      <a:pt x="968" y="3136"/>
                    </a:cubicBezTo>
                    <a:cubicBezTo>
                      <a:pt x="1502" y="1168"/>
                      <a:pt x="3537" y="0"/>
                      <a:pt x="5505" y="534"/>
                    </a:cubicBezTo>
                    <a:close/>
                  </a:path>
                </a:pathLst>
              </a:custGeom>
              <a:solidFill>
                <a:srgbClr val="BD6459"/>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 name="Google Shape;1210;p51"/>
            <p:cNvSpPr/>
            <p:nvPr/>
          </p:nvSpPr>
          <p:spPr>
            <a:xfrm>
              <a:off x="5783486" y="403899"/>
              <a:ext cx="3053452" cy="1117994"/>
            </a:xfrm>
            <a:custGeom>
              <a:rect b="b" l="l" r="r" t="t"/>
              <a:pathLst>
                <a:path extrusionOk="0" h="36494" w="99672">
                  <a:moveTo>
                    <a:pt x="62778" y="36493"/>
                  </a:moveTo>
                  <a:cubicBezTo>
                    <a:pt x="62278" y="36493"/>
                    <a:pt x="61744" y="36426"/>
                    <a:pt x="61277" y="36260"/>
                  </a:cubicBezTo>
                  <a:cubicBezTo>
                    <a:pt x="58409" y="35426"/>
                    <a:pt x="56807" y="32424"/>
                    <a:pt x="57641" y="29588"/>
                  </a:cubicBezTo>
                  <a:cubicBezTo>
                    <a:pt x="57775" y="29088"/>
                    <a:pt x="58008" y="28621"/>
                    <a:pt x="58275" y="28221"/>
                  </a:cubicBezTo>
                  <a:lnTo>
                    <a:pt x="48502" y="27320"/>
                  </a:lnTo>
                  <a:lnTo>
                    <a:pt x="47901" y="27253"/>
                  </a:lnTo>
                  <a:lnTo>
                    <a:pt x="47668" y="27220"/>
                  </a:lnTo>
                  <a:lnTo>
                    <a:pt x="47334" y="27153"/>
                  </a:lnTo>
                  <a:cubicBezTo>
                    <a:pt x="47067" y="27086"/>
                    <a:pt x="46800" y="27053"/>
                    <a:pt x="46533" y="26953"/>
                  </a:cubicBezTo>
                  <a:cubicBezTo>
                    <a:pt x="46267" y="26886"/>
                    <a:pt x="46033" y="26786"/>
                    <a:pt x="45733" y="26686"/>
                  </a:cubicBezTo>
                  <a:lnTo>
                    <a:pt x="45566" y="26619"/>
                  </a:lnTo>
                  <a:lnTo>
                    <a:pt x="45433" y="26553"/>
                  </a:lnTo>
                  <a:cubicBezTo>
                    <a:pt x="45366" y="26519"/>
                    <a:pt x="45299" y="26486"/>
                    <a:pt x="45233" y="26453"/>
                  </a:cubicBezTo>
                  <a:lnTo>
                    <a:pt x="44732" y="26186"/>
                  </a:lnTo>
                  <a:lnTo>
                    <a:pt x="35959" y="21616"/>
                  </a:lnTo>
                  <a:cubicBezTo>
                    <a:pt x="35959" y="22116"/>
                    <a:pt x="35893" y="22650"/>
                    <a:pt x="35726" y="23117"/>
                  </a:cubicBezTo>
                  <a:cubicBezTo>
                    <a:pt x="35025" y="26119"/>
                    <a:pt x="31956" y="27854"/>
                    <a:pt x="29021" y="27020"/>
                  </a:cubicBezTo>
                  <a:cubicBezTo>
                    <a:pt x="26086" y="26152"/>
                    <a:pt x="24484" y="22983"/>
                    <a:pt x="25485" y="20115"/>
                  </a:cubicBezTo>
                  <a:cubicBezTo>
                    <a:pt x="25819" y="18914"/>
                    <a:pt x="26553" y="17913"/>
                    <a:pt x="27587" y="17213"/>
                  </a:cubicBezTo>
                  <a:lnTo>
                    <a:pt x="24685" y="15712"/>
                  </a:lnTo>
                  <a:cubicBezTo>
                    <a:pt x="24685" y="15978"/>
                    <a:pt x="24618" y="16245"/>
                    <a:pt x="24551" y="16545"/>
                  </a:cubicBezTo>
                  <a:cubicBezTo>
                    <a:pt x="24051" y="18180"/>
                    <a:pt x="22516" y="19314"/>
                    <a:pt x="20782" y="19314"/>
                  </a:cubicBezTo>
                  <a:cubicBezTo>
                    <a:pt x="17112" y="19314"/>
                    <a:pt x="15478" y="14644"/>
                    <a:pt x="18380" y="12376"/>
                  </a:cubicBezTo>
                  <a:cubicBezTo>
                    <a:pt x="11842" y="8907"/>
                    <a:pt x="7139" y="6405"/>
                    <a:pt x="4370" y="4937"/>
                  </a:cubicBezTo>
                  <a:lnTo>
                    <a:pt x="2502" y="3903"/>
                  </a:lnTo>
                  <a:lnTo>
                    <a:pt x="1802" y="3503"/>
                  </a:lnTo>
                  <a:lnTo>
                    <a:pt x="1735" y="3469"/>
                  </a:lnTo>
                  <a:lnTo>
                    <a:pt x="2135" y="2702"/>
                  </a:lnTo>
                  <a:lnTo>
                    <a:pt x="1701" y="3436"/>
                  </a:lnTo>
                  <a:lnTo>
                    <a:pt x="1668" y="3403"/>
                  </a:lnTo>
                  <a:cubicBezTo>
                    <a:pt x="1601" y="3369"/>
                    <a:pt x="1568" y="3336"/>
                    <a:pt x="1501" y="3303"/>
                  </a:cubicBezTo>
                  <a:cubicBezTo>
                    <a:pt x="0" y="2235"/>
                    <a:pt x="200" y="1134"/>
                    <a:pt x="300" y="834"/>
                  </a:cubicBezTo>
                  <a:cubicBezTo>
                    <a:pt x="434" y="334"/>
                    <a:pt x="868" y="0"/>
                    <a:pt x="1368" y="0"/>
                  </a:cubicBezTo>
                  <a:cubicBezTo>
                    <a:pt x="1468" y="0"/>
                    <a:pt x="1568" y="0"/>
                    <a:pt x="1668" y="34"/>
                  </a:cubicBezTo>
                  <a:lnTo>
                    <a:pt x="1835" y="100"/>
                  </a:lnTo>
                  <a:cubicBezTo>
                    <a:pt x="4237" y="801"/>
                    <a:pt x="6472" y="1535"/>
                    <a:pt x="8473" y="2269"/>
                  </a:cubicBezTo>
                  <a:lnTo>
                    <a:pt x="9040" y="2502"/>
                  </a:lnTo>
                  <a:lnTo>
                    <a:pt x="10341" y="3036"/>
                  </a:lnTo>
                  <a:cubicBezTo>
                    <a:pt x="14344" y="4670"/>
                    <a:pt x="23284" y="8406"/>
                    <a:pt x="30088" y="11275"/>
                  </a:cubicBezTo>
                  <a:lnTo>
                    <a:pt x="32990" y="12509"/>
                  </a:lnTo>
                  <a:cubicBezTo>
                    <a:pt x="32757" y="12209"/>
                    <a:pt x="32690" y="11809"/>
                    <a:pt x="32790" y="11408"/>
                  </a:cubicBezTo>
                  <a:cubicBezTo>
                    <a:pt x="32924" y="11008"/>
                    <a:pt x="33291" y="10741"/>
                    <a:pt x="33724" y="10741"/>
                  </a:cubicBezTo>
                  <a:lnTo>
                    <a:pt x="33824" y="10741"/>
                  </a:lnTo>
                  <a:lnTo>
                    <a:pt x="34058" y="10808"/>
                  </a:lnTo>
                  <a:cubicBezTo>
                    <a:pt x="35059" y="11075"/>
                    <a:pt x="36026" y="11408"/>
                    <a:pt x="36860" y="11709"/>
                  </a:cubicBezTo>
                  <a:cubicBezTo>
                    <a:pt x="37260" y="11875"/>
                    <a:pt x="38795" y="12509"/>
                    <a:pt x="41396" y="13577"/>
                  </a:cubicBezTo>
                  <a:cubicBezTo>
                    <a:pt x="42964" y="10675"/>
                    <a:pt x="46000" y="8807"/>
                    <a:pt x="49302" y="8773"/>
                  </a:cubicBezTo>
                  <a:lnTo>
                    <a:pt x="49402" y="8773"/>
                  </a:lnTo>
                  <a:cubicBezTo>
                    <a:pt x="49836" y="7606"/>
                    <a:pt x="50503" y="5804"/>
                    <a:pt x="51037" y="4403"/>
                  </a:cubicBezTo>
                  <a:cubicBezTo>
                    <a:pt x="51370" y="3570"/>
                    <a:pt x="51637" y="2836"/>
                    <a:pt x="51804" y="2435"/>
                  </a:cubicBezTo>
                  <a:cubicBezTo>
                    <a:pt x="52404" y="901"/>
                    <a:pt x="53205" y="134"/>
                    <a:pt x="54039" y="134"/>
                  </a:cubicBezTo>
                  <a:cubicBezTo>
                    <a:pt x="54439" y="134"/>
                    <a:pt x="54806" y="301"/>
                    <a:pt x="55040" y="601"/>
                  </a:cubicBezTo>
                  <a:cubicBezTo>
                    <a:pt x="55640" y="1301"/>
                    <a:pt x="55540" y="2569"/>
                    <a:pt x="55373" y="3469"/>
                  </a:cubicBezTo>
                  <a:cubicBezTo>
                    <a:pt x="55273" y="3936"/>
                    <a:pt x="55140" y="4670"/>
                    <a:pt x="54973" y="5538"/>
                  </a:cubicBezTo>
                  <a:cubicBezTo>
                    <a:pt x="54639" y="7039"/>
                    <a:pt x="54239" y="8873"/>
                    <a:pt x="53939" y="10141"/>
                  </a:cubicBezTo>
                  <a:cubicBezTo>
                    <a:pt x="56774" y="11942"/>
                    <a:pt x="58342" y="15178"/>
                    <a:pt x="58075" y="18547"/>
                  </a:cubicBezTo>
                  <a:cubicBezTo>
                    <a:pt x="60844" y="19047"/>
                    <a:pt x="62445" y="19348"/>
                    <a:pt x="62878" y="19414"/>
                  </a:cubicBezTo>
                  <a:cubicBezTo>
                    <a:pt x="63779" y="19614"/>
                    <a:pt x="64746" y="19881"/>
                    <a:pt x="65781" y="20181"/>
                  </a:cubicBezTo>
                  <a:lnTo>
                    <a:pt x="65814" y="20181"/>
                  </a:lnTo>
                  <a:cubicBezTo>
                    <a:pt x="66281" y="20315"/>
                    <a:pt x="66581" y="20782"/>
                    <a:pt x="66514" y="21249"/>
                  </a:cubicBezTo>
                  <a:cubicBezTo>
                    <a:pt x="66448" y="21683"/>
                    <a:pt x="66147" y="22049"/>
                    <a:pt x="65747" y="22216"/>
                  </a:cubicBezTo>
                  <a:lnTo>
                    <a:pt x="77089" y="24218"/>
                  </a:lnTo>
                  <a:lnTo>
                    <a:pt x="85761" y="25819"/>
                  </a:lnTo>
                  <a:lnTo>
                    <a:pt x="89998" y="26586"/>
                  </a:lnTo>
                  <a:lnTo>
                    <a:pt x="91365" y="26853"/>
                  </a:lnTo>
                  <a:lnTo>
                    <a:pt x="91866" y="26953"/>
                  </a:lnTo>
                  <a:cubicBezTo>
                    <a:pt x="93967" y="27387"/>
                    <a:pt x="96236" y="27987"/>
                    <a:pt x="98637" y="28721"/>
                  </a:cubicBezTo>
                  <a:lnTo>
                    <a:pt x="98804" y="28788"/>
                  </a:lnTo>
                  <a:cubicBezTo>
                    <a:pt x="99338" y="28954"/>
                    <a:pt x="99671" y="29488"/>
                    <a:pt x="99571" y="30022"/>
                  </a:cubicBezTo>
                  <a:cubicBezTo>
                    <a:pt x="99471" y="30722"/>
                    <a:pt x="98804" y="31556"/>
                    <a:pt x="97170" y="31623"/>
                  </a:cubicBezTo>
                  <a:lnTo>
                    <a:pt x="96969" y="31623"/>
                  </a:lnTo>
                  <a:lnTo>
                    <a:pt x="96969" y="30789"/>
                  </a:lnTo>
                  <a:lnTo>
                    <a:pt x="96903" y="31623"/>
                  </a:lnTo>
                  <a:lnTo>
                    <a:pt x="96536" y="31623"/>
                  </a:lnTo>
                  <a:lnTo>
                    <a:pt x="95202" y="31523"/>
                  </a:lnTo>
                  <a:lnTo>
                    <a:pt x="87529" y="30856"/>
                  </a:lnTo>
                  <a:lnTo>
                    <a:pt x="82793" y="30422"/>
                  </a:lnTo>
                  <a:lnTo>
                    <a:pt x="78056" y="30022"/>
                  </a:lnTo>
                  <a:cubicBezTo>
                    <a:pt x="78890" y="32490"/>
                    <a:pt x="77055" y="35092"/>
                    <a:pt x="74420" y="35159"/>
                  </a:cubicBezTo>
                  <a:cubicBezTo>
                    <a:pt x="71785" y="35192"/>
                    <a:pt x="69883" y="32690"/>
                    <a:pt x="70617" y="30155"/>
                  </a:cubicBezTo>
                  <a:cubicBezTo>
                    <a:pt x="70717" y="29888"/>
                    <a:pt x="70817" y="29622"/>
                    <a:pt x="70951" y="29355"/>
                  </a:cubicBezTo>
                  <a:lnTo>
                    <a:pt x="67715" y="29088"/>
                  </a:lnTo>
                  <a:cubicBezTo>
                    <a:pt x="68182" y="30189"/>
                    <a:pt x="68249" y="31456"/>
                    <a:pt x="67915" y="32657"/>
                  </a:cubicBezTo>
                  <a:cubicBezTo>
                    <a:pt x="67215" y="34925"/>
                    <a:pt x="65147" y="36460"/>
                    <a:pt x="62778" y="3649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1"/>
            <p:cNvSpPr/>
            <p:nvPr/>
          </p:nvSpPr>
          <p:spPr>
            <a:xfrm>
              <a:off x="6624468" y="976138"/>
              <a:ext cx="179889" cy="183963"/>
            </a:xfrm>
            <a:custGeom>
              <a:rect b="b" l="l" r="r" t="t"/>
              <a:pathLst>
                <a:path extrusionOk="0" h="6005" w="5872">
                  <a:moveTo>
                    <a:pt x="3870" y="634"/>
                  </a:moveTo>
                  <a:cubicBezTo>
                    <a:pt x="1801" y="0"/>
                    <a:pt x="0" y="2202"/>
                    <a:pt x="1034" y="4103"/>
                  </a:cubicBezTo>
                  <a:cubicBezTo>
                    <a:pt x="2068" y="6005"/>
                    <a:pt x="4870" y="5704"/>
                    <a:pt x="5504" y="3636"/>
                  </a:cubicBezTo>
                  <a:cubicBezTo>
                    <a:pt x="5871" y="2335"/>
                    <a:pt x="5137" y="1001"/>
                    <a:pt x="3870" y="6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1"/>
            <p:cNvSpPr/>
            <p:nvPr/>
          </p:nvSpPr>
          <p:spPr>
            <a:xfrm>
              <a:off x="6355720" y="815709"/>
              <a:ext cx="121621" cy="124684"/>
            </a:xfrm>
            <a:custGeom>
              <a:rect b="b" l="l" r="r" t="t"/>
              <a:pathLst>
                <a:path extrusionOk="0" h="4070" w="3970">
                  <a:moveTo>
                    <a:pt x="2602" y="434"/>
                  </a:moveTo>
                  <a:cubicBezTo>
                    <a:pt x="1201" y="0"/>
                    <a:pt x="0" y="1501"/>
                    <a:pt x="701" y="2769"/>
                  </a:cubicBezTo>
                  <a:cubicBezTo>
                    <a:pt x="1401" y="4070"/>
                    <a:pt x="3303" y="3870"/>
                    <a:pt x="3703" y="2469"/>
                  </a:cubicBezTo>
                  <a:cubicBezTo>
                    <a:pt x="3970" y="1601"/>
                    <a:pt x="3469" y="667"/>
                    <a:pt x="2602"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1"/>
            <p:cNvSpPr/>
            <p:nvPr/>
          </p:nvSpPr>
          <p:spPr>
            <a:xfrm>
              <a:off x="7616657" y="1274511"/>
              <a:ext cx="182952" cy="179889"/>
            </a:xfrm>
            <a:custGeom>
              <a:rect b="b" l="l" r="r" t="t"/>
              <a:pathLst>
                <a:path extrusionOk="0" h="5872" w="5972">
                  <a:moveTo>
                    <a:pt x="3637" y="401"/>
                  </a:moveTo>
                  <a:cubicBezTo>
                    <a:pt x="5705" y="1001"/>
                    <a:pt x="5972" y="3803"/>
                    <a:pt x="4104" y="4837"/>
                  </a:cubicBezTo>
                  <a:cubicBezTo>
                    <a:pt x="2203" y="5872"/>
                    <a:pt x="1" y="4104"/>
                    <a:pt x="635" y="2035"/>
                  </a:cubicBezTo>
                  <a:cubicBezTo>
                    <a:pt x="1002" y="735"/>
                    <a:pt x="2336" y="1"/>
                    <a:pt x="3637" y="4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1"/>
            <p:cNvSpPr/>
            <p:nvPr/>
          </p:nvSpPr>
          <p:spPr>
            <a:xfrm>
              <a:off x="8001904" y="1306187"/>
              <a:ext cx="123673" cy="121652"/>
            </a:xfrm>
            <a:custGeom>
              <a:rect b="b" l="l" r="r" t="t"/>
              <a:pathLst>
                <a:path extrusionOk="0" h="3971" w="4037">
                  <a:moveTo>
                    <a:pt x="2436" y="234"/>
                  </a:moveTo>
                  <a:cubicBezTo>
                    <a:pt x="3837" y="668"/>
                    <a:pt x="4037" y="2569"/>
                    <a:pt x="2769" y="3270"/>
                  </a:cubicBezTo>
                  <a:cubicBezTo>
                    <a:pt x="1468" y="3970"/>
                    <a:pt x="1" y="2736"/>
                    <a:pt x="401" y="1368"/>
                  </a:cubicBezTo>
                  <a:cubicBezTo>
                    <a:pt x="668" y="501"/>
                    <a:pt x="1568" y="1"/>
                    <a:pt x="2436" y="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1"/>
            <p:cNvSpPr/>
            <p:nvPr/>
          </p:nvSpPr>
          <p:spPr>
            <a:xfrm>
              <a:off x="7252884" y="1053795"/>
              <a:ext cx="1561497" cy="295352"/>
            </a:xfrm>
            <a:custGeom>
              <a:rect b="b" l="l" r="r" t="t"/>
              <a:pathLst>
                <a:path extrusionOk="0" h="9641" w="50971">
                  <a:moveTo>
                    <a:pt x="7506" y="1"/>
                  </a:moveTo>
                  <a:cubicBezTo>
                    <a:pt x="7506" y="1"/>
                    <a:pt x="40330" y="5805"/>
                    <a:pt x="43732" y="6539"/>
                  </a:cubicBezTo>
                  <a:cubicBezTo>
                    <a:pt x="47134" y="7272"/>
                    <a:pt x="50237" y="8240"/>
                    <a:pt x="50604" y="8373"/>
                  </a:cubicBezTo>
                  <a:cubicBezTo>
                    <a:pt x="50971" y="8507"/>
                    <a:pt x="50837" y="9507"/>
                    <a:pt x="49136" y="9574"/>
                  </a:cubicBezTo>
                  <a:cubicBezTo>
                    <a:pt x="47435" y="9641"/>
                    <a:pt x="1" y="5238"/>
                    <a:pt x="1" y="52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1"/>
            <p:cNvSpPr/>
            <p:nvPr/>
          </p:nvSpPr>
          <p:spPr>
            <a:xfrm>
              <a:off x="7252875" y="1183075"/>
              <a:ext cx="1561497" cy="166073"/>
            </a:xfrm>
            <a:custGeom>
              <a:rect b="b" l="l" r="r" t="t"/>
              <a:pathLst>
                <a:path extrusionOk="0" h="5705" w="50971">
                  <a:moveTo>
                    <a:pt x="50604" y="4437"/>
                  </a:moveTo>
                  <a:cubicBezTo>
                    <a:pt x="50971" y="4537"/>
                    <a:pt x="50837" y="5571"/>
                    <a:pt x="49136" y="5638"/>
                  </a:cubicBezTo>
                  <a:cubicBezTo>
                    <a:pt x="47435" y="5705"/>
                    <a:pt x="1" y="1302"/>
                    <a:pt x="1" y="1302"/>
                  </a:cubicBezTo>
                  <a:lnTo>
                    <a:pt x="1469" y="268"/>
                  </a:lnTo>
                  <a:lnTo>
                    <a:pt x="2202" y="601"/>
                  </a:lnTo>
                  <a:lnTo>
                    <a:pt x="413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1"/>
            <p:cNvSpPr/>
            <p:nvPr/>
          </p:nvSpPr>
          <p:spPr>
            <a:xfrm>
              <a:off x="7400048" y="971022"/>
              <a:ext cx="398561" cy="90986"/>
            </a:xfrm>
            <a:custGeom>
              <a:rect b="b" l="l" r="r" t="t"/>
              <a:pathLst>
                <a:path extrusionOk="0" h="2970" w="13010">
                  <a:moveTo>
                    <a:pt x="567" y="1"/>
                  </a:moveTo>
                  <a:cubicBezTo>
                    <a:pt x="4537" y="734"/>
                    <a:pt x="9173" y="1568"/>
                    <a:pt x="9974" y="1735"/>
                  </a:cubicBezTo>
                  <a:cubicBezTo>
                    <a:pt x="11375" y="2035"/>
                    <a:pt x="12676" y="2436"/>
                    <a:pt x="12843" y="2502"/>
                  </a:cubicBezTo>
                  <a:cubicBezTo>
                    <a:pt x="13010" y="2536"/>
                    <a:pt x="12943" y="2969"/>
                    <a:pt x="12242" y="2969"/>
                  </a:cubicBezTo>
                  <a:cubicBezTo>
                    <a:pt x="11842" y="2969"/>
                    <a:pt x="5538" y="2436"/>
                    <a:pt x="0" y="19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1"/>
            <p:cNvSpPr/>
            <p:nvPr/>
          </p:nvSpPr>
          <p:spPr>
            <a:xfrm>
              <a:off x="7400048" y="1010877"/>
              <a:ext cx="398561" cy="51130"/>
            </a:xfrm>
            <a:custGeom>
              <a:rect b="b" l="l" r="r" t="t"/>
              <a:pathLst>
                <a:path extrusionOk="0" h="1669" w="13010">
                  <a:moveTo>
                    <a:pt x="12843" y="1201"/>
                  </a:moveTo>
                  <a:cubicBezTo>
                    <a:pt x="13010" y="1235"/>
                    <a:pt x="12943" y="1668"/>
                    <a:pt x="12242" y="1668"/>
                  </a:cubicBezTo>
                  <a:cubicBezTo>
                    <a:pt x="11842" y="1668"/>
                    <a:pt x="5538" y="1135"/>
                    <a:pt x="0" y="634"/>
                  </a:cubicBezTo>
                  <a:lnTo>
                    <a:pt x="2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1"/>
            <p:cNvSpPr/>
            <p:nvPr/>
          </p:nvSpPr>
          <p:spPr>
            <a:xfrm>
              <a:off x="7307044" y="405951"/>
              <a:ext cx="165582" cy="344399"/>
            </a:xfrm>
            <a:custGeom>
              <a:rect b="b" l="l" r="r" t="t"/>
              <a:pathLst>
                <a:path extrusionOk="0" h="11242" w="5405">
                  <a:moveTo>
                    <a:pt x="4871" y="3269"/>
                  </a:moveTo>
                  <a:cubicBezTo>
                    <a:pt x="4537" y="4970"/>
                    <a:pt x="3103" y="11241"/>
                    <a:pt x="3103" y="11241"/>
                  </a:cubicBezTo>
                  <a:lnTo>
                    <a:pt x="1602" y="10674"/>
                  </a:lnTo>
                  <a:lnTo>
                    <a:pt x="1" y="10307"/>
                  </a:lnTo>
                  <a:cubicBezTo>
                    <a:pt x="1" y="10307"/>
                    <a:pt x="2236" y="4270"/>
                    <a:pt x="2869" y="2669"/>
                  </a:cubicBezTo>
                  <a:cubicBezTo>
                    <a:pt x="3970" y="0"/>
                    <a:pt x="5405" y="434"/>
                    <a:pt x="4871" y="32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1"/>
            <p:cNvSpPr/>
            <p:nvPr/>
          </p:nvSpPr>
          <p:spPr>
            <a:xfrm>
              <a:off x="5802908" y="426384"/>
              <a:ext cx="1377533" cy="765415"/>
            </a:xfrm>
            <a:custGeom>
              <a:rect b="b" l="l" r="r" t="t"/>
              <a:pathLst>
                <a:path extrusionOk="0" h="24985" w="44966">
                  <a:moveTo>
                    <a:pt x="41530" y="16545"/>
                  </a:moveTo>
                  <a:cubicBezTo>
                    <a:pt x="41530" y="16545"/>
                    <a:pt x="10808" y="3569"/>
                    <a:pt x="7572" y="2335"/>
                  </a:cubicBezTo>
                  <a:cubicBezTo>
                    <a:pt x="4303" y="1101"/>
                    <a:pt x="1201" y="234"/>
                    <a:pt x="801" y="100"/>
                  </a:cubicBezTo>
                  <a:cubicBezTo>
                    <a:pt x="434" y="0"/>
                    <a:pt x="0" y="934"/>
                    <a:pt x="1368" y="1902"/>
                  </a:cubicBezTo>
                  <a:cubicBezTo>
                    <a:pt x="2769" y="2869"/>
                    <a:pt x="44965" y="24985"/>
                    <a:pt x="44965" y="2498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1"/>
            <p:cNvSpPr/>
            <p:nvPr/>
          </p:nvSpPr>
          <p:spPr>
            <a:xfrm>
              <a:off x="5802900" y="426375"/>
              <a:ext cx="1372362" cy="771412"/>
            </a:xfrm>
            <a:custGeom>
              <a:rect b="b" l="l" r="r" t="t"/>
              <a:pathLst>
                <a:path extrusionOk="0" h="24985" w="44966">
                  <a:moveTo>
                    <a:pt x="834" y="100"/>
                  </a:moveTo>
                  <a:cubicBezTo>
                    <a:pt x="434" y="0"/>
                    <a:pt x="0" y="934"/>
                    <a:pt x="1368" y="1902"/>
                  </a:cubicBezTo>
                  <a:cubicBezTo>
                    <a:pt x="2769" y="2869"/>
                    <a:pt x="44965" y="24985"/>
                    <a:pt x="44965" y="24985"/>
                  </a:cubicBezTo>
                  <a:lnTo>
                    <a:pt x="44298" y="23317"/>
                  </a:lnTo>
                  <a:lnTo>
                    <a:pt x="43498" y="23217"/>
                  </a:lnTo>
                  <a:lnTo>
                    <a:pt x="42197" y="21649"/>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1"/>
            <p:cNvSpPr/>
            <p:nvPr/>
          </p:nvSpPr>
          <p:spPr>
            <a:xfrm>
              <a:off x="6807381" y="757443"/>
              <a:ext cx="366885" cy="201364"/>
            </a:xfrm>
            <a:custGeom>
              <a:rect b="b" l="l" r="r" t="t"/>
              <a:pathLst>
                <a:path extrusionOk="0" h="6573" w="11976">
                  <a:moveTo>
                    <a:pt x="11975" y="4638"/>
                  </a:moveTo>
                  <a:cubicBezTo>
                    <a:pt x="8273" y="3070"/>
                    <a:pt x="3936" y="1268"/>
                    <a:pt x="3169" y="968"/>
                  </a:cubicBezTo>
                  <a:cubicBezTo>
                    <a:pt x="1801" y="435"/>
                    <a:pt x="500" y="101"/>
                    <a:pt x="334" y="34"/>
                  </a:cubicBezTo>
                  <a:cubicBezTo>
                    <a:pt x="200" y="1"/>
                    <a:pt x="0" y="368"/>
                    <a:pt x="567" y="801"/>
                  </a:cubicBezTo>
                  <a:cubicBezTo>
                    <a:pt x="901" y="1002"/>
                    <a:pt x="6505" y="3970"/>
                    <a:pt x="11408" y="65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1"/>
            <p:cNvSpPr/>
            <p:nvPr/>
          </p:nvSpPr>
          <p:spPr>
            <a:xfrm>
              <a:off x="6807381" y="757443"/>
              <a:ext cx="355642" cy="201364"/>
            </a:xfrm>
            <a:custGeom>
              <a:rect b="b" l="l" r="r" t="t"/>
              <a:pathLst>
                <a:path extrusionOk="0" h="6573" w="11609">
                  <a:moveTo>
                    <a:pt x="334" y="34"/>
                  </a:moveTo>
                  <a:cubicBezTo>
                    <a:pt x="167" y="1"/>
                    <a:pt x="0" y="368"/>
                    <a:pt x="567" y="801"/>
                  </a:cubicBezTo>
                  <a:cubicBezTo>
                    <a:pt x="901" y="1002"/>
                    <a:pt x="6505" y="3970"/>
                    <a:pt x="11408" y="6572"/>
                  </a:cubicBezTo>
                  <a:lnTo>
                    <a:pt x="11608" y="593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1"/>
            <p:cNvSpPr/>
            <p:nvPr/>
          </p:nvSpPr>
          <p:spPr>
            <a:xfrm>
              <a:off x="7005437" y="660650"/>
              <a:ext cx="564444" cy="583103"/>
            </a:xfrm>
            <a:custGeom>
              <a:rect b="b" l="l" r="r" t="t"/>
              <a:pathLst>
                <a:path extrusionOk="0" h="18781" w="18180">
                  <a:moveTo>
                    <a:pt x="11508" y="1268"/>
                  </a:moveTo>
                  <a:cubicBezTo>
                    <a:pt x="15778" y="2502"/>
                    <a:pt x="18180" y="7205"/>
                    <a:pt x="16879" y="11675"/>
                  </a:cubicBezTo>
                  <a:cubicBezTo>
                    <a:pt x="15545" y="16178"/>
                    <a:pt x="10975" y="18780"/>
                    <a:pt x="6705" y="17513"/>
                  </a:cubicBezTo>
                  <a:cubicBezTo>
                    <a:pt x="2402" y="16279"/>
                    <a:pt x="0" y="11609"/>
                    <a:pt x="1334" y="7105"/>
                  </a:cubicBezTo>
                  <a:cubicBezTo>
                    <a:pt x="2669" y="2602"/>
                    <a:pt x="7205" y="0"/>
                    <a:pt x="11508" y="126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1"/>
            <p:cNvSpPr/>
            <p:nvPr/>
          </p:nvSpPr>
          <p:spPr>
            <a:xfrm>
              <a:off x="7175228" y="785044"/>
              <a:ext cx="299457" cy="192143"/>
            </a:xfrm>
            <a:custGeom>
              <a:rect b="b" l="l" r="r" t="t"/>
              <a:pathLst>
                <a:path extrusionOk="0" h="6272" w="9775">
                  <a:moveTo>
                    <a:pt x="9307" y="2869"/>
                  </a:moveTo>
                  <a:cubicBezTo>
                    <a:pt x="9774" y="2803"/>
                    <a:pt x="9708" y="3236"/>
                    <a:pt x="9441" y="3536"/>
                  </a:cubicBezTo>
                  <a:cubicBezTo>
                    <a:pt x="6839" y="6272"/>
                    <a:pt x="568" y="4304"/>
                    <a:pt x="34" y="668"/>
                  </a:cubicBezTo>
                  <a:cubicBezTo>
                    <a:pt x="1" y="301"/>
                    <a:pt x="234" y="1"/>
                    <a:pt x="534" y="301"/>
                  </a:cubicBezTo>
                  <a:cubicBezTo>
                    <a:pt x="2969" y="2336"/>
                    <a:pt x="6138" y="3270"/>
                    <a:pt x="9307" y="28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1"/>
            <p:cNvSpPr/>
            <p:nvPr/>
          </p:nvSpPr>
          <p:spPr>
            <a:xfrm>
              <a:off x="7372447" y="405951"/>
              <a:ext cx="100176" cy="162488"/>
            </a:xfrm>
            <a:custGeom>
              <a:rect b="b" l="l" r="r" t="t"/>
              <a:pathLst>
                <a:path extrusionOk="0" h="5304" w="3270">
                  <a:moveTo>
                    <a:pt x="1" y="4637"/>
                  </a:moveTo>
                  <a:cubicBezTo>
                    <a:pt x="1035" y="2935"/>
                    <a:pt x="2369" y="3336"/>
                    <a:pt x="2302" y="5304"/>
                  </a:cubicBezTo>
                  <a:cubicBezTo>
                    <a:pt x="2469" y="4437"/>
                    <a:pt x="2636" y="3703"/>
                    <a:pt x="2703" y="3269"/>
                  </a:cubicBezTo>
                  <a:cubicBezTo>
                    <a:pt x="3270" y="434"/>
                    <a:pt x="1802" y="0"/>
                    <a:pt x="734" y="2669"/>
                  </a:cubicBezTo>
                  <a:cubicBezTo>
                    <a:pt x="568" y="3102"/>
                    <a:pt x="301" y="3803"/>
                    <a:pt x="1" y="46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1"/>
            <p:cNvSpPr/>
            <p:nvPr/>
          </p:nvSpPr>
          <p:spPr>
            <a:xfrm>
              <a:off x="7029850" y="911975"/>
              <a:ext cx="488755" cy="312306"/>
            </a:xfrm>
            <a:custGeom>
              <a:rect b="b" l="l" r="r" t="t"/>
              <a:pathLst>
                <a:path extrusionOk="0" h="10009" w="15779">
                  <a:moveTo>
                    <a:pt x="13510" y="5405"/>
                  </a:moveTo>
                  <a:cubicBezTo>
                    <a:pt x="9274" y="6305"/>
                    <a:pt x="4871" y="5004"/>
                    <a:pt x="1835" y="1936"/>
                  </a:cubicBezTo>
                  <a:cubicBezTo>
                    <a:pt x="1335" y="1469"/>
                    <a:pt x="935" y="935"/>
                    <a:pt x="568" y="401"/>
                  </a:cubicBezTo>
                  <a:cubicBezTo>
                    <a:pt x="501" y="268"/>
                    <a:pt x="401" y="134"/>
                    <a:pt x="334" y="1"/>
                  </a:cubicBezTo>
                  <a:cubicBezTo>
                    <a:pt x="334" y="101"/>
                    <a:pt x="301" y="168"/>
                    <a:pt x="301" y="268"/>
                  </a:cubicBezTo>
                  <a:cubicBezTo>
                    <a:pt x="1" y="1969"/>
                    <a:pt x="234" y="3704"/>
                    <a:pt x="968" y="5271"/>
                  </a:cubicBezTo>
                  <a:cubicBezTo>
                    <a:pt x="1635" y="6806"/>
                    <a:pt x="2803" y="8073"/>
                    <a:pt x="4237" y="8907"/>
                  </a:cubicBezTo>
                  <a:lnTo>
                    <a:pt x="4737" y="9141"/>
                  </a:lnTo>
                  <a:cubicBezTo>
                    <a:pt x="5104" y="9341"/>
                    <a:pt x="5505" y="9474"/>
                    <a:pt x="5905" y="9608"/>
                  </a:cubicBezTo>
                  <a:cubicBezTo>
                    <a:pt x="6305" y="9708"/>
                    <a:pt x="6706" y="9808"/>
                    <a:pt x="7106" y="9841"/>
                  </a:cubicBezTo>
                  <a:lnTo>
                    <a:pt x="7673" y="9908"/>
                  </a:lnTo>
                  <a:cubicBezTo>
                    <a:pt x="9341" y="10008"/>
                    <a:pt x="11009" y="9541"/>
                    <a:pt x="12410" y="8640"/>
                  </a:cubicBezTo>
                  <a:cubicBezTo>
                    <a:pt x="13844" y="7740"/>
                    <a:pt x="15011" y="6405"/>
                    <a:pt x="15679" y="4804"/>
                  </a:cubicBezTo>
                  <a:cubicBezTo>
                    <a:pt x="15712" y="4738"/>
                    <a:pt x="15745" y="4671"/>
                    <a:pt x="15779" y="4571"/>
                  </a:cubicBezTo>
                  <a:lnTo>
                    <a:pt x="15378" y="4771"/>
                  </a:lnTo>
                  <a:cubicBezTo>
                    <a:pt x="14778" y="5038"/>
                    <a:pt x="14144" y="5238"/>
                    <a:pt x="13510" y="540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1"/>
            <p:cNvSpPr/>
            <p:nvPr/>
          </p:nvSpPr>
          <p:spPr>
            <a:xfrm>
              <a:off x="7124132" y="930157"/>
              <a:ext cx="289225" cy="281045"/>
            </a:xfrm>
            <a:custGeom>
              <a:rect b="b" l="l" r="r" t="t"/>
              <a:pathLst>
                <a:path extrusionOk="0" h="9174" w="9441">
                  <a:moveTo>
                    <a:pt x="5505" y="534"/>
                  </a:moveTo>
                  <a:cubicBezTo>
                    <a:pt x="8807" y="1335"/>
                    <a:pt x="9441" y="5804"/>
                    <a:pt x="6472" y="7506"/>
                  </a:cubicBezTo>
                  <a:cubicBezTo>
                    <a:pt x="3503" y="9174"/>
                    <a:pt x="1" y="6405"/>
                    <a:pt x="968" y="3136"/>
                  </a:cubicBezTo>
                  <a:cubicBezTo>
                    <a:pt x="1502" y="1168"/>
                    <a:pt x="3537" y="0"/>
                    <a:pt x="5505" y="534"/>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1"/>
            <p:cNvSpPr/>
            <p:nvPr/>
          </p:nvSpPr>
          <p:spPr>
            <a:xfrm>
              <a:off x="8730850" y="1333900"/>
              <a:ext cx="38700" cy="387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1"/>
            <p:cNvSpPr/>
            <p:nvPr/>
          </p:nvSpPr>
          <p:spPr>
            <a:xfrm>
              <a:off x="5825750" y="471900"/>
              <a:ext cx="38700" cy="387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34" name="Shape 1234"/>
        <p:cNvGrpSpPr/>
        <p:nvPr/>
      </p:nvGrpSpPr>
      <p:grpSpPr>
        <a:xfrm>
          <a:off x="0" y="0"/>
          <a:ext cx="0" cy="0"/>
          <a:chOff x="0" y="0"/>
          <a:chExt cx="0" cy="0"/>
        </a:xfrm>
      </p:grpSpPr>
      <p:sp>
        <p:nvSpPr>
          <p:cNvPr id="1235" name="Google Shape;1235;p52"/>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grpSp>
        <p:nvGrpSpPr>
          <p:cNvPr id="1236" name="Google Shape;1236;p52"/>
          <p:cNvGrpSpPr/>
          <p:nvPr/>
        </p:nvGrpSpPr>
        <p:grpSpPr>
          <a:xfrm>
            <a:off x="3120900" y="1391240"/>
            <a:ext cx="2921388" cy="2385373"/>
            <a:chOff x="732428" y="1198513"/>
            <a:chExt cx="845921" cy="690752"/>
          </a:xfrm>
        </p:grpSpPr>
        <p:grpSp>
          <p:nvGrpSpPr>
            <p:cNvPr id="1237" name="Google Shape;1237;p52"/>
            <p:cNvGrpSpPr/>
            <p:nvPr/>
          </p:nvGrpSpPr>
          <p:grpSpPr>
            <a:xfrm>
              <a:off x="823030" y="1198513"/>
              <a:ext cx="755319" cy="690752"/>
              <a:chOff x="823030" y="1198513"/>
              <a:chExt cx="755319" cy="690752"/>
            </a:xfrm>
          </p:grpSpPr>
          <p:sp>
            <p:nvSpPr>
              <p:cNvPr id="1238" name="Google Shape;1238;p52"/>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BA5343"/>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2"/>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FFFFFF"/>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52"/>
            <p:cNvGrpSpPr/>
            <p:nvPr/>
          </p:nvGrpSpPr>
          <p:grpSpPr>
            <a:xfrm>
              <a:off x="732428" y="1239937"/>
              <a:ext cx="739912" cy="607886"/>
              <a:chOff x="732428" y="1239937"/>
              <a:chExt cx="739912" cy="607886"/>
            </a:xfrm>
          </p:grpSpPr>
          <p:sp>
            <p:nvSpPr>
              <p:cNvPr id="1241" name="Google Shape;1241;p52"/>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DDC4AB"/>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2"/>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FFFFFF"/>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52"/>
            <p:cNvGrpSpPr/>
            <p:nvPr/>
          </p:nvGrpSpPr>
          <p:grpSpPr>
            <a:xfrm>
              <a:off x="732428" y="1277018"/>
              <a:ext cx="702832" cy="533758"/>
              <a:chOff x="732428" y="1277018"/>
              <a:chExt cx="702832" cy="533758"/>
            </a:xfrm>
          </p:grpSpPr>
          <p:sp>
            <p:nvSpPr>
              <p:cNvPr id="1244" name="Google Shape;1244;p52"/>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698A8A"/>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2"/>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FFFFFF"/>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52"/>
            <p:cNvGrpSpPr/>
            <p:nvPr/>
          </p:nvGrpSpPr>
          <p:grpSpPr>
            <a:xfrm>
              <a:off x="931170" y="1306653"/>
              <a:ext cx="647179" cy="474455"/>
              <a:chOff x="931170" y="1306653"/>
              <a:chExt cx="647179" cy="474455"/>
            </a:xfrm>
          </p:grpSpPr>
          <p:sp>
            <p:nvSpPr>
              <p:cNvPr id="1247" name="Google Shape;1247;p52"/>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DB6B6"/>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2"/>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FFFFFF"/>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 name="Google Shape;1249;p52"/>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FFFFFF"/>
            </a:solidFill>
            <a:ln cap="flat" cmpd="sng" w="2286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 name="Google Shape;1250;p52"/>
          <p:cNvGrpSpPr/>
          <p:nvPr/>
        </p:nvGrpSpPr>
        <p:grpSpPr>
          <a:xfrm>
            <a:off x="3120900" y="1391240"/>
            <a:ext cx="2921388" cy="2385373"/>
            <a:chOff x="732428" y="1198513"/>
            <a:chExt cx="845921" cy="690752"/>
          </a:xfrm>
        </p:grpSpPr>
        <p:grpSp>
          <p:nvGrpSpPr>
            <p:cNvPr id="1251" name="Google Shape;1251;p52"/>
            <p:cNvGrpSpPr/>
            <p:nvPr/>
          </p:nvGrpSpPr>
          <p:grpSpPr>
            <a:xfrm>
              <a:off x="823030" y="1198513"/>
              <a:ext cx="755319" cy="690752"/>
              <a:chOff x="823030" y="1198513"/>
              <a:chExt cx="755319" cy="690752"/>
            </a:xfrm>
          </p:grpSpPr>
          <p:sp>
            <p:nvSpPr>
              <p:cNvPr id="1252" name="Google Shape;1252;p52"/>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2"/>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52"/>
            <p:cNvGrpSpPr/>
            <p:nvPr/>
          </p:nvGrpSpPr>
          <p:grpSpPr>
            <a:xfrm>
              <a:off x="732428" y="1239937"/>
              <a:ext cx="739912" cy="607886"/>
              <a:chOff x="732428" y="1239937"/>
              <a:chExt cx="739912" cy="607886"/>
            </a:xfrm>
          </p:grpSpPr>
          <p:sp>
            <p:nvSpPr>
              <p:cNvPr id="1255" name="Google Shape;1255;p52"/>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2"/>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52"/>
            <p:cNvGrpSpPr/>
            <p:nvPr/>
          </p:nvGrpSpPr>
          <p:grpSpPr>
            <a:xfrm>
              <a:off x="732428" y="1277018"/>
              <a:ext cx="702832" cy="533758"/>
              <a:chOff x="732428" y="1277018"/>
              <a:chExt cx="702832" cy="533758"/>
            </a:xfrm>
          </p:grpSpPr>
          <p:sp>
            <p:nvSpPr>
              <p:cNvPr id="1258" name="Google Shape;1258;p52"/>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2"/>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52"/>
            <p:cNvGrpSpPr/>
            <p:nvPr/>
          </p:nvGrpSpPr>
          <p:grpSpPr>
            <a:xfrm>
              <a:off x="931170" y="1306653"/>
              <a:ext cx="647179" cy="474455"/>
              <a:chOff x="931170" y="1306653"/>
              <a:chExt cx="647179" cy="474455"/>
            </a:xfrm>
          </p:grpSpPr>
          <p:sp>
            <p:nvSpPr>
              <p:cNvPr id="1261" name="Google Shape;1261;p52"/>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2"/>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 name="Google Shape;1263;p52"/>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52"/>
          <p:cNvGrpSpPr/>
          <p:nvPr/>
        </p:nvGrpSpPr>
        <p:grpSpPr>
          <a:xfrm>
            <a:off x="4311132" y="2259785"/>
            <a:ext cx="590802" cy="588385"/>
            <a:chOff x="1342268" y="4161009"/>
            <a:chExt cx="359565" cy="358094"/>
          </a:xfrm>
        </p:grpSpPr>
        <p:sp>
          <p:nvSpPr>
            <p:cNvPr id="1265" name="Google Shape;1265;p52"/>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2"/>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2"/>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2"/>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2"/>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2"/>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2"/>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2"/>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2"/>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 name="Google Shape;1274;p52"/>
          <p:cNvSpPr txBox="1"/>
          <p:nvPr/>
        </p:nvSpPr>
        <p:spPr>
          <a:xfrm>
            <a:off x="1052268" y="2054988"/>
            <a:ext cx="1860900" cy="3669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b="1" lang="en" sz="1600">
                <a:solidFill>
                  <a:schemeClr val="dk1"/>
                </a:solidFill>
                <a:latin typeface="Syncopate"/>
                <a:ea typeface="Syncopate"/>
                <a:cs typeface="Syncopate"/>
                <a:sym typeface="Syncopate"/>
              </a:rPr>
              <a:t>2021</a:t>
            </a:r>
            <a:endParaRPr b="1" sz="1600">
              <a:solidFill>
                <a:schemeClr val="dk1"/>
              </a:solidFill>
              <a:latin typeface="Syncopate"/>
              <a:ea typeface="Syncopate"/>
              <a:cs typeface="Syncopate"/>
              <a:sym typeface="Syncopate"/>
            </a:endParaRPr>
          </a:p>
        </p:txBody>
      </p:sp>
      <p:sp>
        <p:nvSpPr>
          <p:cNvPr id="1275" name="Google Shape;1275;p52"/>
          <p:cNvSpPr txBox="1"/>
          <p:nvPr/>
        </p:nvSpPr>
        <p:spPr>
          <a:xfrm>
            <a:off x="1052268" y="3218513"/>
            <a:ext cx="1860900" cy="3669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b="1" lang="en" sz="1600">
                <a:solidFill>
                  <a:schemeClr val="dk1"/>
                </a:solidFill>
                <a:latin typeface="Syncopate"/>
                <a:ea typeface="Syncopate"/>
                <a:cs typeface="Syncopate"/>
                <a:sym typeface="Syncopate"/>
              </a:rPr>
              <a:t>2022</a:t>
            </a:r>
            <a:endParaRPr b="1" sz="1600">
              <a:solidFill>
                <a:schemeClr val="dk1"/>
              </a:solidFill>
              <a:latin typeface="Syncopate"/>
              <a:ea typeface="Syncopate"/>
              <a:cs typeface="Syncopate"/>
              <a:sym typeface="Syncopate"/>
            </a:endParaRPr>
          </a:p>
        </p:txBody>
      </p:sp>
      <p:sp>
        <p:nvSpPr>
          <p:cNvPr id="1276" name="Google Shape;1276;p52"/>
          <p:cNvSpPr txBox="1"/>
          <p:nvPr/>
        </p:nvSpPr>
        <p:spPr>
          <a:xfrm>
            <a:off x="6230832" y="1428900"/>
            <a:ext cx="1860900" cy="366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1600">
                <a:solidFill>
                  <a:schemeClr val="dk1"/>
                </a:solidFill>
                <a:latin typeface="Syncopate"/>
                <a:ea typeface="Syncopate"/>
                <a:cs typeface="Syncopate"/>
                <a:sym typeface="Syncopate"/>
              </a:rPr>
              <a:t>2023</a:t>
            </a:r>
            <a:endParaRPr b="1" sz="1600">
              <a:solidFill>
                <a:schemeClr val="dk1"/>
              </a:solidFill>
              <a:latin typeface="Syncopate"/>
              <a:ea typeface="Syncopate"/>
              <a:cs typeface="Syncopate"/>
              <a:sym typeface="Syncopate"/>
            </a:endParaRPr>
          </a:p>
        </p:txBody>
      </p:sp>
      <p:sp>
        <p:nvSpPr>
          <p:cNvPr id="1277" name="Google Shape;1277;p52"/>
          <p:cNvSpPr txBox="1"/>
          <p:nvPr/>
        </p:nvSpPr>
        <p:spPr>
          <a:xfrm>
            <a:off x="6230832" y="2604938"/>
            <a:ext cx="1860900" cy="366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1600">
                <a:solidFill>
                  <a:schemeClr val="dk1"/>
                </a:solidFill>
                <a:latin typeface="Syncopate"/>
                <a:ea typeface="Syncopate"/>
                <a:cs typeface="Syncopate"/>
                <a:sym typeface="Syncopate"/>
              </a:rPr>
              <a:t>2024</a:t>
            </a:r>
            <a:endParaRPr b="1" sz="1600">
              <a:solidFill>
                <a:schemeClr val="dk1"/>
              </a:solidFill>
              <a:latin typeface="Syncopate"/>
              <a:ea typeface="Syncopate"/>
              <a:cs typeface="Syncopate"/>
              <a:sym typeface="Syncopate"/>
            </a:endParaRPr>
          </a:p>
        </p:txBody>
      </p:sp>
      <p:sp>
        <p:nvSpPr>
          <p:cNvPr id="1278" name="Google Shape;1278;p52"/>
          <p:cNvSpPr txBox="1"/>
          <p:nvPr/>
        </p:nvSpPr>
        <p:spPr>
          <a:xfrm>
            <a:off x="759168" y="2418969"/>
            <a:ext cx="2154000" cy="474300"/>
          </a:xfrm>
          <a:prstGeom prst="rect">
            <a:avLst/>
          </a:prstGeom>
          <a:noFill/>
          <a:ln>
            <a:noFill/>
          </a:ln>
        </p:spPr>
        <p:txBody>
          <a:bodyPr anchorCtr="0" anchor="ctr" bIns="0" lIns="91425" spcFirstLastPara="1" rIns="91425" wrap="square" tIns="182875">
            <a:noAutofit/>
          </a:bodyPr>
          <a:lstStyle/>
          <a:p>
            <a:pPr indent="0" lvl="0" marL="0" rtl="0" algn="r">
              <a:spcBef>
                <a:spcPts val="0"/>
              </a:spcBef>
              <a:spcAft>
                <a:spcPts val="1600"/>
              </a:spcAft>
              <a:buNone/>
            </a:pPr>
            <a:r>
              <a:rPr lang="en">
                <a:solidFill>
                  <a:schemeClr val="dk1"/>
                </a:solidFill>
                <a:latin typeface="Barlow"/>
                <a:ea typeface="Barlow"/>
                <a:cs typeface="Barlow"/>
                <a:sym typeface="Barlow"/>
              </a:rPr>
              <a:t>Mercury is the closest planet to the Sun</a:t>
            </a:r>
            <a:r>
              <a:rPr lang="en" sz="1600">
                <a:solidFill>
                  <a:schemeClr val="dk1"/>
                </a:solidFill>
                <a:latin typeface="Josefin Slab SemiBold"/>
                <a:ea typeface="Josefin Slab SemiBold"/>
                <a:cs typeface="Josefin Slab SemiBold"/>
                <a:sym typeface="Josefin Slab SemiBold"/>
              </a:rPr>
              <a:t> </a:t>
            </a:r>
            <a:endParaRPr sz="1600">
              <a:solidFill>
                <a:schemeClr val="dk1"/>
              </a:solidFill>
              <a:latin typeface="Josefin Slab SemiBold"/>
              <a:ea typeface="Josefin Slab SemiBold"/>
              <a:cs typeface="Josefin Slab SemiBold"/>
              <a:sym typeface="Josefin Slab SemiBold"/>
            </a:endParaRPr>
          </a:p>
        </p:txBody>
      </p:sp>
      <p:sp>
        <p:nvSpPr>
          <p:cNvPr id="1279" name="Google Shape;1279;p52"/>
          <p:cNvSpPr txBox="1"/>
          <p:nvPr/>
        </p:nvSpPr>
        <p:spPr>
          <a:xfrm>
            <a:off x="6230832" y="1795811"/>
            <a:ext cx="2154000" cy="474300"/>
          </a:xfrm>
          <a:prstGeom prst="rect">
            <a:avLst/>
          </a:prstGeom>
          <a:noFill/>
          <a:ln>
            <a:noFill/>
          </a:ln>
        </p:spPr>
        <p:txBody>
          <a:bodyPr anchorCtr="0" anchor="ctr" bIns="0" lIns="91425" spcFirstLastPara="1" rIns="91425" wrap="square" tIns="182875">
            <a:noAutofit/>
          </a:bodyPr>
          <a:lstStyle/>
          <a:p>
            <a:pPr indent="0" lvl="0" marL="0" rtl="0" algn="l">
              <a:spcBef>
                <a:spcPts val="0"/>
              </a:spcBef>
              <a:spcAft>
                <a:spcPts val="1600"/>
              </a:spcAft>
              <a:buNone/>
            </a:pPr>
            <a:r>
              <a:rPr lang="en">
                <a:solidFill>
                  <a:schemeClr val="dk1"/>
                </a:solidFill>
                <a:latin typeface="Barlow"/>
                <a:ea typeface="Barlow"/>
                <a:cs typeface="Barlow"/>
                <a:sym typeface="Barlow"/>
              </a:rPr>
              <a:t>Jupiter is the biggest planet of them all</a:t>
            </a:r>
            <a:endParaRPr>
              <a:solidFill>
                <a:schemeClr val="dk1"/>
              </a:solidFill>
              <a:latin typeface="Barlow"/>
              <a:ea typeface="Barlow"/>
              <a:cs typeface="Barlow"/>
              <a:sym typeface="Barlow"/>
            </a:endParaRPr>
          </a:p>
        </p:txBody>
      </p:sp>
      <p:sp>
        <p:nvSpPr>
          <p:cNvPr id="1280" name="Google Shape;1280;p52"/>
          <p:cNvSpPr txBox="1"/>
          <p:nvPr/>
        </p:nvSpPr>
        <p:spPr>
          <a:xfrm>
            <a:off x="492468" y="3582509"/>
            <a:ext cx="2420700" cy="474300"/>
          </a:xfrm>
          <a:prstGeom prst="rect">
            <a:avLst/>
          </a:prstGeom>
          <a:noFill/>
          <a:ln>
            <a:noFill/>
          </a:ln>
        </p:spPr>
        <p:txBody>
          <a:bodyPr anchorCtr="0" anchor="ctr" bIns="0" lIns="91425" spcFirstLastPara="1" rIns="91425" wrap="square" tIns="182875">
            <a:noAutofit/>
          </a:bodyPr>
          <a:lstStyle/>
          <a:p>
            <a:pPr indent="0" lvl="0" marL="0" marR="0" rtl="0" algn="r">
              <a:lnSpc>
                <a:spcPct val="100000"/>
              </a:lnSpc>
              <a:spcBef>
                <a:spcPts val="0"/>
              </a:spcBef>
              <a:spcAft>
                <a:spcPts val="1600"/>
              </a:spcAft>
              <a:buNone/>
            </a:pPr>
            <a:r>
              <a:rPr lang="en">
                <a:solidFill>
                  <a:schemeClr val="dk1"/>
                </a:solidFill>
                <a:latin typeface="Barlow"/>
                <a:ea typeface="Barlow"/>
                <a:cs typeface="Barlow"/>
                <a:sym typeface="Barlow"/>
              </a:rPr>
              <a:t>Saturn is composed of hydrogen and helium</a:t>
            </a:r>
            <a:endParaRPr>
              <a:solidFill>
                <a:schemeClr val="dk1"/>
              </a:solidFill>
              <a:latin typeface="Barlow"/>
              <a:ea typeface="Barlow"/>
              <a:cs typeface="Barlow"/>
              <a:sym typeface="Barlow"/>
            </a:endParaRPr>
          </a:p>
        </p:txBody>
      </p:sp>
      <p:sp>
        <p:nvSpPr>
          <p:cNvPr id="1281" name="Google Shape;1281;p52"/>
          <p:cNvSpPr txBox="1"/>
          <p:nvPr/>
        </p:nvSpPr>
        <p:spPr>
          <a:xfrm>
            <a:off x="6230832" y="2971848"/>
            <a:ext cx="2420700" cy="474300"/>
          </a:xfrm>
          <a:prstGeom prst="rect">
            <a:avLst/>
          </a:prstGeom>
          <a:noFill/>
          <a:ln>
            <a:noFill/>
          </a:ln>
        </p:spPr>
        <p:txBody>
          <a:bodyPr anchorCtr="0" anchor="ctr" bIns="0" lIns="91425" spcFirstLastPara="1" rIns="91425" wrap="square" tIns="182875">
            <a:noAutofit/>
          </a:bodyPr>
          <a:lstStyle/>
          <a:p>
            <a:pPr indent="0" lvl="0" marL="0" rtl="0" algn="l">
              <a:spcBef>
                <a:spcPts val="0"/>
              </a:spcBef>
              <a:spcAft>
                <a:spcPts val="1600"/>
              </a:spcAft>
              <a:buNone/>
            </a:pPr>
            <a:r>
              <a:rPr lang="en">
                <a:solidFill>
                  <a:schemeClr val="dk1"/>
                </a:solidFill>
                <a:latin typeface="Barlow"/>
                <a:ea typeface="Barlow"/>
                <a:cs typeface="Barlow"/>
                <a:sym typeface="Barlow"/>
              </a:rPr>
              <a:t>Neptune is the farthest planet from the Sun</a:t>
            </a:r>
            <a:endParaRPr sz="1600">
              <a:solidFill>
                <a:schemeClr val="dk1"/>
              </a:solidFill>
              <a:latin typeface="Josefin Slab SemiBold"/>
              <a:ea typeface="Josefin Slab SemiBold"/>
              <a:cs typeface="Josefin Slab SemiBold"/>
              <a:sym typeface="Josefin Slab SemiBold"/>
            </a:endParaRPr>
          </a:p>
        </p:txBody>
      </p:sp>
      <p:grpSp>
        <p:nvGrpSpPr>
          <p:cNvPr id="1282" name="Google Shape;1282;p52"/>
          <p:cNvGrpSpPr/>
          <p:nvPr/>
        </p:nvGrpSpPr>
        <p:grpSpPr>
          <a:xfrm rot="2939972">
            <a:off x="7630631" y="3462749"/>
            <a:ext cx="1000202" cy="1510733"/>
            <a:chOff x="3268563" y="4950400"/>
            <a:chExt cx="751400" cy="1135000"/>
          </a:xfrm>
        </p:grpSpPr>
        <p:sp>
          <p:nvSpPr>
            <p:cNvPr id="1283" name="Google Shape;1283;p52"/>
            <p:cNvSpPr/>
            <p:nvPr/>
          </p:nvSpPr>
          <p:spPr>
            <a:xfrm>
              <a:off x="3292738" y="5125525"/>
              <a:ext cx="365300" cy="701350"/>
            </a:xfrm>
            <a:custGeom>
              <a:rect b="b" l="l" r="r" t="t"/>
              <a:pathLst>
                <a:path extrusionOk="0" h="28054" w="14612">
                  <a:moveTo>
                    <a:pt x="8574" y="28021"/>
                  </a:moveTo>
                  <a:cubicBezTo>
                    <a:pt x="6205" y="28021"/>
                    <a:pt x="4404" y="26653"/>
                    <a:pt x="3937" y="24485"/>
                  </a:cubicBezTo>
                  <a:cubicBezTo>
                    <a:pt x="3603" y="22950"/>
                    <a:pt x="3437" y="21416"/>
                    <a:pt x="3470" y="19848"/>
                  </a:cubicBezTo>
                  <a:cubicBezTo>
                    <a:pt x="3503" y="18080"/>
                    <a:pt x="3236" y="16279"/>
                    <a:pt x="2669" y="14611"/>
                  </a:cubicBezTo>
                  <a:cubicBezTo>
                    <a:pt x="1235" y="10441"/>
                    <a:pt x="1" y="6805"/>
                    <a:pt x="2369" y="4504"/>
                  </a:cubicBezTo>
                  <a:cubicBezTo>
                    <a:pt x="4504" y="2436"/>
                    <a:pt x="7640" y="34"/>
                    <a:pt x="10508" y="34"/>
                  </a:cubicBezTo>
                  <a:cubicBezTo>
                    <a:pt x="10842" y="0"/>
                    <a:pt x="11142" y="34"/>
                    <a:pt x="11476" y="101"/>
                  </a:cubicBezTo>
                  <a:cubicBezTo>
                    <a:pt x="11609" y="134"/>
                    <a:pt x="14211" y="801"/>
                    <a:pt x="14478" y="5104"/>
                  </a:cubicBezTo>
                  <a:cubicBezTo>
                    <a:pt x="14611" y="7039"/>
                    <a:pt x="13611" y="8440"/>
                    <a:pt x="12643" y="9808"/>
                  </a:cubicBezTo>
                  <a:cubicBezTo>
                    <a:pt x="11509" y="11442"/>
                    <a:pt x="10408" y="12976"/>
                    <a:pt x="11042" y="15445"/>
                  </a:cubicBezTo>
                  <a:cubicBezTo>
                    <a:pt x="11442" y="17013"/>
                    <a:pt x="11976" y="18547"/>
                    <a:pt x="12677" y="20015"/>
                  </a:cubicBezTo>
                  <a:cubicBezTo>
                    <a:pt x="13510" y="21883"/>
                    <a:pt x="14144" y="23351"/>
                    <a:pt x="13410" y="25285"/>
                  </a:cubicBezTo>
                  <a:cubicBezTo>
                    <a:pt x="12810" y="26886"/>
                    <a:pt x="10775" y="28054"/>
                    <a:pt x="8574" y="28054"/>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2"/>
            <p:cNvSpPr/>
            <p:nvPr/>
          </p:nvSpPr>
          <p:spPr>
            <a:xfrm>
              <a:off x="3268563" y="5105175"/>
              <a:ext cx="410325" cy="741725"/>
            </a:xfrm>
            <a:custGeom>
              <a:rect b="b" l="l" r="r" t="t"/>
              <a:pathLst>
                <a:path extrusionOk="0" h="29669" w="16413">
                  <a:moveTo>
                    <a:pt x="11690" y="1669"/>
                  </a:moveTo>
                  <a:cubicBezTo>
                    <a:pt x="11885" y="1669"/>
                    <a:pt x="12081" y="1700"/>
                    <a:pt x="12276" y="1748"/>
                  </a:cubicBezTo>
                  <a:cubicBezTo>
                    <a:pt x="12276" y="1748"/>
                    <a:pt x="14377" y="2249"/>
                    <a:pt x="14611" y="5951"/>
                  </a:cubicBezTo>
                  <a:cubicBezTo>
                    <a:pt x="14844" y="9688"/>
                    <a:pt x="9908" y="11389"/>
                    <a:pt x="11175" y="16459"/>
                  </a:cubicBezTo>
                  <a:cubicBezTo>
                    <a:pt x="12443" y="21496"/>
                    <a:pt x="14611" y="23130"/>
                    <a:pt x="13610" y="25766"/>
                  </a:cubicBezTo>
                  <a:cubicBezTo>
                    <a:pt x="13110" y="27133"/>
                    <a:pt x="11309" y="28034"/>
                    <a:pt x="9541" y="28034"/>
                  </a:cubicBezTo>
                  <a:cubicBezTo>
                    <a:pt x="7839" y="28034"/>
                    <a:pt x="6172" y="27200"/>
                    <a:pt x="5705" y="25132"/>
                  </a:cubicBezTo>
                  <a:cubicBezTo>
                    <a:pt x="4771" y="20962"/>
                    <a:pt x="5871" y="19428"/>
                    <a:pt x="4404" y="15158"/>
                  </a:cubicBezTo>
                  <a:cubicBezTo>
                    <a:pt x="2936" y="10888"/>
                    <a:pt x="2002" y="7786"/>
                    <a:pt x="3937" y="5918"/>
                  </a:cubicBezTo>
                  <a:cubicBezTo>
                    <a:pt x="5671" y="4217"/>
                    <a:pt x="8773" y="1682"/>
                    <a:pt x="11475" y="1682"/>
                  </a:cubicBezTo>
                  <a:cubicBezTo>
                    <a:pt x="11547" y="1673"/>
                    <a:pt x="11618" y="1669"/>
                    <a:pt x="11690" y="1669"/>
                  </a:cubicBezTo>
                  <a:close/>
                  <a:moveTo>
                    <a:pt x="11776" y="1"/>
                  </a:moveTo>
                  <a:cubicBezTo>
                    <a:pt x="11674" y="1"/>
                    <a:pt x="11574" y="5"/>
                    <a:pt x="11475" y="14"/>
                  </a:cubicBezTo>
                  <a:cubicBezTo>
                    <a:pt x="8306" y="14"/>
                    <a:pt x="5004" y="2582"/>
                    <a:pt x="2769" y="4717"/>
                  </a:cubicBezTo>
                  <a:cubicBezTo>
                    <a:pt x="0" y="7419"/>
                    <a:pt x="1368" y="11422"/>
                    <a:pt x="2836" y="15692"/>
                  </a:cubicBezTo>
                  <a:cubicBezTo>
                    <a:pt x="3403" y="17293"/>
                    <a:pt x="3636" y="18994"/>
                    <a:pt x="3603" y="20695"/>
                  </a:cubicBezTo>
                  <a:cubicBezTo>
                    <a:pt x="3570" y="22330"/>
                    <a:pt x="3736" y="23931"/>
                    <a:pt x="4070" y="25499"/>
                  </a:cubicBezTo>
                  <a:cubicBezTo>
                    <a:pt x="4637" y="28101"/>
                    <a:pt x="6739" y="29668"/>
                    <a:pt x="9541" y="29668"/>
                  </a:cubicBezTo>
                  <a:cubicBezTo>
                    <a:pt x="12109" y="29668"/>
                    <a:pt x="14444" y="28301"/>
                    <a:pt x="15178" y="26333"/>
                  </a:cubicBezTo>
                  <a:cubicBezTo>
                    <a:pt x="16012" y="24131"/>
                    <a:pt x="15245" y="22397"/>
                    <a:pt x="14377" y="20429"/>
                  </a:cubicBezTo>
                  <a:cubicBezTo>
                    <a:pt x="13744" y="19028"/>
                    <a:pt x="13210" y="17526"/>
                    <a:pt x="12810" y="16025"/>
                  </a:cubicBezTo>
                  <a:cubicBezTo>
                    <a:pt x="12276" y="13924"/>
                    <a:pt x="13177" y="12656"/>
                    <a:pt x="14277" y="11055"/>
                  </a:cubicBezTo>
                  <a:cubicBezTo>
                    <a:pt x="15278" y="9654"/>
                    <a:pt x="16412" y="8053"/>
                    <a:pt x="16279" y="5851"/>
                  </a:cubicBezTo>
                  <a:cubicBezTo>
                    <a:pt x="16045" y="1915"/>
                    <a:pt x="13877" y="381"/>
                    <a:pt x="12643" y="81"/>
                  </a:cubicBezTo>
                  <a:lnTo>
                    <a:pt x="12609" y="81"/>
                  </a:lnTo>
                  <a:cubicBezTo>
                    <a:pt x="12341" y="32"/>
                    <a:pt x="12054" y="1"/>
                    <a:pt x="11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2"/>
            <p:cNvSpPr/>
            <p:nvPr/>
          </p:nvSpPr>
          <p:spPr>
            <a:xfrm>
              <a:off x="3502063" y="4971250"/>
              <a:ext cx="143450" cy="179325"/>
            </a:xfrm>
            <a:custGeom>
              <a:rect b="b" l="l" r="r" t="t"/>
              <a:pathLst>
                <a:path extrusionOk="0" h="7173" w="5738">
                  <a:moveTo>
                    <a:pt x="2903" y="7172"/>
                  </a:moveTo>
                  <a:cubicBezTo>
                    <a:pt x="1368" y="7172"/>
                    <a:pt x="101" y="5638"/>
                    <a:pt x="34" y="3670"/>
                  </a:cubicBezTo>
                  <a:cubicBezTo>
                    <a:pt x="0" y="2802"/>
                    <a:pt x="234" y="1935"/>
                    <a:pt x="701" y="1201"/>
                  </a:cubicBezTo>
                  <a:cubicBezTo>
                    <a:pt x="1168" y="501"/>
                    <a:pt x="1935" y="34"/>
                    <a:pt x="2769" y="0"/>
                  </a:cubicBezTo>
                  <a:lnTo>
                    <a:pt x="2836" y="0"/>
                  </a:lnTo>
                  <a:cubicBezTo>
                    <a:pt x="4404" y="0"/>
                    <a:pt x="5671" y="1535"/>
                    <a:pt x="5705" y="3503"/>
                  </a:cubicBezTo>
                  <a:cubicBezTo>
                    <a:pt x="5738" y="4370"/>
                    <a:pt x="5504" y="5204"/>
                    <a:pt x="5037" y="5938"/>
                  </a:cubicBezTo>
                  <a:cubicBezTo>
                    <a:pt x="4604" y="6672"/>
                    <a:pt x="3837" y="7105"/>
                    <a:pt x="3003" y="7172"/>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2"/>
            <p:cNvSpPr/>
            <p:nvPr/>
          </p:nvSpPr>
          <p:spPr>
            <a:xfrm>
              <a:off x="3480388" y="4950400"/>
              <a:ext cx="185975" cy="221025"/>
            </a:xfrm>
            <a:custGeom>
              <a:rect b="b" l="l" r="r" t="t"/>
              <a:pathLst>
                <a:path extrusionOk="0" h="8841" w="7439">
                  <a:moveTo>
                    <a:pt x="3703" y="1668"/>
                  </a:moveTo>
                  <a:cubicBezTo>
                    <a:pt x="4804" y="1668"/>
                    <a:pt x="5704" y="2869"/>
                    <a:pt x="5738" y="4337"/>
                  </a:cubicBezTo>
                  <a:cubicBezTo>
                    <a:pt x="5804" y="5838"/>
                    <a:pt x="4904" y="7139"/>
                    <a:pt x="3836" y="7172"/>
                  </a:cubicBezTo>
                  <a:lnTo>
                    <a:pt x="3770" y="7172"/>
                  </a:lnTo>
                  <a:cubicBezTo>
                    <a:pt x="2702" y="7172"/>
                    <a:pt x="1801" y="5971"/>
                    <a:pt x="1735" y="4470"/>
                  </a:cubicBezTo>
                  <a:cubicBezTo>
                    <a:pt x="1668" y="2969"/>
                    <a:pt x="2535" y="1702"/>
                    <a:pt x="3669" y="1668"/>
                  </a:cubicBezTo>
                  <a:close/>
                  <a:moveTo>
                    <a:pt x="3603" y="0"/>
                  </a:moveTo>
                  <a:cubicBezTo>
                    <a:pt x="2502" y="34"/>
                    <a:pt x="1501" y="634"/>
                    <a:pt x="901" y="1568"/>
                  </a:cubicBezTo>
                  <a:cubicBezTo>
                    <a:pt x="300" y="2436"/>
                    <a:pt x="0" y="3470"/>
                    <a:pt x="67" y="4537"/>
                  </a:cubicBezTo>
                  <a:cubicBezTo>
                    <a:pt x="134" y="6939"/>
                    <a:pt x="1768" y="8840"/>
                    <a:pt x="3770" y="8840"/>
                  </a:cubicBezTo>
                  <a:lnTo>
                    <a:pt x="3870" y="8840"/>
                  </a:lnTo>
                  <a:cubicBezTo>
                    <a:pt x="4970" y="8773"/>
                    <a:pt x="5971" y="8173"/>
                    <a:pt x="6572" y="7239"/>
                  </a:cubicBezTo>
                  <a:cubicBezTo>
                    <a:pt x="7172" y="6372"/>
                    <a:pt x="7439" y="5338"/>
                    <a:pt x="7405" y="4304"/>
                  </a:cubicBezTo>
                  <a:cubicBezTo>
                    <a:pt x="7339" y="1868"/>
                    <a:pt x="5704" y="0"/>
                    <a:pt x="3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2"/>
            <p:cNvSpPr/>
            <p:nvPr/>
          </p:nvSpPr>
          <p:spPr>
            <a:xfrm>
              <a:off x="3432013" y="5037950"/>
              <a:ext cx="110925" cy="123450"/>
            </a:xfrm>
            <a:custGeom>
              <a:rect b="b" l="l" r="r" t="t"/>
              <a:pathLst>
                <a:path extrusionOk="0" h="4938" w="4437">
                  <a:moveTo>
                    <a:pt x="2302" y="4938"/>
                  </a:moveTo>
                  <a:cubicBezTo>
                    <a:pt x="1301" y="4938"/>
                    <a:pt x="401" y="4104"/>
                    <a:pt x="134" y="2903"/>
                  </a:cubicBezTo>
                  <a:cubicBezTo>
                    <a:pt x="0" y="2336"/>
                    <a:pt x="34" y="1736"/>
                    <a:pt x="267" y="1168"/>
                  </a:cubicBezTo>
                  <a:cubicBezTo>
                    <a:pt x="501" y="601"/>
                    <a:pt x="1001" y="201"/>
                    <a:pt x="1602" y="34"/>
                  </a:cubicBezTo>
                  <a:cubicBezTo>
                    <a:pt x="1702" y="1"/>
                    <a:pt x="1835" y="1"/>
                    <a:pt x="1969" y="1"/>
                  </a:cubicBezTo>
                  <a:cubicBezTo>
                    <a:pt x="2969" y="1"/>
                    <a:pt x="3870" y="868"/>
                    <a:pt x="4137" y="2036"/>
                  </a:cubicBezTo>
                  <a:cubicBezTo>
                    <a:pt x="4437" y="3403"/>
                    <a:pt x="3770" y="4671"/>
                    <a:pt x="2669" y="4904"/>
                  </a:cubicBezTo>
                  <a:cubicBezTo>
                    <a:pt x="2536" y="4938"/>
                    <a:pt x="2402" y="4938"/>
                    <a:pt x="2302" y="4938"/>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2"/>
            <p:cNvSpPr/>
            <p:nvPr/>
          </p:nvSpPr>
          <p:spPr>
            <a:xfrm>
              <a:off x="3410338" y="5017125"/>
              <a:ext cx="155125" cy="165125"/>
            </a:xfrm>
            <a:custGeom>
              <a:rect b="b" l="l" r="r" t="t"/>
              <a:pathLst>
                <a:path extrusionOk="0" h="6605" w="6205">
                  <a:moveTo>
                    <a:pt x="2836" y="1668"/>
                  </a:moveTo>
                  <a:cubicBezTo>
                    <a:pt x="3436" y="1668"/>
                    <a:pt x="4003" y="2235"/>
                    <a:pt x="4170" y="3036"/>
                  </a:cubicBezTo>
                  <a:cubicBezTo>
                    <a:pt x="4370" y="3936"/>
                    <a:pt x="4003" y="4803"/>
                    <a:pt x="3336" y="4937"/>
                  </a:cubicBezTo>
                  <a:lnTo>
                    <a:pt x="3169" y="4937"/>
                  </a:lnTo>
                  <a:cubicBezTo>
                    <a:pt x="2569" y="4937"/>
                    <a:pt x="1968" y="4370"/>
                    <a:pt x="1801" y="3569"/>
                  </a:cubicBezTo>
                  <a:cubicBezTo>
                    <a:pt x="1601" y="2669"/>
                    <a:pt x="1968" y="1835"/>
                    <a:pt x="2635" y="1701"/>
                  </a:cubicBezTo>
                  <a:cubicBezTo>
                    <a:pt x="2702" y="1668"/>
                    <a:pt x="2769" y="1668"/>
                    <a:pt x="2836" y="1668"/>
                  </a:cubicBezTo>
                  <a:close/>
                  <a:moveTo>
                    <a:pt x="2836" y="0"/>
                  </a:moveTo>
                  <a:cubicBezTo>
                    <a:pt x="1735" y="0"/>
                    <a:pt x="767" y="667"/>
                    <a:pt x="400" y="1668"/>
                  </a:cubicBezTo>
                  <a:cubicBezTo>
                    <a:pt x="67" y="2368"/>
                    <a:pt x="0" y="3169"/>
                    <a:pt x="200" y="3903"/>
                  </a:cubicBezTo>
                  <a:cubicBezTo>
                    <a:pt x="534" y="5504"/>
                    <a:pt x="1768" y="6605"/>
                    <a:pt x="3169" y="6605"/>
                  </a:cubicBezTo>
                  <a:cubicBezTo>
                    <a:pt x="3336" y="6605"/>
                    <a:pt x="3536" y="6605"/>
                    <a:pt x="3703" y="6538"/>
                  </a:cubicBezTo>
                  <a:cubicBezTo>
                    <a:pt x="5271" y="6204"/>
                    <a:pt x="6205" y="4503"/>
                    <a:pt x="5804" y="2702"/>
                  </a:cubicBezTo>
                  <a:cubicBezTo>
                    <a:pt x="5437" y="1101"/>
                    <a:pt x="4237"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2"/>
            <p:cNvSpPr/>
            <p:nvPr/>
          </p:nvSpPr>
          <p:spPr>
            <a:xfrm>
              <a:off x="3377813" y="5083000"/>
              <a:ext cx="102600" cy="115100"/>
            </a:xfrm>
            <a:custGeom>
              <a:rect b="b" l="l" r="r" t="t"/>
              <a:pathLst>
                <a:path extrusionOk="0" h="4604" w="4104">
                  <a:moveTo>
                    <a:pt x="2135" y="4604"/>
                  </a:moveTo>
                  <a:cubicBezTo>
                    <a:pt x="1134" y="4604"/>
                    <a:pt x="267" y="3703"/>
                    <a:pt x="134" y="2502"/>
                  </a:cubicBezTo>
                  <a:cubicBezTo>
                    <a:pt x="0" y="1201"/>
                    <a:pt x="734" y="100"/>
                    <a:pt x="1802" y="0"/>
                  </a:cubicBezTo>
                  <a:lnTo>
                    <a:pt x="2002" y="0"/>
                  </a:lnTo>
                  <a:cubicBezTo>
                    <a:pt x="3002" y="0"/>
                    <a:pt x="3836" y="901"/>
                    <a:pt x="3970" y="2102"/>
                  </a:cubicBezTo>
                  <a:cubicBezTo>
                    <a:pt x="4103" y="3403"/>
                    <a:pt x="3403" y="4503"/>
                    <a:pt x="2302" y="4604"/>
                  </a:cubicBezTo>
                  <a:lnTo>
                    <a:pt x="2135" y="4604"/>
                  </a:ln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2"/>
            <p:cNvSpPr/>
            <p:nvPr/>
          </p:nvSpPr>
          <p:spPr>
            <a:xfrm>
              <a:off x="3356113" y="5061300"/>
              <a:ext cx="146800" cy="157650"/>
            </a:xfrm>
            <a:custGeom>
              <a:rect b="b" l="l" r="r" t="t"/>
              <a:pathLst>
                <a:path extrusionOk="0" h="6306" w="5872">
                  <a:moveTo>
                    <a:pt x="2836" y="1669"/>
                  </a:moveTo>
                  <a:cubicBezTo>
                    <a:pt x="3403" y="1669"/>
                    <a:pt x="3937" y="2269"/>
                    <a:pt x="4004" y="3036"/>
                  </a:cubicBezTo>
                  <a:cubicBezTo>
                    <a:pt x="4104" y="3804"/>
                    <a:pt x="3670" y="4571"/>
                    <a:pt x="3103" y="4638"/>
                  </a:cubicBezTo>
                  <a:lnTo>
                    <a:pt x="3003" y="4638"/>
                  </a:lnTo>
                  <a:cubicBezTo>
                    <a:pt x="2436" y="4638"/>
                    <a:pt x="1936" y="4037"/>
                    <a:pt x="1836" y="3270"/>
                  </a:cubicBezTo>
                  <a:cubicBezTo>
                    <a:pt x="1769" y="2503"/>
                    <a:pt x="2169" y="1736"/>
                    <a:pt x="2770" y="1669"/>
                  </a:cubicBezTo>
                  <a:close/>
                  <a:moveTo>
                    <a:pt x="2569" y="1"/>
                  </a:moveTo>
                  <a:cubicBezTo>
                    <a:pt x="1035" y="168"/>
                    <a:pt x="1" y="1669"/>
                    <a:pt x="201" y="3437"/>
                  </a:cubicBezTo>
                  <a:cubicBezTo>
                    <a:pt x="368" y="5071"/>
                    <a:pt x="1569" y="6305"/>
                    <a:pt x="3003" y="6305"/>
                  </a:cubicBezTo>
                  <a:lnTo>
                    <a:pt x="3270" y="6305"/>
                  </a:lnTo>
                  <a:cubicBezTo>
                    <a:pt x="4804" y="6139"/>
                    <a:pt x="5872" y="4638"/>
                    <a:pt x="5672" y="2870"/>
                  </a:cubicBezTo>
                  <a:cubicBezTo>
                    <a:pt x="5472" y="1235"/>
                    <a:pt x="4271" y="1"/>
                    <a:pt x="28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2"/>
            <p:cNvSpPr/>
            <p:nvPr/>
          </p:nvSpPr>
          <p:spPr>
            <a:xfrm>
              <a:off x="3335288" y="5132200"/>
              <a:ext cx="90075" cy="104250"/>
            </a:xfrm>
            <a:custGeom>
              <a:rect b="b" l="l" r="r" t="t"/>
              <a:pathLst>
                <a:path extrusionOk="0" h="4170" w="3603">
                  <a:moveTo>
                    <a:pt x="1868" y="4170"/>
                  </a:moveTo>
                  <a:cubicBezTo>
                    <a:pt x="967" y="4170"/>
                    <a:pt x="167" y="3336"/>
                    <a:pt x="67" y="2269"/>
                  </a:cubicBezTo>
                  <a:cubicBezTo>
                    <a:pt x="0" y="1668"/>
                    <a:pt x="133" y="1068"/>
                    <a:pt x="500" y="601"/>
                  </a:cubicBezTo>
                  <a:cubicBezTo>
                    <a:pt x="767" y="267"/>
                    <a:pt x="1168" y="67"/>
                    <a:pt x="1568" y="0"/>
                  </a:cubicBezTo>
                  <a:cubicBezTo>
                    <a:pt x="1635" y="0"/>
                    <a:pt x="1701" y="0"/>
                    <a:pt x="1735" y="0"/>
                  </a:cubicBezTo>
                  <a:cubicBezTo>
                    <a:pt x="2669" y="0"/>
                    <a:pt x="3436" y="834"/>
                    <a:pt x="3536" y="1902"/>
                  </a:cubicBezTo>
                  <a:cubicBezTo>
                    <a:pt x="3603" y="2402"/>
                    <a:pt x="3503" y="2902"/>
                    <a:pt x="3269" y="3336"/>
                  </a:cubicBezTo>
                  <a:cubicBezTo>
                    <a:pt x="3002" y="3803"/>
                    <a:pt x="2535" y="4103"/>
                    <a:pt x="2035" y="4170"/>
                  </a:cubicBezTo>
                  <a:lnTo>
                    <a:pt x="1868" y="4170"/>
                  </a:ln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2"/>
            <p:cNvSpPr/>
            <p:nvPr/>
          </p:nvSpPr>
          <p:spPr>
            <a:xfrm>
              <a:off x="3313588" y="5111350"/>
              <a:ext cx="133450" cy="145950"/>
            </a:xfrm>
            <a:custGeom>
              <a:rect b="b" l="l" r="r" t="t"/>
              <a:pathLst>
                <a:path extrusionOk="0" h="5838" w="5338">
                  <a:moveTo>
                    <a:pt x="2603" y="1668"/>
                  </a:moveTo>
                  <a:cubicBezTo>
                    <a:pt x="3103" y="1668"/>
                    <a:pt x="3503" y="2169"/>
                    <a:pt x="3603" y="2802"/>
                  </a:cubicBezTo>
                  <a:cubicBezTo>
                    <a:pt x="3670" y="3470"/>
                    <a:pt x="3303" y="4103"/>
                    <a:pt x="2803" y="4170"/>
                  </a:cubicBezTo>
                  <a:lnTo>
                    <a:pt x="2736" y="4170"/>
                  </a:lnTo>
                  <a:cubicBezTo>
                    <a:pt x="2269" y="4170"/>
                    <a:pt x="1835" y="3670"/>
                    <a:pt x="1769" y="3003"/>
                  </a:cubicBezTo>
                  <a:cubicBezTo>
                    <a:pt x="1702" y="2369"/>
                    <a:pt x="2036" y="1702"/>
                    <a:pt x="2536" y="1668"/>
                  </a:cubicBezTo>
                  <a:close/>
                  <a:moveTo>
                    <a:pt x="2369" y="0"/>
                  </a:moveTo>
                  <a:cubicBezTo>
                    <a:pt x="1702" y="67"/>
                    <a:pt x="1135" y="401"/>
                    <a:pt x="735" y="901"/>
                  </a:cubicBezTo>
                  <a:cubicBezTo>
                    <a:pt x="234" y="1568"/>
                    <a:pt x="1" y="2369"/>
                    <a:pt x="101" y="3203"/>
                  </a:cubicBezTo>
                  <a:cubicBezTo>
                    <a:pt x="268" y="4704"/>
                    <a:pt x="1402" y="5838"/>
                    <a:pt x="2736" y="5838"/>
                  </a:cubicBezTo>
                  <a:lnTo>
                    <a:pt x="3003" y="5838"/>
                  </a:lnTo>
                  <a:cubicBezTo>
                    <a:pt x="3770" y="5738"/>
                    <a:pt x="4471" y="5271"/>
                    <a:pt x="4871" y="4570"/>
                  </a:cubicBezTo>
                  <a:cubicBezTo>
                    <a:pt x="5204" y="4003"/>
                    <a:pt x="5338" y="3336"/>
                    <a:pt x="5238" y="2669"/>
                  </a:cubicBezTo>
                  <a:cubicBezTo>
                    <a:pt x="5071" y="1135"/>
                    <a:pt x="3937" y="0"/>
                    <a:pt x="26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2"/>
            <p:cNvSpPr/>
            <p:nvPr/>
          </p:nvSpPr>
          <p:spPr>
            <a:xfrm>
              <a:off x="3299413" y="5184725"/>
              <a:ext cx="82600" cy="93425"/>
            </a:xfrm>
            <a:custGeom>
              <a:rect b="b" l="l" r="r" t="t"/>
              <a:pathLst>
                <a:path extrusionOk="0" h="3737" w="3304">
                  <a:moveTo>
                    <a:pt x="1669" y="3703"/>
                  </a:moveTo>
                  <a:cubicBezTo>
                    <a:pt x="768" y="3637"/>
                    <a:pt x="67" y="2903"/>
                    <a:pt x="34" y="2036"/>
                  </a:cubicBezTo>
                  <a:cubicBezTo>
                    <a:pt x="1" y="1602"/>
                    <a:pt x="67" y="1168"/>
                    <a:pt x="301" y="768"/>
                  </a:cubicBezTo>
                  <a:cubicBezTo>
                    <a:pt x="534" y="334"/>
                    <a:pt x="935" y="68"/>
                    <a:pt x="1435" y="1"/>
                  </a:cubicBezTo>
                  <a:lnTo>
                    <a:pt x="1568" y="1"/>
                  </a:lnTo>
                  <a:cubicBezTo>
                    <a:pt x="2469" y="68"/>
                    <a:pt x="3170" y="801"/>
                    <a:pt x="3203" y="1702"/>
                  </a:cubicBezTo>
                  <a:cubicBezTo>
                    <a:pt x="3303" y="2736"/>
                    <a:pt x="2703" y="3637"/>
                    <a:pt x="1835" y="3737"/>
                  </a:cubicBezTo>
                  <a:lnTo>
                    <a:pt x="1669" y="3737"/>
                  </a:ln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2"/>
            <p:cNvSpPr/>
            <p:nvPr/>
          </p:nvSpPr>
          <p:spPr>
            <a:xfrm>
              <a:off x="3277738" y="5163050"/>
              <a:ext cx="126775" cy="135125"/>
            </a:xfrm>
            <a:custGeom>
              <a:rect b="b" l="l" r="r" t="t"/>
              <a:pathLst>
                <a:path extrusionOk="0" h="5405" w="5071">
                  <a:moveTo>
                    <a:pt x="2435" y="1702"/>
                  </a:moveTo>
                  <a:cubicBezTo>
                    <a:pt x="2836" y="1702"/>
                    <a:pt x="3169" y="2102"/>
                    <a:pt x="3236" y="2636"/>
                  </a:cubicBezTo>
                  <a:cubicBezTo>
                    <a:pt x="3303" y="3169"/>
                    <a:pt x="3003" y="3703"/>
                    <a:pt x="2602" y="3737"/>
                  </a:cubicBezTo>
                  <a:lnTo>
                    <a:pt x="2536" y="3737"/>
                  </a:lnTo>
                  <a:cubicBezTo>
                    <a:pt x="2135" y="3737"/>
                    <a:pt x="1802" y="3336"/>
                    <a:pt x="1735" y="2803"/>
                  </a:cubicBezTo>
                  <a:cubicBezTo>
                    <a:pt x="1668" y="2269"/>
                    <a:pt x="1968" y="1735"/>
                    <a:pt x="2369" y="1702"/>
                  </a:cubicBezTo>
                  <a:close/>
                  <a:moveTo>
                    <a:pt x="2435" y="1"/>
                  </a:moveTo>
                  <a:lnTo>
                    <a:pt x="2435" y="34"/>
                  </a:lnTo>
                  <a:cubicBezTo>
                    <a:pt x="2402" y="17"/>
                    <a:pt x="2360" y="9"/>
                    <a:pt x="2319" y="9"/>
                  </a:cubicBezTo>
                  <a:cubicBezTo>
                    <a:pt x="2277" y="9"/>
                    <a:pt x="2235" y="17"/>
                    <a:pt x="2202" y="34"/>
                  </a:cubicBezTo>
                  <a:cubicBezTo>
                    <a:pt x="1468" y="101"/>
                    <a:pt x="801" y="534"/>
                    <a:pt x="434" y="1201"/>
                  </a:cubicBezTo>
                  <a:cubicBezTo>
                    <a:pt x="134" y="1735"/>
                    <a:pt x="0" y="2336"/>
                    <a:pt x="67" y="2969"/>
                  </a:cubicBezTo>
                  <a:cubicBezTo>
                    <a:pt x="167" y="4270"/>
                    <a:pt x="1235" y="5338"/>
                    <a:pt x="2536" y="5404"/>
                  </a:cubicBezTo>
                  <a:lnTo>
                    <a:pt x="2769" y="5404"/>
                  </a:lnTo>
                  <a:cubicBezTo>
                    <a:pt x="4137" y="5238"/>
                    <a:pt x="5071" y="3970"/>
                    <a:pt x="4904" y="2469"/>
                  </a:cubicBezTo>
                  <a:cubicBezTo>
                    <a:pt x="4804" y="1135"/>
                    <a:pt x="3770" y="67"/>
                    <a:pt x="2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2"/>
            <p:cNvSpPr/>
            <p:nvPr/>
          </p:nvSpPr>
          <p:spPr>
            <a:xfrm>
              <a:off x="3527913" y="5363200"/>
              <a:ext cx="451175" cy="698850"/>
            </a:xfrm>
            <a:custGeom>
              <a:rect b="b" l="l" r="r" t="t"/>
              <a:pathLst>
                <a:path extrusionOk="0" h="27954" w="18047">
                  <a:moveTo>
                    <a:pt x="5605" y="27887"/>
                  </a:moveTo>
                  <a:cubicBezTo>
                    <a:pt x="2969" y="27887"/>
                    <a:pt x="367" y="25919"/>
                    <a:pt x="167" y="23717"/>
                  </a:cubicBezTo>
                  <a:cubicBezTo>
                    <a:pt x="1" y="21682"/>
                    <a:pt x="1001" y="20448"/>
                    <a:pt x="2302" y="18847"/>
                  </a:cubicBezTo>
                  <a:cubicBezTo>
                    <a:pt x="3336" y="17613"/>
                    <a:pt x="4270" y="16279"/>
                    <a:pt x="5104" y="14878"/>
                  </a:cubicBezTo>
                  <a:cubicBezTo>
                    <a:pt x="6338" y="12643"/>
                    <a:pt x="5705" y="10875"/>
                    <a:pt x="5037" y="9007"/>
                  </a:cubicBezTo>
                  <a:cubicBezTo>
                    <a:pt x="4470" y="7439"/>
                    <a:pt x="3870" y="5804"/>
                    <a:pt x="4504" y="4003"/>
                  </a:cubicBezTo>
                  <a:cubicBezTo>
                    <a:pt x="5838" y="100"/>
                    <a:pt x="8373" y="0"/>
                    <a:pt x="8673" y="0"/>
                  </a:cubicBezTo>
                  <a:lnTo>
                    <a:pt x="8707" y="0"/>
                  </a:lnTo>
                  <a:cubicBezTo>
                    <a:pt x="11876" y="200"/>
                    <a:pt x="14611" y="3770"/>
                    <a:pt x="16346" y="6672"/>
                  </a:cubicBezTo>
                  <a:cubicBezTo>
                    <a:pt x="18047" y="9607"/>
                    <a:pt x="15879" y="12676"/>
                    <a:pt x="13377" y="16345"/>
                  </a:cubicBezTo>
                  <a:cubicBezTo>
                    <a:pt x="12376" y="17813"/>
                    <a:pt x="11642" y="19448"/>
                    <a:pt x="11209" y="21182"/>
                  </a:cubicBezTo>
                  <a:cubicBezTo>
                    <a:pt x="10842" y="22717"/>
                    <a:pt x="10275" y="24151"/>
                    <a:pt x="9541" y="25552"/>
                  </a:cubicBezTo>
                  <a:cubicBezTo>
                    <a:pt x="8807" y="27020"/>
                    <a:pt x="7272" y="27954"/>
                    <a:pt x="5605" y="27920"/>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2"/>
            <p:cNvSpPr/>
            <p:nvPr/>
          </p:nvSpPr>
          <p:spPr>
            <a:xfrm>
              <a:off x="3506238" y="5342350"/>
              <a:ext cx="496200" cy="739725"/>
            </a:xfrm>
            <a:custGeom>
              <a:rect b="b" l="l" r="r" t="t"/>
              <a:pathLst>
                <a:path extrusionOk="0" h="29589" w="19848">
                  <a:moveTo>
                    <a:pt x="9507" y="1668"/>
                  </a:moveTo>
                  <a:cubicBezTo>
                    <a:pt x="12476" y="1868"/>
                    <a:pt x="15111" y="5604"/>
                    <a:pt x="16445" y="7906"/>
                  </a:cubicBezTo>
                  <a:cubicBezTo>
                    <a:pt x="17813" y="10241"/>
                    <a:pt x="16078" y="12943"/>
                    <a:pt x="13543" y="16679"/>
                  </a:cubicBezTo>
                  <a:cubicBezTo>
                    <a:pt x="11008" y="20382"/>
                    <a:pt x="11675" y="22150"/>
                    <a:pt x="9640" y="25952"/>
                  </a:cubicBezTo>
                  <a:cubicBezTo>
                    <a:pt x="9053" y="27128"/>
                    <a:pt x="7857" y="27888"/>
                    <a:pt x="6524" y="27888"/>
                  </a:cubicBezTo>
                  <a:cubicBezTo>
                    <a:pt x="6495" y="27888"/>
                    <a:pt x="6467" y="27888"/>
                    <a:pt x="6438" y="27887"/>
                  </a:cubicBezTo>
                  <a:cubicBezTo>
                    <a:pt x="4303" y="27887"/>
                    <a:pt x="2035" y="26252"/>
                    <a:pt x="1868" y="24485"/>
                  </a:cubicBezTo>
                  <a:cubicBezTo>
                    <a:pt x="1601" y="21649"/>
                    <a:pt x="4103" y="20648"/>
                    <a:pt x="6672" y="16145"/>
                  </a:cubicBezTo>
                  <a:cubicBezTo>
                    <a:pt x="9240" y="11609"/>
                    <a:pt x="4937" y="8640"/>
                    <a:pt x="6138" y="5104"/>
                  </a:cubicBezTo>
                  <a:cubicBezTo>
                    <a:pt x="7305" y="1735"/>
                    <a:pt x="9340" y="1668"/>
                    <a:pt x="9507" y="1668"/>
                  </a:cubicBezTo>
                  <a:close/>
                  <a:moveTo>
                    <a:pt x="9507" y="0"/>
                  </a:moveTo>
                  <a:cubicBezTo>
                    <a:pt x="9173" y="0"/>
                    <a:pt x="6105" y="134"/>
                    <a:pt x="4570" y="4570"/>
                  </a:cubicBezTo>
                  <a:cubicBezTo>
                    <a:pt x="3836" y="6672"/>
                    <a:pt x="4503" y="8506"/>
                    <a:pt x="5104" y="10141"/>
                  </a:cubicBezTo>
                  <a:cubicBezTo>
                    <a:pt x="5771" y="11976"/>
                    <a:pt x="6305" y="13410"/>
                    <a:pt x="5237" y="15311"/>
                  </a:cubicBezTo>
                  <a:cubicBezTo>
                    <a:pt x="4437" y="16679"/>
                    <a:pt x="3536" y="17947"/>
                    <a:pt x="2535" y="19147"/>
                  </a:cubicBezTo>
                  <a:cubicBezTo>
                    <a:pt x="1168" y="20815"/>
                    <a:pt x="0" y="22283"/>
                    <a:pt x="200" y="24651"/>
                  </a:cubicBezTo>
                  <a:cubicBezTo>
                    <a:pt x="434" y="27253"/>
                    <a:pt x="3369" y="29588"/>
                    <a:pt x="6472" y="29588"/>
                  </a:cubicBezTo>
                  <a:cubicBezTo>
                    <a:pt x="8440" y="29588"/>
                    <a:pt x="10241" y="28487"/>
                    <a:pt x="11142" y="26753"/>
                  </a:cubicBezTo>
                  <a:cubicBezTo>
                    <a:pt x="11875" y="25318"/>
                    <a:pt x="12476" y="23784"/>
                    <a:pt x="12876" y="22250"/>
                  </a:cubicBezTo>
                  <a:cubicBezTo>
                    <a:pt x="13276" y="20582"/>
                    <a:pt x="13977" y="19014"/>
                    <a:pt x="14944" y="17613"/>
                  </a:cubicBezTo>
                  <a:cubicBezTo>
                    <a:pt x="17479" y="13877"/>
                    <a:pt x="19848" y="10374"/>
                    <a:pt x="17913" y="7072"/>
                  </a:cubicBezTo>
                  <a:cubicBezTo>
                    <a:pt x="16078" y="3970"/>
                    <a:pt x="13176" y="234"/>
                    <a:pt x="96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2"/>
            <p:cNvSpPr/>
            <p:nvPr/>
          </p:nvSpPr>
          <p:spPr>
            <a:xfrm>
              <a:off x="3694688" y="5211425"/>
              <a:ext cx="148475" cy="176800"/>
            </a:xfrm>
            <a:custGeom>
              <a:rect b="b" l="l" r="r" t="t"/>
              <a:pathLst>
                <a:path extrusionOk="0" h="7072" w="5939">
                  <a:moveTo>
                    <a:pt x="2603" y="7072"/>
                  </a:moveTo>
                  <a:cubicBezTo>
                    <a:pt x="2369" y="7072"/>
                    <a:pt x="2136" y="7039"/>
                    <a:pt x="1936" y="6972"/>
                  </a:cubicBezTo>
                  <a:cubicBezTo>
                    <a:pt x="1135" y="6672"/>
                    <a:pt x="501" y="6038"/>
                    <a:pt x="268" y="5237"/>
                  </a:cubicBezTo>
                  <a:cubicBezTo>
                    <a:pt x="1" y="4403"/>
                    <a:pt x="1" y="3536"/>
                    <a:pt x="268" y="2702"/>
                  </a:cubicBezTo>
                  <a:cubicBezTo>
                    <a:pt x="735" y="1101"/>
                    <a:pt x="2002" y="0"/>
                    <a:pt x="3337" y="0"/>
                  </a:cubicBezTo>
                  <a:cubicBezTo>
                    <a:pt x="3570" y="0"/>
                    <a:pt x="3804" y="34"/>
                    <a:pt x="4037" y="100"/>
                  </a:cubicBezTo>
                  <a:cubicBezTo>
                    <a:pt x="4804" y="367"/>
                    <a:pt x="5438" y="1001"/>
                    <a:pt x="5705" y="1835"/>
                  </a:cubicBezTo>
                  <a:cubicBezTo>
                    <a:pt x="5939" y="2635"/>
                    <a:pt x="5939" y="3536"/>
                    <a:pt x="5705" y="4370"/>
                  </a:cubicBezTo>
                  <a:cubicBezTo>
                    <a:pt x="5205" y="5971"/>
                    <a:pt x="3937" y="7072"/>
                    <a:pt x="2603" y="7072"/>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2"/>
            <p:cNvSpPr/>
            <p:nvPr/>
          </p:nvSpPr>
          <p:spPr>
            <a:xfrm>
              <a:off x="3673013" y="5189725"/>
              <a:ext cx="191825" cy="218525"/>
            </a:xfrm>
            <a:custGeom>
              <a:rect b="b" l="l" r="r" t="t"/>
              <a:pathLst>
                <a:path extrusionOk="0" h="8741" w="7673">
                  <a:moveTo>
                    <a:pt x="4204" y="1669"/>
                  </a:moveTo>
                  <a:lnTo>
                    <a:pt x="4204" y="1702"/>
                  </a:lnTo>
                  <a:cubicBezTo>
                    <a:pt x="4370" y="1702"/>
                    <a:pt x="4504" y="1736"/>
                    <a:pt x="4671" y="1769"/>
                  </a:cubicBezTo>
                  <a:cubicBezTo>
                    <a:pt x="5705" y="2102"/>
                    <a:pt x="6205" y="3537"/>
                    <a:pt x="5771" y="5005"/>
                  </a:cubicBezTo>
                  <a:cubicBezTo>
                    <a:pt x="5371" y="6239"/>
                    <a:pt x="4404" y="7073"/>
                    <a:pt x="3470" y="7073"/>
                  </a:cubicBezTo>
                  <a:cubicBezTo>
                    <a:pt x="3336" y="7073"/>
                    <a:pt x="3170" y="7039"/>
                    <a:pt x="3036" y="7006"/>
                  </a:cubicBezTo>
                  <a:cubicBezTo>
                    <a:pt x="1969" y="6672"/>
                    <a:pt x="1468" y="5238"/>
                    <a:pt x="1935" y="3804"/>
                  </a:cubicBezTo>
                  <a:cubicBezTo>
                    <a:pt x="2302" y="2536"/>
                    <a:pt x="3270" y="1669"/>
                    <a:pt x="4204" y="1669"/>
                  </a:cubicBezTo>
                  <a:close/>
                  <a:moveTo>
                    <a:pt x="4204" y="1"/>
                  </a:moveTo>
                  <a:cubicBezTo>
                    <a:pt x="2536" y="1"/>
                    <a:pt x="935" y="1369"/>
                    <a:pt x="334" y="3303"/>
                  </a:cubicBezTo>
                  <a:cubicBezTo>
                    <a:pt x="1" y="4304"/>
                    <a:pt x="1" y="5372"/>
                    <a:pt x="334" y="6372"/>
                  </a:cubicBezTo>
                  <a:cubicBezTo>
                    <a:pt x="668" y="7406"/>
                    <a:pt x="1468" y="8240"/>
                    <a:pt x="2536" y="8607"/>
                  </a:cubicBezTo>
                  <a:cubicBezTo>
                    <a:pt x="2836" y="8707"/>
                    <a:pt x="3170" y="8741"/>
                    <a:pt x="3470" y="8741"/>
                  </a:cubicBezTo>
                  <a:cubicBezTo>
                    <a:pt x="5171" y="8741"/>
                    <a:pt x="6772" y="7406"/>
                    <a:pt x="7339" y="5472"/>
                  </a:cubicBezTo>
                  <a:cubicBezTo>
                    <a:pt x="7673" y="4471"/>
                    <a:pt x="7673" y="3403"/>
                    <a:pt x="7339" y="2403"/>
                  </a:cubicBezTo>
                  <a:cubicBezTo>
                    <a:pt x="7006" y="1335"/>
                    <a:pt x="6205" y="501"/>
                    <a:pt x="5138" y="168"/>
                  </a:cubicBezTo>
                  <a:cubicBezTo>
                    <a:pt x="4837" y="68"/>
                    <a:pt x="4537" y="1"/>
                    <a:pt x="4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2"/>
            <p:cNvSpPr/>
            <p:nvPr/>
          </p:nvSpPr>
          <p:spPr>
            <a:xfrm>
              <a:off x="3788938" y="5300650"/>
              <a:ext cx="110925" cy="120950"/>
            </a:xfrm>
            <a:custGeom>
              <a:rect b="b" l="l" r="r" t="t"/>
              <a:pathLst>
                <a:path extrusionOk="0" h="4838" w="4437">
                  <a:moveTo>
                    <a:pt x="1868" y="4837"/>
                  </a:moveTo>
                  <a:cubicBezTo>
                    <a:pt x="1601" y="4837"/>
                    <a:pt x="1301" y="4771"/>
                    <a:pt x="1034" y="4637"/>
                  </a:cubicBezTo>
                  <a:cubicBezTo>
                    <a:pt x="501" y="4337"/>
                    <a:pt x="134" y="3770"/>
                    <a:pt x="67" y="3169"/>
                  </a:cubicBezTo>
                  <a:cubicBezTo>
                    <a:pt x="0" y="2569"/>
                    <a:pt x="100" y="2002"/>
                    <a:pt x="401" y="1468"/>
                  </a:cubicBezTo>
                  <a:cubicBezTo>
                    <a:pt x="801" y="634"/>
                    <a:pt x="1601" y="67"/>
                    <a:pt x="2535" y="1"/>
                  </a:cubicBezTo>
                  <a:cubicBezTo>
                    <a:pt x="2836" y="1"/>
                    <a:pt x="3136" y="67"/>
                    <a:pt x="3369" y="201"/>
                  </a:cubicBezTo>
                  <a:cubicBezTo>
                    <a:pt x="3903" y="501"/>
                    <a:pt x="4270" y="1035"/>
                    <a:pt x="4337" y="1635"/>
                  </a:cubicBezTo>
                  <a:cubicBezTo>
                    <a:pt x="4437" y="2235"/>
                    <a:pt x="4303" y="2836"/>
                    <a:pt x="4037" y="3370"/>
                  </a:cubicBezTo>
                  <a:cubicBezTo>
                    <a:pt x="3636" y="4204"/>
                    <a:pt x="2802" y="4771"/>
                    <a:pt x="1868" y="4804"/>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2"/>
            <p:cNvSpPr/>
            <p:nvPr/>
          </p:nvSpPr>
          <p:spPr>
            <a:xfrm>
              <a:off x="3768088" y="5279800"/>
              <a:ext cx="152625" cy="161800"/>
            </a:xfrm>
            <a:custGeom>
              <a:rect b="b" l="l" r="r" t="t"/>
              <a:pathLst>
                <a:path extrusionOk="0" h="6472" w="6105">
                  <a:moveTo>
                    <a:pt x="3403" y="1668"/>
                  </a:moveTo>
                  <a:cubicBezTo>
                    <a:pt x="3536" y="1668"/>
                    <a:pt x="3670" y="1702"/>
                    <a:pt x="3803" y="1769"/>
                  </a:cubicBezTo>
                  <a:cubicBezTo>
                    <a:pt x="4404" y="2102"/>
                    <a:pt x="4537" y="3003"/>
                    <a:pt x="4103" y="3803"/>
                  </a:cubicBezTo>
                  <a:cubicBezTo>
                    <a:pt x="3836" y="4370"/>
                    <a:pt x="3303" y="4771"/>
                    <a:pt x="2702" y="4837"/>
                  </a:cubicBezTo>
                  <a:cubicBezTo>
                    <a:pt x="2536" y="4804"/>
                    <a:pt x="2402" y="4771"/>
                    <a:pt x="2269" y="4704"/>
                  </a:cubicBezTo>
                  <a:cubicBezTo>
                    <a:pt x="1668" y="4404"/>
                    <a:pt x="1535" y="3503"/>
                    <a:pt x="1968" y="2703"/>
                  </a:cubicBezTo>
                  <a:cubicBezTo>
                    <a:pt x="2235" y="2135"/>
                    <a:pt x="2769" y="1735"/>
                    <a:pt x="3369" y="1668"/>
                  </a:cubicBezTo>
                  <a:close/>
                  <a:moveTo>
                    <a:pt x="3369" y="1"/>
                  </a:moveTo>
                  <a:cubicBezTo>
                    <a:pt x="2135" y="67"/>
                    <a:pt x="1034" y="801"/>
                    <a:pt x="501" y="1902"/>
                  </a:cubicBezTo>
                  <a:cubicBezTo>
                    <a:pt x="134" y="2569"/>
                    <a:pt x="0" y="3370"/>
                    <a:pt x="67" y="4137"/>
                  </a:cubicBezTo>
                  <a:cubicBezTo>
                    <a:pt x="201" y="5004"/>
                    <a:pt x="701" y="5771"/>
                    <a:pt x="1501" y="6205"/>
                  </a:cubicBezTo>
                  <a:cubicBezTo>
                    <a:pt x="1868" y="6372"/>
                    <a:pt x="2269" y="6472"/>
                    <a:pt x="2702" y="6472"/>
                  </a:cubicBezTo>
                  <a:cubicBezTo>
                    <a:pt x="3937" y="6439"/>
                    <a:pt x="5037" y="5705"/>
                    <a:pt x="5571" y="4571"/>
                  </a:cubicBezTo>
                  <a:cubicBezTo>
                    <a:pt x="5938" y="3903"/>
                    <a:pt x="6105" y="3136"/>
                    <a:pt x="6005" y="2369"/>
                  </a:cubicBezTo>
                  <a:cubicBezTo>
                    <a:pt x="5871" y="1502"/>
                    <a:pt x="5371" y="734"/>
                    <a:pt x="4604" y="301"/>
                  </a:cubicBezTo>
                  <a:cubicBezTo>
                    <a:pt x="4203" y="101"/>
                    <a:pt x="3803" y="1"/>
                    <a:pt x="3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2"/>
            <p:cNvSpPr/>
            <p:nvPr/>
          </p:nvSpPr>
          <p:spPr>
            <a:xfrm>
              <a:off x="3830638" y="5358200"/>
              <a:ext cx="107600" cy="113425"/>
            </a:xfrm>
            <a:custGeom>
              <a:rect b="b" l="l" r="r" t="t"/>
              <a:pathLst>
                <a:path extrusionOk="0" h="4537" w="4304">
                  <a:moveTo>
                    <a:pt x="2035" y="4537"/>
                  </a:moveTo>
                  <a:cubicBezTo>
                    <a:pt x="1835" y="4537"/>
                    <a:pt x="1601" y="4503"/>
                    <a:pt x="1435" y="4437"/>
                  </a:cubicBezTo>
                  <a:cubicBezTo>
                    <a:pt x="434" y="4036"/>
                    <a:pt x="0" y="2769"/>
                    <a:pt x="501" y="1568"/>
                  </a:cubicBezTo>
                  <a:cubicBezTo>
                    <a:pt x="801" y="667"/>
                    <a:pt x="1601" y="67"/>
                    <a:pt x="2535" y="0"/>
                  </a:cubicBezTo>
                  <a:cubicBezTo>
                    <a:pt x="2735" y="0"/>
                    <a:pt x="2936" y="34"/>
                    <a:pt x="3136" y="100"/>
                  </a:cubicBezTo>
                  <a:cubicBezTo>
                    <a:pt x="3669" y="334"/>
                    <a:pt x="4070" y="801"/>
                    <a:pt x="4170" y="1368"/>
                  </a:cubicBezTo>
                  <a:cubicBezTo>
                    <a:pt x="4303" y="1902"/>
                    <a:pt x="4270" y="2469"/>
                    <a:pt x="4070" y="2969"/>
                  </a:cubicBezTo>
                  <a:cubicBezTo>
                    <a:pt x="3770" y="3836"/>
                    <a:pt x="2969" y="4470"/>
                    <a:pt x="2035" y="4537"/>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2"/>
            <p:cNvSpPr/>
            <p:nvPr/>
          </p:nvSpPr>
          <p:spPr>
            <a:xfrm>
              <a:off x="3807288" y="5337350"/>
              <a:ext cx="152625" cy="155125"/>
            </a:xfrm>
            <a:custGeom>
              <a:rect b="b" l="l" r="r" t="t"/>
              <a:pathLst>
                <a:path extrusionOk="0" h="6205" w="6105">
                  <a:moveTo>
                    <a:pt x="3469" y="1668"/>
                  </a:moveTo>
                  <a:cubicBezTo>
                    <a:pt x="3569" y="1668"/>
                    <a:pt x="3669" y="1668"/>
                    <a:pt x="3770" y="1701"/>
                  </a:cubicBezTo>
                  <a:cubicBezTo>
                    <a:pt x="4303" y="1935"/>
                    <a:pt x="4537" y="2736"/>
                    <a:pt x="4237" y="3503"/>
                  </a:cubicBezTo>
                  <a:cubicBezTo>
                    <a:pt x="4036" y="4070"/>
                    <a:pt x="3569" y="4470"/>
                    <a:pt x="2969" y="4537"/>
                  </a:cubicBezTo>
                  <a:cubicBezTo>
                    <a:pt x="2869" y="4537"/>
                    <a:pt x="2769" y="4537"/>
                    <a:pt x="2669" y="4470"/>
                  </a:cubicBezTo>
                  <a:cubicBezTo>
                    <a:pt x="2102" y="4270"/>
                    <a:pt x="1902" y="3469"/>
                    <a:pt x="2202" y="2702"/>
                  </a:cubicBezTo>
                  <a:cubicBezTo>
                    <a:pt x="2369" y="2135"/>
                    <a:pt x="2869" y="1735"/>
                    <a:pt x="3469" y="1668"/>
                  </a:cubicBezTo>
                  <a:close/>
                  <a:moveTo>
                    <a:pt x="3469" y="0"/>
                  </a:moveTo>
                  <a:cubicBezTo>
                    <a:pt x="2202" y="67"/>
                    <a:pt x="1101" y="868"/>
                    <a:pt x="667" y="2068"/>
                  </a:cubicBezTo>
                  <a:cubicBezTo>
                    <a:pt x="0" y="3736"/>
                    <a:pt x="634" y="5471"/>
                    <a:pt x="2068" y="6038"/>
                  </a:cubicBezTo>
                  <a:cubicBezTo>
                    <a:pt x="2335" y="6138"/>
                    <a:pt x="2669" y="6205"/>
                    <a:pt x="2969" y="6205"/>
                  </a:cubicBezTo>
                  <a:cubicBezTo>
                    <a:pt x="4237" y="6138"/>
                    <a:pt x="5337" y="5304"/>
                    <a:pt x="5771" y="4103"/>
                  </a:cubicBezTo>
                  <a:cubicBezTo>
                    <a:pt x="6038" y="3436"/>
                    <a:pt x="6105" y="2702"/>
                    <a:pt x="5938" y="1968"/>
                  </a:cubicBezTo>
                  <a:cubicBezTo>
                    <a:pt x="5738" y="1168"/>
                    <a:pt x="5171" y="467"/>
                    <a:pt x="4370" y="167"/>
                  </a:cubicBezTo>
                  <a:cubicBezTo>
                    <a:pt x="4070" y="34"/>
                    <a:pt x="3770" y="0"/>
                    <a:pt x="3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2"/>
            <p:cNvSpPr/>
            <p:nvPr/>
          </p:nvSpPr>
          <p:spPr>
            <a:xfrm>
              <a:off x="3876488" y="5419075"/>
              <a:ext cx="92600" cy="103425"/>
            </a:xfrm>
            <a:custGeom>
              <a:rect b="b" l="l" r="r" t="t"/>
              <a:pathLst>
                <a:path extrusionOk="0" h="4137" w="3704">
                  <a:moveTo>
                    <a:pt x="1669" y="4137"/>
                  </a:moveTo>
                  <a:cubicBezTo>
                    <a:pt x="1469" y="4103"/>
                    <a:pt x="1268" y="4070"/>
                    <a:pt x="1102" y="4003"/>
                  </a:cubicBezTo>
                  <a:cubicBezTo>
                    <a:pt x="601" y="3803"/>
                    <a:pt x="234" y="3369"/>
                    <a:pt x="134" y="2869"/>
                  </a:cubicBezTo>
                  <a:cubicBezTo>
                    <a:pt x="1" y="2369"/>
                    <a:pt x="34" y="1868"/>
                    <a:pt x="234" y="1435"/>
                  </a:cubicBezTo>
                  <a:cubicBezTo>
                    <a:pt x="501" y="634"/>
                    <a:pt x="1235" y="67"/>
                    <a:pt x="2069" y="0"/>
                  </a:cubicBezTo>
                  <a:cubicBezTo>
                    <a:pt x="2269" y="0"/>
                    <a:pt x="2436" y="34"/>
                    <a:pt x="2636" y="100"/>
                  </a:cubicBezTo>
                  <a:cubicBezTo>
                    <a:pt x="3136" y="334"/>
                    <a:pt x="3470" y="734"/>
                    <a:pt x="3603" y="1268"/>
                  </a:cubicBezTo>
                  <a:cubicBezTo>
                    <a:pt x="3703" y="1735"/>
                    <a:pt x="3670" y="2235"/>
                    <a:pt x="3503" y="2702"/>
                  </a:cubicBezTo>
                  <a:cubicBezTo>
                    <a:pt x="3203" y="3503"/>
                    <a:pt x="2503" y="4070"/>
                    <a:pt x="1669" y="4137"/>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2"/>
            <p:cNvSpPr/>
            <p:nvPr/>
          </p:nvSpPr>
          <p:spPr>
            <a:xfrm>
              <a:off x="3855638" y="5398225"/>
              <a:ext cx="135125" cy="144300"/>
            </a:xfrm>
            <a:custGeom>
              <a:rect b="b" l="l" r="r" t="t"/>
              <a:pathLst>
                <a:path extrusionOk="0" h="5772" w="5405">
                  <a:moveTo>
                    <a:pt x="2903" y="1668"/>
                  </a:moveTo>
                  <a:cubicBezTo>
                    <a:pt x="3003" y="1668"/>
                    <a:pt x="3070" y="1668"/>
                    <a:pt x="3170" y="1702"/>
                  </a:cubicBezTo>
                  <a:cubicBezTo>
                    <a:pt x="3637" y="1902"/>
                    <a:pt x="3804" y="2569"/>
                    <a:pt x="3537" y="3236"/>
                  </a:cubicBezTo>
                  <a:cubicBezTo>
                    <a:pt x="3403" y="3703"/>
                    <a:pt x="2970" y="4037"/>
                    <a:pt x="2503" y="4103"/>
                  </a:cubicBezTo>
                  <a:cubicBezTo>
                    <a:pt x="2403" y="4103"/>
                    <a:pt x="2303" y="4070"/>
                    <a:pt x="2236" y="4070"/>
                  </a:cubicBezTo>
                  <a:cubicBezTo>
                    <a:pt x="1769" y="3870"/>
                    <a:pt x="1569" y="3203"/>
                    <a:pt x="1836" y="2535"/>
                  </a:cubicBezTo>
                  <a:cubicBezTo>
                    <a:pt x="1969" y="2068"/>
                    <a:pt x="2403" y="1702"/>
                    <a:pt x="2903" y="1668"/>
                  </a:cubicBezTo>
                  <a:close/>
                  <a:moveTo>
                    <a:pt x="2903" y="0"/>
                  </a:moveTo>
                  <a:cubicBezTo>
                    <a:pt x="1735" y="34"/>
                    <a:pt x="701" y="801"/>
                    <a:pt x="301" y="1935"/>
                  </a:cubicBezTo>
                  <a:cubicBezTo>
                    <a:pt x="34" y="2535"/>
                    <a:pt x="1" y="3236"/>
                    <a:pt x="134" y="3903"/>
                  </a:cubicBezTo>
                  <a:cubicBezTo>
                    <a:pt x="334" y="4670"/>
                    <a:pt x="868" y="5304"/>
                    <a:pt x="1602" y="5604"/>
                  </a:cubicBezTo>
                  <a:cubicBezTo>
                    <a:pt x="1902" y="5704"/>
                    <a:pt x="2202" y="5771"/>
                    <a:pt x="2503" y="5771"/>
                  </a:cubicBezTo>
                  <a:cubicBezTo>
                    <a:pt x="3670" y="5704"/>
                    <a:pt x="4704" y="4937"/>
                    <a:pt x="5105" y="3836"/>
                  </a:cubicBezTo>
                  <a:cubicBezTo>
                    <a:pt x="5338" y="3203"/>
                    <a:pt x="5405" y="2535"/>
                    <a:pt x="5238" y="1868"/>
                  </a:cubicBezTo>
                  <a:cubicBezTo>
                    <a:pt x="5071" y="1101"/>
                    <a:pt x="4504" y="467"/>
                    <a:pt x="3770" y="167"/>
                  </a:cubicBezTo>
                  <a:cubicBezTo>
                    <a:pt x="3503" y="34"/>
                    <a:pt x="3203" y="0"/>
                    <a:pt x="29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2"/>
            <p:cNvSpPr/>
            <p:nvPr/>
          </p:nvSpPr>
          <p:spPr>
            <a:xfrm>
              <a:off x="3903188" y="5479950"/>
              <a:ext cx="93425" cy="91750"/>
            </a:xfrm>
            <a:custGeom>
              <a:rect b="b" l="l" r="r" t="t"/>
              <a:pathLst>
                <a:path extrusionOk="0" h="3670" w="3737">
                  <a:moveTo>
                    <a:pt x="1668" y="3670"/>
                  </a:moveTo>
                  <a:cubicBezTo>
                    <a:pt x="1501" y="3670"/>
                    <a:pt x="1335" y="3636"/>
                    <a:pt x="1168" y="3570"/>
                  </a:cubicBezTo>
                  <a:cubicBezTo>
                    <a:pt x="334" y="3236"/>
                    <a:pt x="0" y="2235"/>
                    <a:pt x="367" y="1268"/>
                  </a:cubicBezTo>
                  <a:cubicBezTo>
                    <a:pt x="634" y="534"/>
                    <a:pt x="1301" y="34"/>
                    <a:pt x="2035" y="0"/>
                  </a:cubicBezTo>
                  <a:cubicBezTo>
                    <a:pt x="2235" y="0"/>
                    <a:pt x="2402" y="34"/>
                    <a:pt x="2569" y="100"/>
                  </a:cubicBezTo>
                  <a:cubicBezTo>
                    <a:pt x="3403" y="434"/>
                    <a:pt x="3736" y="1468"/>
                    <a:pt x="3336" y="2435"/>
                  </a:cubicBezTo>
                  <a:cubicBezTo>
                    <a:pt x="3102" y="3136"/>
                    <a:pt x="2435" y="3636"/>
                    <a:pt x="1668" y="3670"/>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2"/>
            <p:cNvSpPr/>
            <p:nvPr/>
          </p:nvSpPr>
          <p:spPr>
            <a:xfrm>
              <a:off x="3879838" y="5459725"/>
              <a:ext cx="140125" cy="132825"/>
            </a:xfrm>
            <a:custGeom>
              <a:rect b="b" l="l" r="r" t="t"/>
              <a:pathLst>
                <a:path extrusionOk="0" h="5313" w="5605">
                  <a:moveTo>
                    <a:pt x="3028" y="1663"/>
                  </a:moveTo>
                  <a:cubicBezTo>
                    <a:pt x="3075" y="1663"/>
                    <a:pt x="3122" y="1686"/>
                    <a:pt x="3169" y="1710"/>
                  </a:cubicBezTo>
                  <a:cubicBezTo>
                    <a:pt x="3569" y="1843"/>
                    <a:pt x="3703" y="2410"/>
                    <a:pt x="3503" y="2944"/>
                  </a:cubicBezTo>
                  <a:cubicBezTo>
                    <a:pt x="3369" y="3344"/>
                    <a:pt x="3036" y="3611"/>
                    <a:pt x="2635" y="3678"/>
                  </a:cubicBezTo>
                  <a:cubicBezTo>
                    <a:pt x="2535" y="3678"/>
                    <a:pt x="2469" y="3645"/>
                    <a:pt x="2402" y="3645"/>
                  </a:cubicBezTo>
                  <a:cubicBezTo>
                    <a:pt x="2035" y="3478"/>
                    <a:pt x="1868" y="2911"/>
                    <a:pt x="2102" y="2377"/>
                  </a:cubicBezTo>
                  <a:cubicBezTo>
                    <a:pt x="2202" y="1977"/>
                    <a:pt x="2569" y="1710"/>
                    <a:pt x="2969" y="1677"/>
                  </a:cubicBezTo>
                  <a:cubicBezTo>
                    <a:pt x="2989" y="1667"/>
                    <a:pt x="3008" y="1663"/>
                    <a:pt x="3028" y="1663"/>
                  </a:cubicBezTo>
                  <a:close/>
                  <a:moveTo>
                    <a:pt x="3114" y="0"/>
                  </a:moveTo>
                  <a:cubicBezTo>
                    <a:pt x="3065" y="0"/>
                    <a:pt x="3016" y="3"/>
                    <a:pt x="2969" y="9"/>
                  </a:cubicBezTo>
                  <a:cubicBezTo>
                    <a:pt x="1868" y="42"/>
                    <a:pt x="901" y="743"/>
                    <a:pt x="534" y="1777"/>
                  </a:cubicBezTo>
                  <a:cubicBezTo>
                    <a:pt x="0" y="3178"/>
                    <a:pt x="534" y="4679"/>
                    <a:pt x="1802" y="5179"/>
                  </a:cubicBezTo>
                  <a:cubicBezTo>
                    <a:pt x="2068" y="5279"/>
                    <a:pt x="2335" y="5313"/>
                    <a:pt x="2635" y="5313"/>
                  </a:cubicBezTo>
                  <a:cubicBezTo>
                    <a:pt x="3703" y="5279"/>
                    <a:pt x="4670" y="4579"/>
                    <a:pt x="5037" y="3545"/>
                  </a:cubicBezTo>
                  <a:cubicBezTo>
                    <a:pt x="5604" y="2144"/>
                    <a:pt x="5037" y="643"/>
                    <a:pt x="3803" y="142"/>
                  </a:cubicBezTo>
                  <a:cubicBezTo>
                    <a:pt x="3583" y="60"/>
                    <a:pt x="3341" y="0"/>
                    <a:pt x="3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2"/>
            <p:cNvSpPr/>
            <p:nvPr/>
          </p:nvSpPr>
          <p:spPr>
            <a:xfrm>
              <a:off x="3317763" y="5133875"/>
              <a:ext cx="321925" cy="703850"/>
            </a:xfrm>
            <a:custGeom>
              <a:rect b="b" l="l" r="r" t="t"/>
              <a:pathLst>
                <a:path extrusionOk="0" h="28154" w="12877">
                  <a:moveTo>
                    <a:pt x="10308" y="567"/>
                  </a:moveTo>
                  <a:cubicBezTo>
                    <a:pt x="10308" y="567"/>
                    <a:pt x="12409" y="1067"/>
                    <a:pt x="12643" y="4803"/>
                  </a:cubicBezTo>
                  <a:cubicBezTo>
                    <a:pt x="12876" y="8540"/>
                    <a:pt x="7940" y="10207"/>
                    <a:pt x="9240" y="15278"/>
                  </a:cubicBezTo>
                  <a:cubicBezTo>
                    <a:pt x="10508" y="20348"/>
                    <a:pt x="12643" y="21949"/>
                    <a:pt x="11642" y="24618"/>
                  </a:cubicBezTo>
                  <a:cubicBezTo>
                    <a:pt x="10641" y="27286"/>
                    <a:pt x="4671" y="28154"/>
                    <a:pt x="3737" y="23951"/>
                  </a:cubicBezTo>
                  <a:cubicBezTo>
                    <a:pt x="2769" y="19781"/>
                    <a:pt x="3903" y="18280"/>
                    <a:pt x="2436" y="13977"/>
                  </a:cubicBezTo>
                  <a:cubicBezTo>
                    <a:pt x="968" y="9707"/>
                    <a:pt x="1" y="6638"/>
                    <a:pt x="1935" y="4770"/>
                  </a:cubicBezTo>
                  <a:cubicBezTo>
                    <a:pt x="3870" y="2902"/>
                    <a:pt x="7439" y="0"/>
                    <a:pt x="10308" y="56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2"/>
            <p:cNvSpPr/>
            <p:nvPr/>
          </p:nvSpPr>
          <p:spPr>
            <a:xfrm>
              <a:off x="3522913" y="4991250"/>
              <a:ext cx="101750" cy="139300"/>
            </a:xfrm>
            <a:custGeom>
              <a:rect b="b" l="l" r="r" t="t"/>
              <a:pathLst>
                <a:path extrusionOk="0" h="5572" w="4070">
                  <a:moveTo>
                    <a:pt x="1968" y="34"/>
                  </a:moveTo>
                  <a:cubicBezTo>
                    <a:pt x="3069" y="1"/>
                    <a:pt x="4003" y="1202"/>
                    <a:pt x="4037" y="2703"/>
                  </a:cubicBezTo>
                  <a:cubicBezTo>
                    <a:pt x="4070" y="4237"/>
                    <a:pt x="3203" y="5505"/>
                    <a:pt x="2102" y="5538"/>
                  </a:cubicBezTo>
                  <a:cubicBezTo>
                    <a:pt x="1034" y="5572"/>
                    <a:pt x="67" y="4371"/>
                    <a:pt x="34" y="2836"/>
                  </a:cubicBezTo>
                  <a:cubicBezTo>
                    <a:pt x="0" y="1302"/>
                    <a:pt x="834" y="68"/>
                    <a:pt x="1968" y="34"/>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2"/>
            <p:cNvSpPr/>
            <p:nvPr/>
          </p:nvSpPr>
          <p:spPr>
            <a:xfrm>
              <a:off x="3450363" y="5055475"/>
              <a:ext cx="69225" cy="88425"/>
            </a:xfrm>
            <a:custGeom>
              <a:rect b="b" l="l" r="r" t="t"/>
              <a:pathLst>
                <a:path extrusionOk="0" h="3537" w="2769">
                  <a:moveTo>
                    <a:pt x="1034" y="167"/>
                  </a:moveTo>
                  <a:cubicBezTo>
                    <a:pt x="1702" y="0"/>
                    <a:pt x="2369" y="634"/>
                    <a:pt x="2569" y="1502"/>
                  </a:cubicBezTo>
                  <a:cubicBezTo>
                    <a:pt x="2769" y="2402"/>
                    <a:pt x="2402" y="3269"/>
                    <a:pt x="1735" y="3403"/>
                  </a:cubicBezTo>
                  <a:cubicBezTo>
                    <a:pt x="1101" y="3536"/>
                    <a:pt x="401" y="2936"/>
                    <a:pt x="200" y="2035"/>
                  </a:cubicBezTo>
                  <a:cubicBezTo>
                    <a:pt x="0" y="1135"/>
                    <a:pt x="401" y="334"/>
                    <a:pt x="1034" y="16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2"/>
            <p:cNvSpPr/>
            <p:nvPr/>
          </p:nvSpPr>
          <p:spPr>
            <a:xfrm>
              <a:off x="3400313" y="5101350"/>
              <a:ext cx="58400" cy="77575"/>
            </a:xfrm>
            <a:custGeom>
              <a:rect b="b" l="l" r="r" t="t"/>
              <a:pathLst>
                <a:path extrusionOk="0" h="3103" w="2336">
                  <a:moveTo>
                    <a:pt x="1002" y="67"/>
                  </a:moveTo>
                  <a:cubicBezTo>
                    <a:pt x="1602" y="0"/>
                    <a:pt x="2136" y="634"/>
                    <a:pt x="2236" y="1434"/>
                  </a:cubicBezTo>
                  <a:cubicBezTo>
                    <a:pt x="2336" y="2235"/>
                    <a:pt x="1936" y="2969"/>
                    <a:pt x="1335" y="3036"/>
                  </a:cubicBezTo>
                  <a:cubicBezTo>
                    <a:pt x="735" y="3102"/>
                    <a:pt x="168" y="2502"/>
                    <a:pt x="68" y="1668"/>
                  </a:cubicBezTo>
                  <a:cubicBezTo>
                    <a:pt x="1" y="867"/>
                    <a:pt x="401" y="167"/>
                    <a:pt x="1002" y="6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2"/>
            <p:cNvSpPr/>
            <p:nvPr/>
          </p:nvSpPr>
          <p:spPr>
            <a:xfrm>
              <a:off x="3355288" y="5151375"/>
              <a:ext cx="50075" cy="65900"/>
            </a:xfrm>
            <a:custGeom>
              <a:rect b="b" l="l" r="r" t="t"/>
              <a:pathLst>
                <a:path extrusionOk="0" h="2636" w="2003">
                  <a:moveTo>
                    <a:pt x="868" y="67"/>
                  </a:moveTo>
                  <a:cubicBezTo>
                    <a:pt x="1368" y="1"/>
                    <a:pt x="1835" y="534"/>
                    <a:pt x="1935" y="1201"/>
                  </a:cubicBezTo>
                  <a:cubicBezTo>
                    <a:pt x="2002" y="1902"/>
                    <a:pt x="1635" y="2502"/>
                    <a:pt x="1135" y="2569"/>
                  </a:cubicBezTo>
                  <a:cubicBezTo>
                    <a:pt x="634" y="2636"/>
                    <a:pt x="167" y="2102"/>
                    <a:pt x="101" y="1402"/>
                  </a:cubicBezTo>
                  <a:cubicBezTo>
                    <a:pt x="1" y="734"/>
                    <a:pt x="368" y="134"/>
                    <a:pt x="868" y="6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2"/>
            <p:cNvSpPr/>
            <p:nvPr/>
          </p:nvSpPr>
          <p:spPr>
            <a:xfrm>
              <a:off x="3319438" y="5203925"/>
              <a:ext cx="40875" cy="54225"/>
            </a:xfrm>
            <a:custGeom>
              <a:rect b="b" l="l" r="r" t="t"/>
              <a:pathLst>
                <a:path extrusionOk="0" h="2169" w="1635">
                  <a:moveTo>
                    <a:pt x="701" y="67"/>
                  </a:moveTo>
                  <a:cubicBezTo>
                    <a:pt x="1134" y="0"/>
                    <a:pt x="1501" y="434"/>
                    <a:pt x="1568" y="1001"/>
                  </a:cubicBezTo>
                  <a:cubicBezTo>
                    <a:pt x="1635" y="1568"/>
                    <a:pt x="1335" y="2068"/>
                    <a:pt x="934" y="2102"/>
                  </a:cubicBezTo>
                  <a:cubicBezTo>
                    <a:pt x="534" y="2168"/>
                    <a:pt x="134" y="1735"/>
                    <a:pt x="67" y="1168"/>
                  </a:cubicBezTo>
                  <a:cubicBezTo>
                    <a:pt x="0" y="600"/>
                    <a:pt x="300" y="100"/>
                    <a:pt x="701" y="6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2"/>
            <p:cNvSpPr/>
            <p:nvPr/>
          </p:nvSpPr>
          <p:spPr>
            <a:xfrm>
              <a:off x="3546263" y="5381550"/>
              <a:ext cx="406150" cy="703850"/>
            </a:xfrm>
            <a:custGeom>
              <a:rect b="b" l="l" r="r" t="t"/>
              <a:pathLst>
                <a:path extrusionOk="0" h="28154" w="16246">
                  <a:moveTo>
                    <a:pt x="7939" y="100"/>
                  </a:moveTo>
                  <a:cubicBezTo>
                    <a:pt x="7939" y="100"/>
                    <a:pt x="5771" y="0"/>
                    <a:pt x="4537" y="3536"/>
                  </a:cubicBezTo>
                  <a:cubicBezTo>
                    <a:pt x="3336" y="7072"/>
                    <a:pt x="7639" y="10041"/>
                    <a:pt x="5071" y="14544"/>
                  </a:cubicBezTo>
                  <a:cubicBezTo>
                    <a:pt x="2502" y="19080"/>
                    <a:pt x="0" y="20081"/>
                    <a:pt x="267" y="22883"/>
                  </a:cubicBezTo>
                  <a:cubicBezTo>
                    <a:pt x="534" y="25685"/>
                    <a:pt x="6038" y="28154"/>
                    <a:pt x="8073" y="24384"/>
                  </a:cubicBezTo>
                  <a:cubicBezTo>
                    <a:pt x="10074" y="20582"/>
                    <a:pt x="9407" y="18847"/>
                    <a:pt x="11942" y="15078"/>
                  </a:cubicBezTo>
                  <a:cubicBezTo>
                    <a:pt x="14477" y="11342"/>
                    <a:pt x="16245" y="8640"/>
                    <a:pt x="14878" y="6338"/>
                  </a:cubicBezTo>
                  <a:cubicBezTo>
                    <a:pt x="13510" y="4036"/>
                    <a:pt x="10875" y="300"/>
                    <a:pt x="7939" y="1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2"/>
            <p:cNvSpPr/>
            <p:nvPr/>
          </p:nvSpPr>
          <p:spPr>
            <a:xfrm>
              <a:off x="3709713" y="5225600"/>
              <a:ext cx="118450" cy="147625"/>
            </a:xfrm>
            <a:custGeom>
              <a:rect b="b" l="l" r="r" t="t"/>
              <a:pathLst>
                <a:path extrusionOk="0" h="5905" w="4738">
                  <a:moveTo>
                    <a:pt x="3203" y="334"/>
                  </a:moveTo>
                  <a:cubicBezTo>
                    <a:pt x="2135" y="0"/>
                    <a:pt x="901" y="934"/>
                    <a:pt x="467" y="2369"/>
                  </a:cubicBezTo>
                  <a:cubicBezTo>
                    <a:pt x="0" y="3836"/>
                    <a:pt x="501" y="5271"/>
                    <a:pt x="1568" y="5604"/>
                  </a:cubicBezTo>
                  <a:cubicBezTo>
                    <a:pt x="2636" y="5905"/>
                    <a:pt x="3836" y="5004"/>
                    <a:pt x="4303" y="3570"/>
                  </a:cubicBezTo>
                  <a:cubicBezTo>
                    <a:pt x="4737" y="2102"/>
                    <a:pt x="4270" y="667"/>
                    <a:pt x="3203" y="3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2"/>
            <p:cNvSpPr/>
            <p:nvPr/>
          </p:nvSpPr>
          <p:spPr>
            <a:xfrm>
              <a:off x="3806438" y="5316500"/>
              <a:ext cx="75075" cy="88425"/>
            </a:xfrm>
            <a:custGeom>
              <a:rect b="b" l="l" r="r" t="t"/>
              <a:pathLst>
                <a:path extrusionOk="0" h="3537" w="3003">
                  <a:moveTo>
                    <a:pt x="2302" y="301"/>
                  </a:moveTo>
                  <a:cubicBezTo>
                    <a:pt x="1702" y="0"/>
                    <a:pt x="868" y="401"/>
                    <a:pt x="434" y="1201"/>
                  </a:cubicBezTo>
                  <a:cubicBezTo>
                    <a:pt x="1" y="2035"/>
                    <a:pt x="168" y="2936"/>
                    <a:pt x="735" y="3236"/>
                  </a:cubicBezTo>
                  <a:cubicBezTo>
                    <a:pt x="1335" y="3536"/>
                    <a:pt x="2169" y="3136"/>
                    <a:pt x="2569" y="2335"/>
                  </a:cubicBezTo>
                  <a:cubicBezTo>
                    <a:pt x="3003" y="1535"/>
                    <a:pt x="2903" y="634"/>
                    <a:pt x="2302" y="30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2"/>
            <p:cNvSpPr/>
            <p:nvPr/>
          </p:nvSpPr>
          <p:spPr>
            <a:xfrm>
              <a:off x="3854813" y="5374875"/>
              <a:ext cx="65900" cy="80075"/>
            </a:xfrm>
            <a:custGeom>
              <a:rect b="b" l="l" r="r" t="t"/>
              <a:pathLst>
                <a:path extrusionOk="0" h="3203" w="2636">
                  <a:moveTo>
                    <a:pt x="1869" y="200"/>
                  </a:moveTo>
                  <a:cubicBezTo>
                    <a:pt x="1301" y="0"/>
                    <a:pt x="601" y="434"/>
                    <a:pt x="301" y="1201"/>
                  </a:cubicBezTo>
                  <a:cubicBezTo>
                    <a:pt x="1" y="1968"/>
                    <a:pt x="201" y="2769"/>
                    <a:pt x="768" y="2969"/>
                  </a:cubicBezTo>
                  <a:cubicBezTo>
                    <a:pt x="1335" y="3203"/>
                    <a:pt x="2002" y="2769"/>
                    <a:pt x="2336" y="2002"/>
                  </a:cubicBezTo>
                  <a:cubicBezTo>
                    <a:pt x="2636" y="1235"/>
                    <a:pt x="2402" y="434"/>
                    <a:pt x="1869" y="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2"/>
            <p:cNvSpPr/>
            <p:nvPr/>
          </p:nvSpPr>
          <p:spPr>
            <a:xfrm>
              <a:off x="3894838" y="5436575"/>
              <a:ext cx="55900" cy="67575"/>
            </a:xfrm>
            <a:custGeom>
              <a:rect b="b" l="l" r="r" t="t"/>
              <a:pathLst>
                <a:path extrusionOk="0" h="2703" w="2236">
                  <a:moveTo>
                    <a:pt x="1602" y="168"/>
                  </a:moveTo>
                  <a:cubicBezTo>
                    <a:pt x="1135" y="1"/>
                    <a:pt x="534" y="368"/>
                    <a:pt x="268" y="1001"/>
                  </a:cubicBezTo>
                  <a:cubicBezTo>
                    <a:pt x="1" y="1669"/>
                    <a:pt x="201" y="2336"/>
                    <a:pt x="668" y="2503"/>
                  </a:cubicBezTo>
                  <a:cubicBezTo>
                    <a:pt x="1135" y="2703"/>
                    <a:pt x="1735" y="2336"/>
                    <a:pt x="1969" y="1669"/>
                  </a:cubicBezTo>
                  <a:cubicBezTo>
                    <a:pt x="2236" y="1035"/>
                    <a:pt x="2069" y="368"/>
                    <a:pt x="1602" y="16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2"/>
            <p:cNvSpPr/>
            <p:nvPr/>
          </p:nvSpPr>
          <p:spPr>
            <a:xfrm>
              <a:off x="3926538" y="5498300"/>
              <a:ext cx="45875" cy="55900"/>
            </a:xfrm>
            <a:custGeom>
              <a:rect b="b" l="l" r="r" t="t"/>
              <a:pathLst>
                <a:path extrusionOk="0" h="2236" w="1835">
                  <a:moveTo>
                    <a:pt x="1301" y="134"/>
                  </a:moveTo>
                  <a:cubicBezTo>
                    <a:pt x="934" y="0"/>
                    <a:pt x="434" y="300"/>
                    <a:pt x="234" y="834"/>
                  </a:cubicBezTo>
                  <a:cubicBezTo>
                    <a:pt x="0" y="1368"/>
                    <a:pt x="167" y="1902"/>
                    <a:pt x="534" y="2068"/>
                  </a:cubicBezTo>
                  <a:cubicBezTo>
                    <a:pt x="934" y="2235"/>
                    <a:pt x="1401" y="1935"/>
                    <a:pt x="1635" y="1401"/>
                  </a:cubicBezTo>
                  <a:cubicBezTo>
                    <a:pt x="1835" y="867"/>
                    <a:pt x="1701" y="300"/>
                    <a:pt x="1301" y="1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2" name="Shape 1322"/>
        <p:cNvGrpSpPr/>
        <p:nvPr/>
      </p:nvGrpSpPr>
      <p:grpSpPr>
        <a:xfrm>
          <a:off x="0" y="0"/>
          <a:ext cx="0" cy="0"/>
          <a:chOff x="0" y="0"/>
          <a:chExt cx="0" cy="0"/>
        </a:xfrm>
      </p:grpSpPr>
      <p:sp>
        <p:nvSpPr>
          <p:cNvPr id="1323" name="Google Shape;1323;p53"/>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Strategy</a:t>
            </a:r>
            <a:endParaRPr/>
          </a:p>
        </p:txBody>
      </p:sp>
      <p:cxnSp>
        <p:nvCxnSpPr>
          <p:cNvPr id="1324" name="Google Shape;1324;p53"/>
          <p:cNvCxnSpPr/>
          <p:nvPr/>
        </p:nvCxnSpPr>
        <p:spPr>
          <a:xfrm>
            <a:off x="1028315" y="2040038"/>
            <a:ext cx="0" cy="1748400"/>
          </a:xfrm>
          <a:prstGeom prst="straightConnector1">
            <a:avLst/>
          </a:prstGeom>
          <a:noFill/>
          <a:ln cap="flat" cmpd="sng" w="19050">
            <a:solidFill>
              <a:schemeClr val="dk1"/>
            </a:solidFill>
            <a:prstDash val="solid"/>
            <a:round/>
            <a:headEnd len="med" w="med" type="none"/>
            <a:tailEnd len="med" w="med" type="none"/>
          </a:ln>
        </p:spPr>
      </p:cxnSp>
      <p:cxnSp>
        <p:nvCxnSpPr>
          <p:cNvPr id="1325" name="Google Shape;1325;p53"/>
          <p:cNvCxnSpPr/>
          <p:nvPr/>
        </p:nvCxnSpPr>
        <p:spPr>
          <a:xfrm rot="10800000">
            <a:off x="4022430" y="1792053"/>
            <a:ext cx="0" cy="779700"/>
          </a:xfrm>
          <a:prstGeom prst="straightConnector1">
            <a:avLst/>
          </a:prstGeom>
          <a:noFill/>
          <a:ln cap="flat" cmpd="sng" w="19050">
            <a:solidFill>
              <a:schemeClr val="dk1"/>
            </a:solidFill>
            <a:prstDash val="solid"/>
            <a:round/>
            <a:headEnd len="med" w="med" type="none"/>
            <a:tailEnd len="med" w="med" type="none"/>
          </a:ln>
        </p:spPr>
      </p:cxnSp>
      <p:cxnSp>
        <p:nvCxnSpPr>
          <p:cNvPr id="1326" name="Google Shape;1326;p53"/>
          <p:cNvCxnSpPr/>
          <p:nvPr/>
        </p:nvCxnSpPr>
        <p:spPr>
          <a:xfrm rot="10800000">
            <a:off x="1032870" y="2044931"/>
            <a:ext cx="2985000" cy="0"/>
          </a:xfrm>
          <a:prstGeom prst="straightConnector1">
            <a:avLst/>
          </a:prstGeom>
          <a:noFill/>
          <a:ln cap="flat" cmpd="sng" w="19050">
            <a:solidFill>
              <a:schemeClr val="dk1"/>
            </a:solidFill>
            <a:prstDash val="solid"/>
            <a:round/>
            <a:headEnd len="med" w="med" type="none"/>
            <a:tailEnd len="med" w="med" type="none"/>
          </a:ln>
        </p:spPr>
      </p:cxnSp>
      <p:cxnSp>
        <p:nvCxnSpPr>
          <p:cNvPr id="1327" name="Google Shape;1327;p53"/>
          <p:cNvCxnSpPr/>
          <p:nvPr/>
        </p:nvCxnSpPr>
        <p:spPr>
          <a:xfrm rot="10800000">
            <a:off x="1032881" y="3779770"/>
            <a:ext cx="2985000" cy="0"/>
          </a:xfrm>
          <a:prstGeom prst="straightConnector1">
            <a:avLst/>
          </a:prstGeom>
          <a:noFill/>
          <a:ln cap="flat" cmpd="sng" w="19050">
            <a:solidFill>
              <a:schemeClr val="dk1"/>
            </a:solidFill>
            <a:prstDash val="solid"/>
            <a:round/>
            <a:headEnd len="med" w="med" type="none"/>
            <a:tailEnd len="med" w="med" type="none"/>
          </a:ln>
        </p:spPr>
      </p:cxnSp>
      <p:cxnSp>
        <p:nvCxnSpPr>
          <p:cNvPr id="1328" name="Google Shape;1328;p53"/>
          <p:cNvCxnSpPr/>
          <p:nvPr/>
        </p:nvCxnSpPr>
        <p:spPr>
          <a:xfrm>
            <a:off x="4017880" y="3273628"/>
            <a:ext cx="0" cy="779700"/>
          </a:xfrm>
          <a:prstGeom prst="straightConnector1">
            <a:avLst/>
          </a:prstGeom>
          <a:noFill/>
          <a:ln cap="flat" cmpd="sng" w="19050">
            <a:solidFill>
              <a:schemeClr val="dk1"/>
            </a:solidFill>
            <a:prstDash val="solid"/>
            <a:round/>
            <a:headEnd len="med" w="med" type="none"/>
            <a:tailEnd len="med" w="med" type="none"/>
          </a:ln>
        </p:spPr>
      </p:cxnSp>
      <p:sp>
        <p:nvSpPr>
          <p:cNvPr id="1329" name="Google Shape;1329;p53"/>
          <p:cNvSpPr/>
          <p:nvPr/>
        </p:nvSpPr>
        <p:spPr>
          <a:xfrm>
            <a:off x="3662875" y="1673235"/>
            <a:ext cx="719100" cy="7191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3"/>
          <p:cNvSpPr/>
          <p:nvPr/>
        </p:nvSpPr>
        <p:spPr>
          <a:xfrm>
            <a:off x="3665150" y="3407322"/>
            <a:ext cx="719100" cy="7191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3"/>
          <p:cNvSpPr/>
          <p:nvPr/>
        </p:nvSpPr>
        <p:spPr>
          <a:xfrm>
            <a:off x="668250" y="2512947"/>
            <a:ext cx="719100" cy="7191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2" name="Google Shape;1332;p53"/>
          <p:cNvCxnSpPr/>
          <p:nvPr/>
        </p:nvCxnSpPr>
        <p:spPr>
          <a:xfrm rot="10800000">
            <a:off x="4026983" y="2567397"/>
            <a:ext cx="2985000" cy="0"/>
          </a:xfrm>
          <a:prstGeom prst="straightConnector1">
            <a:avLst/>
          </a:prstGeom>
          <a:noFill/>
          <a:ln cap="flat" cmpd="sng" w="19050">
            <a:solidFill>
              <a:schemeClr val="dk1"/>
            </a:solidFill>
            <a:prstDash val="solid"/>
            <a:round/>
            <a:headEnd len="med" w="med" type="none"/>
            <a:tailEnd len="med" w="med" type="none"/>
          </a:ln>
        </p:spPr>
      </p:cxnSp>
      <p:sp>
        <p:nvSpPr>
          <p:cNvPr id="1333" name="Google Shape;1333;p53"/>
          <p:cNvSpPr txBox="1"/>
          <p:nvPr/>
        </p:nvSpPr>
        <p:spPr>
          <a:xfrm>
            <a:off x="7332850" y="3071090"/>
            <a:ext cx="1095600" cy="395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Barlow"/>
                <a:ea typeface="Barlow"/>
                <a:cs typeface="Barlow"/>
                <a:sym typeface="Barlow"/>
              </a:rPr>
              <a:t>Strategy 3</a:t>
            </a:r>
            <a:endParaRPr>
              <a:solidFill>
                <a:schemeClr val="dk1"/>
              </a:solidFill>
              <a:latin typeface="Barlow"/>
              <a:ea typeface="Barlow"/>
              <a:cs typeface="Barlow"/>
              <a:sym typeface="Barlow"/>
            </a:endParaRPr>
          </a:p>
        </p:txBody>
      </p:sp>
      <p:sp>
        <p:nvSpPr>
          <p:cNvPr id="1334" name="Google Shape;1334;p53"/>
          <p:cNvSpPr txBox="1"/>
          <p:nvPr/>
        </p:nvSpPr>
        <p:spPr>
          <a:xfrm>
            <a:off x="7332850" y="3765366"/>
            <a:ext cx="1095600" cy="395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Barlow"/>
                <a:ea typeface="Barlow"/>
                <a:cs typeface="Barlow"/>
                <a:sym typeface="Barlow"/>
              </a:rPr>
              <a:t>Strategy 4</a:t>
            </a:r>
            <a:endParaRPr>
              <a:solidFill>
                <a:schemeClr val="dk1"/>
              </a:solidFill>
              <a:latin typeface="Barlow"/>
              <a:ea typeface="Barlow"/>
              <a:cs typeface="Barlow"/>
              <a:sym typeface="Barlow"/>
            </a:endParaRPr>
          </a:p>
        </p:txBody>
      </p:sp>
      <p:cxnSp>
        <p:nvCxnSpPr>
          <p:cNvPr id="1335" name="Google Shape;1335;p53"/>
          <p:cNvCxnSpPr/>
          <p:nvPr/>
        </p:nvCxnSpPr>
        <p:spPr>
          <a:xfrm>
            <a:off x="7090589" y="3203528"/>
            <a:ext cx="0" cy="779700"/>
          </a:xfrm>
          <a:prstGeom prst="straightConnector1">
            <a:avLst/>
          </a:prstGeom>
          <a:noFill/>
          <a:ln cap="flat" cmpd="sng" w="19050">
            <a:solidFill>
              <a:schemeClr val="dk1"/>
            </a:solidFill>
            <a:prstDash val="solid"/>
            <a:round/>
            <a:headEnd len="med" w="med" type="none"/>
            <a:tailEnd len="med" w="med" type="none"/>
          </a:ln>
        </p:spPr>
      </p:cxnSp>
      <p:cxnSp>
        <p:nvCxnSpPr>
          <p:cNvPr id="1336" name="Google Shape;1336;p53"/>
          <p:cNvCxnSpPr/>
          <p:nvPr/>
        </p:nvCxnSpPr>
        <p:spPr>
          <a:xfrm rot="10800000">
            <a:off x="4022433" y="3277984"/>
            <a:ext cx="2985000" cy="0"/>
          </a:xfrm>
          <a:prstGeom prst="straightConnector1">
            <a:avLst/>
          </a:prstGeom>
          <a:noFill/>
          <a:ln cap="flat" cmpd="sng" w="19050">
            <a:solidFill>
              <a:schemeClr val="dk1"/>
            </a:solidFill>
            <a:prstDash val="solid"/>
            <a:round/>
            <a:headEnd len="med" w="med" type="none"/>
            <a:tailEnd len="med" w="med" type="none"/>
          </a:ln>
        </p:spPr>
      </p:cxnSp>
      <p:sp>
        <p:nvSpPr>
          <p:cNvPr id="1337" name="Google Shape;1337;p53"/>
          <p:cNvSpPr/>
          <p:nvPr/>
        </p:nvSpPr>
        <p:spPr>
          <a:xfrm>
            <a:off x="711600" y="2556750"/>
            <a:ext cx="632400" cy="63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3"/>
          <p:cNvSpPr/>
          <p:nvPr/>
        </p:nvSpPr>
        <p:spPr>
          <a:xfrm>
            <a:off x="3708510" y="1716600"/>
            <a:ext cx="632400" cy="63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3"/>
          <p:cNvSpPr/>
          <p:nvPr/>
        </p:nvSpPr>
        <p:spPr>
          <a:xfrm>
            <a:off x="3706231" y="3450679"/>
            <a:ext cx="632400" cy="632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3"/>
          <p:cNvSpPr/>
          <p:nvPr/>
        </p:nvSpPr>
        <p:spPr>
          <a:xfrm>
            <a:off x="6927250" y="3108777"/>
            <a:ext cx="326700" cy="326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3"/>
          <p:cNvSpPr/>
          <p:nvPr/>
        </p:nvSpPr>
        <p:spPr>
          <a:xfrm>
            <a:off x="6927250" y="3799715"/>
            <a:ext cx="326700" cy="32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2" name="Google Shape;1342;p53"/>
          <p:cNvCxnSpPr/>
          <p:nvPr/>
        </p:nvCxnSpPr>
        <p:spPr>
          <a:xfrm>
            <a:off x="7090589" y="1852266"/>
            <a:ext cx="0" cy="779700"/>
          </a:xfrm>
          <a:prstGeom prst="straightConnector1">
            <a:avLst/>
          </a:prstGeom>
          <a:noFill/>
          <a:ln cap="flat" cmpd="sng" w="19050">
            <a:solidFill>
              <a:schemeClr val="dk1"/>
            </a:solidFill>
            <a:prstDash val="solid"/>
            <a:round/>
            <a:headEnd len="med" w="med" type="none"/>
            <a:tailEnd len="med" w="med" type="none"/>
          </a:ln>
        </p:spPr>
      </p:cxnSp>
      <p:sp>
        <p:nvSpPr>
          <p:cNvPr id="1343" name="Google Shape;1343;p53"/>
          <p:cNvSpPr/>
          <p:nvPr/>
        </p:nvSpPr>
        <p:spPr>
          <a:xfrm>
            <a:off x="6927250" y="1726901"/>
            <a:ext cx="326700" cy="32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3"/>
          <p:cNvSpPr/>
          <p:nvPr/>
        </p:nvSpPr>
        <p:spPr>
          <a:xfrm>
            <a:off x="6927250" y="2417839"/>
            <a:ext cx="326700" cy="32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3"/>
          <p:cNvSpPr txBox="1"/>
          <p:nvPr/>
        </p:nvSpPr>
        <p:spPr>
          <a:xfrm>
            <a:off x="7332850" y="1682538"/>
            <a:ext cx="1095600" cy="39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Strategy 1</a:t>
            </a:r>
            <a:endParaRPr sz="1600">
              <a:solidFill>
                <a:schemeClr val="dk1"/>
              </a:solidFill>
              <a:latin typeface="Josefin Slab SemiBold"/>
              <a:ea typeface="Josefin Slab SemiBold"/>
              <a:cs typeface="Josefin Slab SemiBold"/>
              <a:sym typeface="Josefin Slab SemiBold"/>
            </a:endParaRPr>
          </a:p>
        </p:txBody>
      </p:sp>
      <p:sp>
        <p:nvSpPr>
          <p:cNvPr id="1346" name="Google Shape;1346;p53"/>
          <p:cNvSpPr txBox="1"/>
          <p:nvPr/>
        </p:nvSpPr>
        <p:spPr>
          <a:xfrm>
            <a:off x="7332850" y="2376814"/>
            <a:ext cx="1095600" cy="39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Strategy 2</a:t>
            </a:r>
            <a:endParaRPr>
              <a:solidFill>
                <a:schemeClr val="dk1"/>
              </a:solidFill>
              <a:latin typeface="Barlow"/>
              <a:ea typeface="Barlow"/>
              <a:cs typeface="Barlow"/>
              <a:sym typeface="Barlow"/>
            </a:endParaRPr>
          </a:p>
        </p:txBody>
      </p:sp>
      <p:sp>
        <p:nvSpPr>
          <p:cNvPr id="1347" name="Google Shape;1347;p53"/>
          <p:cNvSpPr txBox="1"/>
          <p:nvPr/>
        </p:nvSpPr>
        <p:spPr>
          <a:xfrm>
            <a:off x="1617525" y="2864250"/>
            <a:ext cx="1897500" cy="383400"/>
          </a:xfrm>
          <a:prstGeom prst="rect">
            <a:avLst/>
          </a:prstGeom>
          <a:noFill/>
          <a:ln>
            <a:noFill/>
          </a:ln>
        </p:spPr>
        <p:txBody>
          <a:bodyPr anchorCtr="0" anchor="t" bIns="0" lIns="0" spcFirstLastPara="1" rIns="0" wrap="square" tIns="6350">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Saturn is a gas giant and the ringed planet</a:t>
            </a:r>
            <a:endParaRPr>
              <a:solidFill>
                <a:schemeClr val="dk1"/>
              </a:solidFill>
              <a:latin typeface="Barlow"/>
              <a:ea typeface="Barlow"/>
              <a:cs typeface="Barlow"/>
              <a:sym typeface="Barlow"/>
            </a:endParaRPr>
          </a:p>
        </p:txBody>
      </p:sp>
      <p:sp>
        <p:nvSpPr>
          <p:cNvPr id="1348" name="Google Shape;1348;p53"/>
          <p:cNvSpPr txBox="1"/>
          <p:nvPr/>
        </p:nvSpPr>
        <p:spPr>
          <a:xfrm>
            <a:off x="1542550" y="2497350"/>
            <a:ext cx="1860900" cy="366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1600">
                <a:solidFill>
                  <a:schemeClr val="dk1"/>
                </a:solidFill>
                <a:latin typeface="Syncopate"/>
                <a:ea typeface="Syncopate"/>
                <a:cs typeface="Syncopate"/>
                <a:sym typeface="Syncopate"/>
              </a:rPr>
              <a:t>Saturn</a:t>
            </a:r>
            <a:endParaRPr b="1" sz="1600">
              <a:solidFill>
                <a:schemeClr val="dk1"/>
              </a:solidFill>
              <a:latin typeface="Syncopate"/>
              <a:ea typeface="Syncopate"/>
              <a:cs typeface="Syncopate"/>
              <a:sym typeface="Syncopate"/>
            </a:endParaRPr>
          </a:p>
        </p:txBody>
      </p:sp>
      <p:sp>
        <p:nvSpPr>
          <p:cNvPr id="1349" name="Google Shape;1349;p53"/>
          <p:cNvSpPr txBox="1"/>
          <p:nvPr/>
        </p:nvSpPr>
        <p:spPr>
          <a:xfrm>
            <a:off x="4571738" y="2024525"/>
            <a:ext cx="1897500" cy="383400"/>
          </a:xfrm>
          <a:prstGeom prst="rect">
            <a:avLst/>
          </a:prstGeom>
          <a:noFill/>
          <a:ln>
            <a:noFill/>
          </a:ln>
        </p:spPr>
        <p:txBody>
          <a:bodyPr anchorCtr="0" anchor="t" bIns="0" lIns="0" spcFirstLastPara="1" rIns="0" wrap="square" tIns="6350">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Venus has a beautiful name, but it’s very hot</a:t>
            </a:r>
            <a:endParaRPr sz="1100">
              <a:solidFill>
                <a:schemeClr val="dk1"/>
              </a:solidFill>
              <a:latin typeface="Josefin Slab"/>
              <a:ea typeface="Josefin Slab"/>
              <a:cs typeface="Josefin Slab"/>
              <a:sym typeface="Josefin Slab"/>
            </a:endParaRPr>
          </a:p>
        </p:txBody>
      </p:sp>
      <p:sp>
        <p:nvSpPr>
          <p:cNvPr id="1350" name="Google Shape;1350;p53"/>
          <p:cNvSpPr txBox="1"/>
          <p:nvPr/>
        </p:nvSpPr>
        <p:spPr>
          <a:xfrm>
            <a:off x="4480425" y="1657625"/>
            <a:ext cx="1860900" cy="366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1600">
                <a:solidFill>
                  <a:schemeClr val="dk1"/>
                </a:solidFill>
                <a:latin typeface="Syncopate"/>
                <a:ea typeface="Syncopate"/>
                <a:cs typeface="Syncopate"/>
                <a:sym typeface="Syncopate"/>
              </a:rPr>
              <a:t>Venus</a:t>
            </a:r>
            <a:endParaRPr b="1" sz="1600">
              <a:solidFill>
                <a:schemeClr val="dk1"/>
              </a:solidFill>
              <a:latin typeface="Syncopate"/>
              <a:ea typeface="Syncopate"/>
              <a:cs typeface="Syncopate"/>
              <a:sym typeface="Syncopate"/>
            </a:endParaRPr>
          </a:p>
        </p:txBody>
      </p:sp>
      <p:sp>
        <p:nvSpPr>
          <p:cNvPr id="1351" name="Google Shape;1351;p53"/>
          <p:cNvSpPr txBox="1"/>
          <p:nvPr/>
        </p:nvSpPr>
        <p:spPr>
          <a:xfrm>
            <a:off x="4569463" y="3730950"/>
            <a:ext cx="1897500" cy="3750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a:solidFill>
                  <a:schemeClr val="dk1"/>
                </a:solidFill>
                <a:latin typeface="Barlow"/>
                <a:ea typeface="Barlow"/>
                <a:cs typeface="Barlow"/>
                <a:sym typeface="Barlow"/>
              </a:rPr>
              <a:t>Despite being red, Mars is a cold place, not hot</a:t>
            </a:r>
            <a:endParaRPr>
              <a:solidFill>
                <a:schemeClr val="dk1"/>
              </a:solidFill>
              <a:latin typeface="Barlow"/>
              <a:ea typeface="Barlow"/>
              <a:cs typeface="Barlow"/>
              <a:sym typeface="Barlow"/>
            </a:endParaRPr>
          </a:p>
        </p:txBody>
      </p:sp>
      <p:sp>
        <p:nvSpPr>
          <p:cNvPr id="1352" name="Google Shape;1352;p53"/>
          <p:cNvSpPr txBox="1"/>
          <p:nvPr/>
        </p:nvSpPr>
        <p:spPr>
          <a:xfrm>
            <a:off x="4478150" y="3364050"/>
            <a:ext cx="1860900" cy="366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1600">
                <a:solidFill>
                  <a:schemeClr val="dk1"/>
                </a:solidFill>
                <a:latin typeface="Syncopate"/>
                <a:ea typeface="Syncopate"/>
                <a:cs typeface="Syncopate"/>
                <a:sym typeface="Syncopate"/>
              </a:rPr>
              <a:t>Mars</a:t>
            </a:r>
            <a:endParaRPr b="1" sz="1600">
              <a:solidFill>
                <a:schemeClr val="dk1"/>
              </a:solidFill>
              <a:latin typeface="Syncopate"/>
              <a:ea typeface="Syncopate"/>
              <a:cs typeface="Syncopate"/>
              <a:sym typeface="Syncopate"/>
            </a:endParaRPr>
          </a:p>
        </p:txBody>
      </p:sp>
      <p:grpSp>
        <p:nvGrpSpPr>
          <p:cNvPr id="1353" name="Google Shape;1353;p53"/>
          <p:cNvGrpSpPr/>
          <p:nvPr/>
        </p:nvGrpSpPr>
        <p:grpSpPr>
          <a:xfrm>
            <a:off x="868227" y="2712863"/>
            <a:ext cx="320188" cy="319269"/>
            <a:chOff x="3544540" y="3380963"/>
            <a:chExt cx="320188" cy="319269"/>
          </a:xfrm>
        </p:grpSpPr>
        <p:sp>
          <p:nvSpPr>
            <p:cNvPr id="1354" name="Google Shape;1354;p53"/>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3"/>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3"/>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3"/>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3"/>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3"/>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3"/>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3"/>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3"/>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3"/>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3"/>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3"/>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3"/>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3"/>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3"/>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3"/>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53"/>
          <p:cNvGrpSpPr/>
          <p:nvPr/>
        </p:nvGrpSpPr>
        <p:grpSpPr>
          <a:xfrm>
            <a:off x="3850391" y="1862454"/>
            <a:ext cx="344059" cy="340671"/>
            <a:chOff x="2661416" y="2422342"/>
            <a:chExt cx="344059" cy="340671"/>
          </a:xfrm>
        </p:grpSpPr>
        <p:sp>
          <p:nvSpPr>
            <p:cNvPr id="1371" name="Google Shape;1371;p53"/>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3"/>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3"/>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3"/>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3"/>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3"/>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3"/>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3"/>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3"/>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3"/>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3"/>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3"/>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3"/>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53"/>
          <p:cNvGrpSpPr/>
          <p:nvPr/>
        </p:nvGrpSpPr>
        <p:grpSpPr>
          <a:xfrm>
            <a:off x="3855562" y="3605544"/>
            <a:ext cx="338281" cy="322657"/>
            <a:chOff x="3994400" y="4299932"/>
            <a:chExt cx="338281" cy="322657"/>
          </a:xfrm>
        </p:grpSpPr>
        <p:sp>
          <p:nvSpPr>
            <p:cNvPr id="1385" name="Google Shape;1385;p53"/>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3"/>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3"/>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3"/>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3"/>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3"/>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3"/>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3"/>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53"/>
          <p:cNvGrpSpPr/>
          <p:nvPr/>
        </p:nvGrpSpPr>
        <p:grpSpPr>
          <a:xfrm>
            <a:off x="6051563" y="-90816"/>
            <a:ext cx="2771542" cy="1748432"/>
            <a:chOff x="6051563" y="-90816"/>
            <a:chExt cx="2771542" cy="1748432"/>
          </a:xfrm>
        </p:grpSpPr>
        <p:sp>
          <p:nvSpPr>
            <p:cNvPr id="1394" name="Google Shape;1394;p53"/>
            <p:cNvSpPr/>
            <p:nvPr/>
          </p:nvSpPr>
          <p:spPr>
            <a:xfrm rot="-4407467">
              <a:off x="6931397" y="-488392"/>
              <a:ext cx="1011034" cy="2541729"/>
            </a:xfrm>
            <a:custGeom>
              <a:rect b="b" l="l" r="r" t="t"/>
              <a:pathLst>
                <a:path extrusionOk="0" h="110613" w="43999">
                  <a:moveTo>
                    <a:pt x="21983" y="110579"/>
                  </a:moveTo>
                  <a:cubicBezTo>
                    <a:pt x="18614" y="110579"/>
                    <a:pt x="15245" y="110079"/>
                    <a:pt x="12076" y="109012"/>
                  </a:cubicBezTo>
                  <a:cubicBezTo>
                    <a:pt x="7206" y="107344"/>
                    <a:pt x="3603" y="104041"/>
                    <a:pt x="1868" y="99638"/>
                  </a:cubicBezTo>
                  <a:cubicBezTo>
                    <a:pt x="0" y="94835"/>
                    <a:pt x="501" y="89131"/>
                    <a:pt x="3236" y="83994"/>
                  </a:cubicBezTo>
                  <a:cubicBezTo>
                    <a:pt x="4003" y="82659"/>
                    <a:pt x="4837" y="81358"/>
                    <a:pt x="5738" y="80158"/>
                  </a:cubicBezTo>
                  <a:cubicBezTo>
                    <a:pt x="6238" y="79424"/>
                    <a:pt x="6772" y="78723"/>
                    <a:pt x="7272" y="77956"/>
                  </a:cubicBezTo>
                  <a:cubicBezTo>
                    <a:pt x="8773" y="75654"/>
                    <a:pt x="8273" y="73253"/>
                    <a:pt x="7706" y="70484"/>
                  </a:cubicBezTo>
                  <a:cubicBezTo>
                    <a:pt x="7172" y="67782"/>
                    <a:pt x="6538" y="64747"/>
                    <a:pt x="7973" y="61611"/>
                  </a:cubicBezTo>
                  <a:cubicBezTo>
                    <a:pt x="9207" y="58976"/>
                    <a:pt x="12142" y="57041"/>
                    <a:pt x="16279" y="56040"/>
                  </a:cubicBezTo>
                  <a:lnTo>
                    <a:pt x="17446" y="20381"/>
                  </a:lnTo>
                  <a:cubicBezTo>
                    <a:pt x="16579" y="19748"/>
                    <a:pt x="16579" y="18447"/>
                    <a:pt x="17446" y="17813"/>
                  </a:cubicBezTo>
                  <a:cubicBezTo>
                    <a:pt x="16979" y="16645"/>
                    <a:pt x="16379" y="15044"/>
                    <a:pt x="16012" y="13877"/>
                  </a:cubicBezTo>
                  <a:cubicBezTo>
                    <a:pt x="16012" y="13843"/>
                    <a:pt x="15978" y="13810"/>
                    <a:pt x="15978" y="13777"/>
                  </a:cubicBezTo>
                  <a:lnTo>
                    <a:pt x="15912" y="13777"/>
                  </a:lnTo>
                  <a:cubicBezTo>
                    <a:pt x="15645" y="14344"/>
                    <a:pt x="15044" y="14711"/>
                    <a:pt x="14411" y="14711"/>
                  </a:cubicBezTo>
                  <a:lnTo>
                    <a:pt x="14144" y="14711"/>
                  </a:lnTo>
                  <a:cubicBezTo>
                    <a:pt x="13210" y="14711"/>
                    <a:pt x="12476" y="13977"/>
                    <a:pt x="12476" y="13043"/>
                  </a:cubicBezTo>
                  <a:lnTo>
                    <a:pt x="12476" y="11208"/>
                  </a:lnTo>
                  <a:cubicBezTo>
                    <a:pt x="12476" y="10608"/>
                    <a:pt x="12810" y="10041"/>
                    <a:pt x="13310" y="9740"/>
                  </a:cubicBezTo>
                  <a:cubicBezTo>
                    <a:pt x="12810" y="9440"/>
                    <a:pt x="12476" y="8907"/>
                    <a:pt x="12476" y="8306"/>
                  </a:cubicBezTo>
                  <a:lnTo>
                    <a:pt x="12476" y="6438"/>
                  </a:lnTo>
                  <a:cubicBezTo>
                    <a:pt x="12476" y="5504"/>
                    <a:pt x="13210" y="4770"/>
                    <a:pt x="14144" y="4770"/>
                  </a:cubicBezTo>
                  <a:lnTo>
                    <a:pt x="14377" y="4770"/>
                  </a:lnTo>
                  <a:cubicBezTo>
                    <a:pt x="14811" y="4770"/>
                    <a:pt x="15245" y="4937"/>
                    <a:pt x="15545" y="5237"/>
                  </a:cubicBezTo>
                  <a:cubicBezTo>
                    <a:pt x="15545" y="4503"/>
                    <a:pt x="15545" y="3636"/>
                    <a:pt x="15511" y="2702"/>
                  </a:cubicBezTo>
                  <a:cubicBezTo>
                    <a:pt x="15478" y="1635"/>
                    <a:pt x="16245" y="701"/>
                    <a:pt x="17313" y="534"/>
                  </a:cubicBezTo>
                  <a:cubicBezTo>
                    <a:pt x="20382" y="0"/>
                    <a:pt x="23551" y="0"/>
                    <a:pt x="26619" y="534"/>
                  </a:cubicBezTo>
                  <a:cubicBezTo>
                    <a:pt x="27687" y="667"/>
                    <a:pt x="28454" y="1601"/>
                    <a:pt x="28421" y="2702"/>
                  </a:cubicBezTo>
                  <a:cubicBezTo>
                    <a:pt x="28387" y="3636"/>
                    <a:pt x="28387" y="4503"/>
                    <a:pt x="28387" y="5237"/>
                  </a:cubicBezTo>
                  <a:cubicBezTo>
                    <a:pt x="28688" y="4937"/>
                    <a:pt x="29121" y="4770"/>
                    <a:pt x="29588" y="4770"/>
                  </a:cubicBezTo>
                  <a:lnTo>
                    <a:pt x="29822" y="4770"/>
                  </a:lnTo>
                  <a:cubicBezTo>
                    <a:pt x="30722" y="4770"/>
                    <a:pt x="31490" y="5504"/>
                    <a:pt x="31490" y="6438"/>
                  </a:cubicBezTo>
                  <a:lnTo>
                    <a:pt x="31490" y="8306"/>
                  </a:lnTo>
                  <a:cubicBezTo>
                    <a:pt x="31490" y="8907"/>
                    <a:pt x="31156" y="9474"/>
                    <a:pt x="30656" y="9774"/>
                  </a:cubicBezTo>
                  <a:cubicBezTo>
                    <a:pt x="31156" y="10041"/>
                    <a:pt x="31490" y="10608"/>
                    <a:pt x="31490" y="11208"/>
                  </a:cubicBezTo>
                  <a:lnTo>
                    <a:pt x="31490" y="13076"/>
                  </a:lnTo>
                  <a:cubicBezTo>
                    <a:pt x="31490" y="14010"/>
                    <a:pt x="30722" y="14744"/>
                    <a:pt x="29822" y="14744"/>
                  </a:cubicBezTo>
                  <a:lnTo>
                    <a:pt x="29588" y="14744"/>
                  </a:lnTo>
                  <a:cubicBezTo>
                    <a:pt x="28921" y="14744"/>
                    <a:pt x="28354" y="14377"/>
                    <a:pt x="28054" y="13777"/>
                  </a:cubicBezTo>
                  <a:lnTo>
                    <a:pt x="27987" y="13777"/>
                  </a:lnTo>
                  <a:cubicBezTo>
                    <a:pt x="27987" y="13810"/>
                    <a:pt x="27987" y="13877"/>
                    <a:pt x="27954" y="13910"/>
                  </a:cubicBezTo>
                  <a:cubicBezTo>
                    <a:pt x="27620" y="15078"/>
                    <a:pt x="26986" y="16645"/>
                    <a:pt x="26519" y="17846"/>
                  </a:cubicBezTo>
                  <a:cubicBezTo>
                    <a:pt x="27387" y="18480"/>
                    <a:pt x="27387" y="19781"/>
                    <a:pt x="26519" y="20415"/>
                  </a:cubicBezTo>
                  <a:lnTo>
                    <a:pt x="27687" y="56040"/>
                  </a:lnTo>
                  <a:cubicBezTo>
                    <a:pt x="31856" y="57008"/>
                    <a:pt x="34792" y="58976"/>
                    <a:pt x="35993" y="61644"/>
                  </a:cubicBezTo>
                  <a:cubicBezTo>
                    <a:pt x="37427" y="64780"/>
                    <a:pt x="36827" y="67815"/>
                    <a:pt x="36260" y="70484"/>
                  </a:cubicBezTo>
                  <a:cubicBezTo>
                    <a:pt x="35693" y="73253"/>
                    <a:pt x="35192" y="75654"/>
                    <a:pt x="36727" y="77956"/>
                  </a:cubicBezTo>
                  <a:cubicBezTo>
                    <a:pt x="37227" y="78723"/>
                    <a:pt x="37727" y="79457"/>
                    <a:pt x="38228" y="80158"/>
                  </a:cubicBezTo>
                  <a:cubicBezTo>
                    <a:pt x="39162" y="81392"/>
                    <a:pt x="39996" y="82659"/>
                    <a:pt x="40730" y="84027"/>
                  </a:cubicBezTo>
                  <a:cubicBezTo>
                    <a:pt x="43498" y="89164"/>
                    <a:pt x="43999" y="94868"/>
                    <a:pt x="42097" y="99672"/>
                  </a:cubicBezTo>
                  <a:cubicBezTo>
                    <a:pt x="40363" y="104041"/>
                    <a:pt x="36760" y="107377"/>
                    <a:pt x="31923" y="109012"/>
                  </a:cubicBezTo>
                  <a:cubicBezTo>
                    <a:pt x="28721" y="110079"/>
                    <a:pt x="25352" y="110613"/>
                    <a:pt x="21983" y="110579"/>
                  </a:cubicBezTo>
                  <a:close/>
                  <a:moveTo>
                    <a:pt x="15211" y="9740"/>
                  </a:moveTo>
                  <a:cubicBezTo>
                    <a:pt x="15345" y="9807"/>
                    <a:pt x="15445" y="9907"/>
                    <a:pt x="15578" y="10007"/>
                  </a:cubicBezTo>
                  <a:lnTo>
                    <a:pt x="15578" y="9474"/>
                  </a:lnTo>
                  <a:cubicBezTo>
                    <a:pt x="15445" y="9574"/>
                    <a:pt x="15345" y="9674"/>
                    <a:pt x="15211" y="9740"/>
                  </a:cubicBezTo>
                  <a:close/>
                  <a:moveTo>
                    <a:pt x="28387" y="10007"/>
                  </a:moveTo>
                  <a:cubicBezTo>
                    <a:pt x="28487" y="9907"/>
                    <a:pt x="28621" y="9807"/>
                    <a:pt x="28754" y="9740"/>
                  </a:cubicBezTo>
                  <a:cubicBezTo>
                    <a:pt x="28621" y="9674"/>
                    <a:pt x="28487" y="9574"/>
                    <a:pt x="28387" y="9474"/>
                  </a:cubicBezTo>
                  <a:cubicBezTo>
                    <a:pt x="28387" y="9674"/>
                    <a:pt x="28387" y="9841"/>
                    <a:pt x="28387" y="10007"/>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3"/>
            <p:cNvSpPr/>
            <p:nvPr/>
          </p:nvSpPr>
          <p:spPr>
            <a:xfrm rot="-4407467">
              <a:off x="6908045" y="-504997"/>
              <a:ext cx="1058577" cy="2576795"/>
            </a:xfrm>
            <a:custGeom>
              <a:rect b="b" l="l" r="r" t="t"/>
              <a:pathLst>
                <a:path extrusionOk="0" h="112139" w="46068">
                  <a:moveTo>
                    <a:pt x="23051" y="1702"/>
                  </a:moveTo>
                  <a:cubicBezTo>
                    <a:pt x="24552" y="1702"/>
                    <a:pt x="26020" y="1835"/>
                    <a:pt x="27521" y="2102"/>
                  </a:cubicBezTo>
                  <a:cubicBezTo>
                    <a:pt x="28755" y="2369"/>
                    <a:pt x="28655" y="3403"/>
                    <a:pt x="28655" y="3403"/>
                  </a:cubicBezTo>
                  <a:cubicBezTo>
                    <a:pt x="28621" y="4870"/>
                    <a:pt x="28621" y="6171"/>
                    <a:pt x="28621" y="7306"/>
                  </a:cubicBezTo>
                  <a:lnTo>
                    <a:pt x="29822" y="7306"/>
                  </a:lnTo>
                  <a:lnTo>
                    <a:pt x="29822" y="7172"/>
                  </a:lnTo>
                  <a:cubicBezTo>
                    <a:pt x="29822" y="6705"/>
                    <a:pt x="30189" y="6338"/>
                    <a:pt x="30656" y="6338"/>
                  </a:cubicBezTo>
                  <a:lnTo>
                    <a:pt x="30890" y="6338"/>
                  </a:lnTo>
                  <a:cubicBezTo>
                    <a:pt x="31357" y="6338"/>
                    <a:pt x="31724" y="6705"/>
                    <a:pt x="31724" y="7172"/>
                  </a:cubicBezTo>
                  <a:lnTo>
                    <a:pt x="31724" y="9040"/>
                  </a:lnTo>
                  <a:cubicBezTo>
                    <a:pt x="31724" y="9507"/>
                    <a:pt x="31357" y="9874"/>
                    <a:pt x="30890" y="9874"/>
                  </a:cubicBezTo>
                  <a:lnTo>
                    <a:pt x="30656" y="9874"/>
                  </a:lnTo>
                  <a:cubicBezTo>
                    <a:pt x="30189" y="9874"/>
                    <a:pt x="29822" y="9507"/>
                    <a:pt x="29822" y="9040"/>
                  </a:cubicBezTo>
                  <a:lnTo>
                    <a:pt x="29822" y="8907"/>
                  </a:lnTo>
                  <a:lnTo>
                    <a:pt x="28621" y="8907"/>
                  </a:lnTo>
                  <a:cubicBezTo>
                    <a:pt x="28621" y="10141"/>
                    <a:pt x="28621" y="11175"/>
                    <a:pt x="28588" y="12076"/>
                  </a:cubicBezTo>
                  <a:lnTo>
                    <a:pt x="29822" y="12076"/>
                  </a:lnTo>
                  <a:lnTo>
                    <a:pt x="29822" y="11942"/>
                  </a:lnTo>
                  <a:cubicBezTo>
                    <a:pt x="29822" y="11475"/>
                    <a:pt x="30189" y="11108"/>
                    <a:pt x="30656" y="11108"/>
                  </a:cubicBezTo>
                  <a:lnTo>
                    <a:pt x="30890" y="11108"/>
                  </a:lnTo>
                  <a:cubicBezTo>
                    <a:pt x="31357" y="11108"/>
                    <a:pt x="31724" y="11475"/>
                    <a:pt x="31724" y="11942"/>
                  </a:cubicBezTo>
                  <a:lnTo>
                    <a:pt x="31724" y="13810"/>
                  </a:lnTo>
                  <a:cubicBezTo>
                    <a:pt x="31724" y="14277"/>
                    <a:pt x="31357" y="14644"/>
                    <a:pt x="30890" y="14644"/>
                  </a:cubicBezTo>
                  <a:lnTo>
                    <a:pt x="30656" y="14644"/>
                  </a:lnTo>
                  <a:cubicBezTo>
                    <a:pt x="30189" y="14644"/>
                    <a:pt x="29822" y="14277"/>
                    <a:pt x="29822" y="13810"/>
                  </a:cubicBezTo>
                  <a:lnTo>
                    <a:pt x="29822" y="13677"/>
                  </a:lnTo>
                  <a:lnTo>
                    <a:pt x="28388" y="13677"/>
                  </a:lnTo>
                  <a:cubicBezTo>
                    <a:pt x="28355" y="13910"/>
                    <a:pt x="28288" y="14144"/>
                    <a:pt x="28221" y="14377"/>
                  </a:cubicBezTo>
                  <a:cubicBezTo>
                    <a:pt x="27787" y="15812"/>
                    <a:pt x="26954" y="17947"/>
                    <a:pt x="26487" y="19047"/>
                  </a:cubicBezTo>
                  <a:lnTo>
                    <a:pt x="26620" y="19047"/>
                  </a:lnTo>
                  <a:cubicBezTo>
                    <a:pt x="26631" y="19047"/>
                    <a:pt x="26642" y="19047"/>
                    <a:pt x="26653" y="19047"/>
                  </a:cubicBezTo>
                  <a:cubicBezTo>
                    <a:pt x="27623" y="19047"/>
                    <a:pt x="27710" y="20516"/>
                    <a:pt x="26720" y="20615"/>
                  </a:cubicBezTo>
                  <a:lnTo>
                    <a:pt x="27921" y="57441"/>
                  </a:lnTo>
                  <a:cubicBezTo>
                    <a:pt x="31757" y="58209"/>
                    <a:pt x="35026" y="59977"/>
                    <a:pt x="36260" y="62679"/>
                  </a:cubicBezTo>
                  <a:cubicBezTo>
                    <a:pt x="38996" y="68616"/>
                    <a:pt x="33725" y="74087"/>
                    <a:pt x="37027" y="79124"/>
                  </a:cubicBezTo>
                  <a:cubicBezTo>
                    <a:pt x="38428" y="81258"/>
                    <a:pt x="39896" y="83026"/>
                    <a:pt x="41030" y="85128"/>
                  </a:cubicBezTo>
                  <a:cubicBezTo>
                    <a:pt x="46067" y="94535"/>
                    <a:pt x="43098" y="105376"/>
                    <a:pt x="32691" y="108945"/>
                  </a:cubicBezTo>
                  <a:cubicBezTo>
                    <a:pt x="29555" y="109962"/>
                    <a:pt x="26295" y="110471"/>
                    <a:pt x="23034" y="110471"/>
                  </a:cubicBezTo>
                  <a:cubicBezTo>
                    <a:pt x="19773" y="110471"/>
                    <a:pt x="16513" y="109962"/>
                    <a:pt x="13377" y="108945"/>
                  </a:cubicBezTo>
                  <a:cubicBezTo>
                    <a:pt x="2970" y="105376"/>
                    <a:pt x="1" y="94535"/>
                    <a:pt x="5038" y="85128"/>
                  </a:cubicBezTo>
                  <a:cubicBezTo>
                    <a:pt x="6172" y="83026"/>
                    <a:pt x="7640" y="81258"/>
                    <a:pt x="9041" y="79124"/>
                  </a:cubicBezTo>
                  <a:cubicBezTo>
                    <a:pt x="12343" y="74087"/>
                    <a:pt x="7073" y="68616"/>
                    <a:pt x="9808" y="62679"/>
                  </a:cubicBezTo>
                  <a:cubicBezTo>
                    <a:pt x="11076" y="59977"/>
                    <a:pt x="14311" y="58209"/>
                    <a:pt x="18147" y="57441"/>
                  </a:cubicBezTo>
                  <a:lnTo>
                    <a:pt x="19381" y="20615"/>
                  </a:lnTo>
                  <a:cubicBezTo>
                    <a:pt x="18392" y="20516"/>
                    <a:pt x="18479" y="19047"/>
                    <a:pt x="19449" y="19047"/>
                  </a:cubicBezTo>
                  <a:cubicBezTo>
                    <a:pt x="19460" y="19047"/>
                    <a:pt x="19471" y="19047"/>
                    <a:pt x="19482" y="19047"/>
                  </a:cubicBezTo>
                  <a:lnTo>
                    <a:pt x="19615" y="19047"/>
                  </a:lnTo>
                  <a:cubicBezTo>
                    <a:pt x="19148" y="17947"/>
                    <a:pt x="18314" y="15812"/>
                    <a:pt x="17880" y="14377"/>
                  </a:cubicBezTo>
                  <a:cubicBezTo>
                    <a:pt x="17814" y="14144"/>
                    <a:pt x="17747" y="13910"/>
                    <a:pt x="17714" y="13677"/>
                  </a:cubicBezTo>
                  <a:lnTo>
                    <a:pt x="16313" y="13677"/>
                  </a:lnTo>
                  <a:lnTo>
                    <a:pt x="16313" y="13810"/>
                  </a:lnTo>
                  <a:cubicBezTo>
                    <a:pt x="16313" y="14277"/>
                    <a:pt x="15912" y="14644"/>
                    <a:pt x="15479" y="14644"/>
                  </a:cubicBezTo>
                  <a:lnTo>
                    <a:pt x="15212" y="14644"/>
                  </a:lnTo>
                  <a:cubicBezTo>
                    <a:pt x="14745" y="14644"/>
                    <a:pt x="14378" y="14277"/>
                    <a:pt x="14378" y="13810"/>
                  </a:cubicBezTo>
                  <a:lnTo>
                    <a:pt x="14378" y="11942"/>
                  </a:lnTo>
                  <a:cubicBezTo>
                    <a:pt x="14378" y="11475"/>
                    <a:pt x="14745" y="11108"/>
                    <a:pt x="15212" y="11108"/>
                  </a:cubicBezTo>
                  <a:lnTo>
                    <a:pt x="15445" y="11108"/>
                  </a:lnTo>
                  <a:cubicBezTo>
                    <a:pt x="15912" y="11108"/>
                    <a:pt x="16279" y="11475"/>
                    <a:pt x="16279" y="11942"/>
                  </a:cubicBezTo>
                  <a:lnTo>
                    <a:pt x="16279" y="12076"/>
                  </a:lnTo>
                  <a:lnTo>
                    <a:pt x="17513" y="12076"/>
                  </a:lnTo>
                  <a:cubicBezTo>
                    <a:pt x="17480" y="11175"/>
                    <a:pt x="17480" y="10141"/>
                    <a:pt x="17480" y="8907"/>
                  </a:cubicBezTo>
                  <a:lnTo>
                    <a:pt x="16279" y="8907"/>
                  </a:lnTo>
                  <a:lnTo>
                    <a:pt x="16279" y="9040"/>
                  </a:lnTo>
                  <a:cubicBezTo>
                    <a:pt x="16279" y="9507"/>
                    <a:pt x="15912" y="9874"/>
                    <a:pt x="15445" y="9874"/>
                  </a:cubicBezTo>
                  <a:lnTo>
                    <a:pt x="15212" y="9874"/>
                  </a:lnTo>
                  <a:cubicBezTo>
                    <a:pt x="14745" y="9874"/>
                    <a:pt x="14378" y="9507"/>
                    <a:pt x="14378" y="9040"/>
                  </a:cubicBezTo>
                  <a:lnTo>
                    <a:pt x="14378" y="7172"/>
                  </a:lnTo>
                  <a:cubicBezTo>
                    <a:pt x="14378" y="6705"/>
                    <a:pt x="14745" y="6338"/>
                    <a:pt x="15212" y="6338"/>
                  </a:cubicBezTo>
                  <a:lnTo>
                    <a:pt x="15445" y="6338"/>
                  </a:lnTo>
                  <a:cubicBezTo>
                    <a:pt x="15912" y="6338"/>
                    <a:pt x="16279" y="6705"/>
                    <a:pt x="16279" y="7172"/>
                  </a:cubicBezTo>
                  <a:lnTo>
                    <a:pt x="16279" y="7306"/>
                  </a:lnTo>
                  <a:lnTo>
                    <a:pt x="17480" y="7306"/>
                  </a:lnTo>
                  <a:cubicBezTo>
                    <a:pt x="17480" y="6171"/>
                    <a:pt x="17480" y="4870"/>
                    <a:pt x="17413" y="3403"/>
                  </a:cubicBezTo>
                  <a:cubicBezTo>
                    <a:pt x="17413" y="3403"/>
                    <a:pt x="17347" y="2369"/>
                    <a:pt x="18581" y="2102"/>
                  </a:cubicBezTo>
                  <a:cubicBezTo>
                    <a:pt x="20049" y="1835"/>
                    <a:pt x="21550" y="1702"/>
                    <a:pt x="23051" y="1702"/>
                  </a:cubicBezTo>
                  <a:close/>
                  <a:moveTo>
                    <a:pt x="23051" y="0"/>
                  </a:moveTo>
                  <a:lnTo>
                    <a:pt x="23051" y="34"/>
                  </a:lnTo>
                  <a:cubicBezTo>
                    <a:pt x="21416" y="34"/>
                    <a:pt x="19815" y="167"/>
                    <a:pt x="18214" y="467"/>
                  </a:cubicBezTo>
                  <a:cubicBezTo>
                    <a:pt x="16746" y="701"/>
                    <a:pt x="15712" y="2002"/>
                    <a:pt x="15779" y="3469"/>
                  </a:cubicBezTo>
                  <a:cubicBezTo>
                    <a:pt x="15779" y="3870"/>
                    <a:pt x="15779" y="4303"/>
                    <a:pt x="15779" y="4670"/>
                  </a:cubicBezTo>
                  <a:lnTo>
                    <a:pt x="15212" y="4670"/>
                  </a:lnTo>
                  <a:cubicBezTo>
                    <a:pt x="13844" y="4670"/>
                    <a:pt x="12710" y="5804"/>
                    <a:pt x="12710" y="7172"/>
                  </a:cubicBezTo>
                  <a:lnTo>
                    <a:pt x="12710" y="9073"/>
                  </a:lnTo>
                  <a:cubicBezTo>
                    <a:pt x="12710" y="9574"/>
                    <a:pt x="12877" y="10074"/>
                    <a:pt x="13177" y="10508"/>
                  </a:cubicBezTo>
                  <a:cubicBezTo>
                    <a:pt x="12877" y="10908"/>
                    <a:pt x="12710" y="11408"/>
                    <a:pt x="12710" y="11942"/>
                  </a:cubicBezTo>
                  <a:lnTo>
                    <a:pt x="12710" y="13810"/>
                  </a:lnTo>
                  <a:cubicBezTo>
                    <a:pt x="12710" y="15178"/>
                    <a:pt x="13844" y="16312"/>
                    <a:pt x="15212" y="16312"/>
                  </a:cubicBezTo>
                  <a:lnTo>
                    <a:pt x="15445" y="16312"/>
                  </a:lnTo>
                  <a:cubicBezTo>
                    <a:pt x="15879" y="16312"/>
                    <a:pt x="16279" y="16212"/>
                    <a:pt x="16646" y="16012"/>
                  </a:cubicBezTo>
                  <a:cubicBezTo>
                    <a:pt x="16913" y="16779"/>
                    <a:pt x="17247" y="17613"/>
                    <a:pt x="17513" y="18347"/>
                  </a:cubicBezTo>
                  <a:cubicBezTo>
                    <a:pt x="16813" y="19314"/>
                    <a:pt x="16880" y="20615"/>
                    <a:pt x="17680" y="21482"/>
                  </a:cubicBezTo>
                  <a:lnTo>
                    <a:pt x="16546" y="56107"/>
                  </a:lnTo>
                  <a:cubicBezTo>
                    <a:pt x="12443" y="57175"/>
                    <a:pt x="9541" y="59243"/>
                    <a:pt x="8307" y="61978"/>
                  </a:cubicBezTo>
                  <a:cubicBezTo>
                    <a:pt x="6739" y="65380"/>
                    <a:pt x="7373" y="68549"/>
                    <a:pt x="7973" y="71351"/>
                  </a:cubicBezTo>
                  <a:cubicBezTo>
                    <a:pt x="8507" y="74053"/>
                    <a:pt x="8941" y="76188"/>
                    <a:pt x="7640" y="78223"/>
                  </a:cubicBezTo>
                  <a:cubicBezTo>
                    <a:pt x="7139" y="78957"/>
                    <a:pt x="6639" y="79691"/>
                    <a:pt x="6139" y="80391"/>
                  </a:cubicBezTo>
                  <a:cubicBezTo>
                    <a:pt x="5205" y="81659"/>
                    <a:pt x="4337" y="82960"/>
                    <a:pt x="3570" y="84327"/>
                  </a:cubicBezTo>
                  <a:cubicBezTo>
                    <a:pt x="701" y="89698"/>
                    <a:pt x="201" y="95635"/>
                    <a:pt x="2169" y="100672"/>
                  </a:cubicBezTo>
                  <a:cubicBezTo>
                    <a:pt x="3970" y="105276"/>
                    <a:pt x="7773" y="108778"/>
                    <a:pt x="12843" y="110513"/>
                  </a:cubicBezTo>
                  <a:cubicBezTo>
                    <a:pt x="16163" y="111597"/>
                    <a:pt x="19598" y="112139"/>
                    <a:pt x="23034" y="112139"/>
                  </a:cubicBezTo>
                  <a:cubicBezTo>
                    <a:pt x="26470" y="112139"/>
                    <a:pt x="29906" y="111597"/>
                    <a:pt x="33225" y="110513"/>
                  </a:cubicBezTo>
                  <a:cubicBezTo>
                    <a:pt x="38295" y="108778"/>
                    <a:pt x="42098" y="105276"/>
                    <a:pt x="43899" y="100672"/>
                  </a:cubicBezTo>
                  <a:cubicBezTo>
                    <a:pt x="45900" y="95635"/>
                    <a:pt x="45367" y="89698"/>
                    <a:pt x="42498" y="84327"/>
                  </a:cubicBezTo>
                  <a:cubicBezTo>
                    <a:pt x="41731" y="82960"/>
                    <a:pt x="40864" y="81659"/>
                    <a:pt x="39930" y="80391"/>
                  </a:cubicBezTo>
                  <a:cubicBezTo>
                    <a:pt x="39463" y="79691"/>
                    <a:pt x="38929" y="78957"/>
                    <a:pt x="38462" y="78223"/>
                  </a:cubicBezTo>
                  <a:cubicBezTo>
                    <a:pt x="37128" y="76188"/>
                    <a:pt x="37561" y="74053"/>
                    <a:pt x="38128" y="71351"/>
                  </a:cubicBezTo>
                  <a:cubicBezTo>
                    <a:pt x="38695" y="68549"/>
                    <a:pt x="39329" y="65380"/>
                    <a:pt x="37795" y="61978"/>
                  </a:cubicBezTo>
                  <a:cubicBezTo>
                    <a:pt x="36527" y="59243"/>
                    <a:pt x="33625" y="57175"/>
                    <a:pt x="29555" y="56107"/>
                  </a:cubicBezTo>
                  <a:lnTo>
                    <a:pt x="28421" y="21482"/>
                  </a:lnTo>
                  <a:cubicBezTo>
                    <a:pt x="29222" y="20615"/>
                    <a:pt x="29255" y="19314"/>
                    <a:pt x="28555" y="18347"/>
                  </a:cubicBezTo>
                  <a:cubicBezTo>
                    <a:pt x="28855" y="17613"/>
                    <a:pt x="29155" y="16779"/>
                    <a:pt x="29422" y="16012"/>
                  </a:cubicBezTo>
                  <a:cubicBezTo>
                    <a:pt x="29789" y="16212"/>
                    <a:pt x="30223" y="16312"/>
                    <a:pt x="30623" y="16312"/>
                  </a:cubicBezTo>
                  <a:lnTo>
                    <a:pt x="30856" y="16312"/>
                  </a:lnTo>
                  <a:cubicBezTo>
                    <a:pt x="32257" y="16312"/>
                    <a:pt x="33358" y="15178"/>
                    <a:pt x="33358" y="13810"/>
                  </a:cubicBezTo>
                  <a:lnTo>
                    <a:pt x="33358" y="11942"/>
                  </a:lnTo>
                  <a:cubicBezTo>
                    <a:pt x="33358" y="11408"/>
                    <a:pt x="33191" y="10908"/>
                    <a:pt x="32891" y="10474"/>
                  </a:cubicBezTo>
                  <a:cubicBezTo>
                    <a:pt x="33191" y="10074"/>
                    <a:pt x="33358" y="9540"/>
                    <a:pt x="33358" y="9040"/>
                  </a:cubicBezTo>
                  <a:lnTo>
                    <a:pt x="33358" y="7172"/>
                  </a:lnTo>
                  <a:cubicBezTo>
                    <a:pt x="33358" y="5771"/>
                    <a:pt x="32257" y="4670"/>
                    <a:pt x="30856" y="4670"/>
                  </a:cubicBezTo>
                  <a:lnTo>
                    <a:pt x="30656" y="4670"/>
                  </a:lnTo>
                  <a:cubicBezTo>
                    <a:pt x="30589" y="4654"/>
                    <a:pt x="30531" y="4645"/>
                    <a:pt x="30477" y="4645"/>
                  </a:cubicBezTo>
                  <a:cubicBezTo>
                    <a:pt x="30423" y="4645"/>
                    <a:pt x="30373" y="4654"/>
                    <a:pt x="30323" y="4670"/>
                  </a:cubicBezTo>
                  <a:cubicBezTo>
                    <a:pt x="30323" y="4270"/>
                    <a:pt x="30323" y="3870"/>
                    <a:pt x="30356" y="3436"/>
                  </a:cubicBezTo>
                  <a:cubicBezTo>
                    <a:pt x="30389" y="1968"/>
                    <a:pt x="29322" y="667"/>
                    <a:pt x="27888" y="434"/>
                  </a:cubicBezTo>
                  <a:cubicBezTo>
                    <a:pt x="26286" y="134"/>
                    <a:pt x="24685" y="0"/>
                    <a:pt x="23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3"/>
            <p:cNvSpPr/>
            <p:nvPr/>
          </p:nvSpPr>
          <p:spPr>
            <a:xfrm rot="-4407467">
              <a:off x="6382269" y="315982"/>
              <a:ext cx="77438" cy="36812"/>
            </a:xfrm>
            <a:custGeom>
              <a:rect b="b" l="l" r="r" t="t"/>
              <a:pathLst>
                <a:path extrusionOk="0" h="1602" w="3370">
                  <a:moveTo>
                    <a:pt x="701" y="1"/>
                  </a:moveTo>
                  <a:cubicBezTo>
                    <a:pt x="300" y="1"/>
                    <a:pt x="0" y="301"/>
                    <a:pt x="0" y="701"/>
                  </a:cubicBezTo>
                  <a:lnTo>
                    <a:pt x="0" y="901"/>
                  </a:lnTo>
                  <a:cubicBezTo>
                    <a:pt x="0" y="1268"/>
                    <a:pt x="300" y="1602"/>
                    <a:pt x="701" y="1602"/>
                  </a:cubicBezTo>
                  <a:lnTo>
                    <a:pt x="2669" y="1602"/>
                  </a:lnTo>
                  <a:cubicBezTo>
                    <a:pt x="3069" y="1602"/>
                    <a:pt x="3369" y="1268"/>
                    <a:pt x="3369" y="901"/>
                  </a:cubicBezTo>
                  <a:lnTo>
                    <a:pt x="3369" y="701"/>
                  </a:lnTo>
                  <a:cubicBezTo>
                    <a:pt x="3369" y="301"/>
                    <a:pt x="3069" y="1"/>
                    <a:pt x="2669" y="1"/>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3"/>
            <p:cNvSpPr/>
            <p:nvPr/>
          </p:nvSpPr>
          <p:spPr>
            <a:xfrm rot="-4407467">
              <a:off x="6487341" y="347191"/>
              <a:ext cx="77438" cy="36812"/>
            </a:xfrm>
            <a:custGeom>
              <a:rect b="b" l="l" r="r" t="t"/>
              <a:pathLst>
                <a:path extrusionOk="0" h="1602" w="3370">
                  <a:moveTo>
                    <a:pt x="701" y="1"/>
                  </a:moveTo>
                  <a:cubicBezTo>
                    <a:pt x="300" y="1"/>
                    <a:pt x="0" y="301"/>
                    <a:pt x="0" y="701"/>
                  </a:cubicBezTo>
                  <a:lnTo>
                    <a:pt x="0" y="901"/>
                  </a:lnTo>
                  <a:cubicBezTo>
                    <a:pt x="0" y="1268"/>
                    <a:pt x="300" y="1602"/>
                    <a:pt x="701" y="1602"/>
                  </a:cubicBezTo>
                  <a:lnTo>
                    <a:pt x="2669" y="1602"/>
                  </a:lnTo>
                  <a:cubicBezTo>
                    <a:pt x="3069" y="1602"/>
                    <a:pt x="3369" y="1268"/>
                    <a:pt x="3369" y="901"/>
                  </a:cubicBezTo>
                  <a:lnTo>
                    <a:pt x="3369" y="701"/>
                  </a:lnTo>
                  <a:cubicBezTo>
                    <a:pt x="3369" y="301"/>
                    <a:pt x="3069" y="1"/>
                    <a:pt x="2669" y="1"/>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3"/>
            <p:cNvSpPr/>
            <p:nvPr/>
          </p:nvSpPr>
          <p:spPr>
            <a:xfrm rot="-4407467">
              <a:off x="6301948" y="586396"/>
              <a:ext cx="77438" cy="36812"/>
            </a:xfrm>
            <a:custGeom>
              <a:rect b="b" l="l" r="r" t="t"/>
              <a:pathLst>
                <a:path extrusionOk="0" h="1602" w="3370">
                  <a:moveTo>
                    <a:pt x="701" y="1"/>
                  </a:moveTo>
                  <a:cubicBezTo>
                    <a:pt x="301" y="1"/>
                    <a:pt x="1" y="301"/>
                    <a:pt x="1" y="701"/>
                  </a:cubicBezTo>
                  <a:lnTo>
                    <a:pt x="1" y="901"/>
                  </a:lnTo>
                  <a:cubicBezTo>
                    <a:pt x="1" y="1268"/>
                    <a:pt x="301" y="1602"/>
                    <a:pt x="701" y="1602"/>
                  </a:cubicBezTo>
                  <a:lnTo>
                    <a:pt x="2669" y="1602"/>
                  </a:lnTo>
                  <a:cubicBezTo>
                    <a:pt x="3070" y="1602"/>
                    <a:pt x="3370" y="1268"/>
                    <a:pt x="3370" y="901"/>
                  </a:cubicBezTo>
                  <a:lnTo>
                    <a:pt x="3370" y="701"/>
                  </a:lnTo>
                  <a:cubicBezTo>
                    <a:pt x="3370" y="301"/>
                    <a:pt x="3070" y="1"/>
                    <a:pt x="2669" y="1"/>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3"/>
            <p:cNvSpPr/>
            <p:nvPr/>
          </p:nvSpPr>
          <p:spPr>
            <a:xfrm rot="-4407467">
              <a:off x="6407021" y="617605"/>
              <a:ext cx="77438" cy="36812"/>
            </a:xfrm>
            <a:custGeom>
              <a:rect b="b" l="l" r="r" t="t"/>
              <a:pathLst>
                <a:path extrusionOk="0" h="1602" w="3370">
                  <a:moveTo>
                    <a:pt x="701" y="1"/>
                  </a:moveTo>
                  <a:cubicBezTo>
                    <a:pt x="301" y="1"/>
                    <a:pt x="1" y="301"/>
                    <a:pt x="1" y="701"/>
                  </a:cubicBezTo>
                  <a:lnTo>
                    <a:pt x="1" y="901"/>
                  </a:lnTo>
                  <a:cubicBezTo>
                    <a:pt x="1" y="1268"/>
                    <a:pt x="301" y="1602"/>
                    <a:pt x="701" y="1602"/>
                  </a:cubicBezTo>
                  <a:lnTo>
                    <a:pt x="2669" y="1602"/>
                  </a:lnTo>
                  <a:cubicBezTo>
                    <a:pt x="3070" y="1602"/>
                    <a:pt x="3370" y="1268"/>
                    <a:pt x="3370" y="901"/>
                  </a:cubicBezTo>
                  <a:lnTo>
                    <a:pt x="3370" y="701"/>
                  </a:lnTo>
                  <a:cubicBezTo>
                    <a:pt x="3370" y="301"/>
                    <a:pt x="3070" y="1"/>
                    <a:pt x="2669" y="1"/>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3"/>
            <p:cNvSpPr/>
            <p:nvPr/>
          </p:nvSpPr>
          <p:spPr>
            <a:xfrm rot="-4407467">
              <a:off x="7522430" y="345030"/>
              <a:ext cx="1058577" cy="1241739"/>
            </a:xfrm>
            <a:custGeom>
              <a:rect b="b" l="l" r="r" t="t"/>
              <a:pathLst>
                <a:path extrusionOk="0" h="54039" w="46068">
                  <a:moveTo>
                    <a:pt x="36260" y="5738"/>
                  </a:moveTo>
                  <a:cubicBezTo>
                    <a:pt x="38996" y="11675"/>
                    <a:pt x="33758" y="17146"/>
                    <a:pt x="37061" y="22183"/>
                  </a:cubicBezTo>
                  <a:cubicBezTo>
                    <a:pt x="38462" y="24317"/>
                    <a:pt x="39896" y="26085"/>
                    <a:pt x="41030" y="28187"/>
                  </a:cubicBezTo>
                  <a:cubicBezTo>
                    <a:pt x="46067" y="37594"/>
                    <a:pt x="43132" y="48435"/>
                    <a:pt x="32691" y="52004"/>
                  </a:cubicBezTo>
                  <a:cubicBezTo>
                    <a:pt x="26420" y="54039"/>
                    <a:pt x="19682" y="54039"/>
                    <a:pt x="13411" y="52004"/>
                  </a:cubicBezTo>
                  <a:cubicBezTo>
                    <a:pt x="2970" y="48435"/>
                    <a:pt x="1" y="37594"/>
                    <a:pt x="5071" y="28187"/>
                  </a:cubicBezTo>
                  <a:cubicBezTo>
                    <a:pt x="6205" y="26085"/>
                    <a:pt x="7640" y="24317"/>
                    <a:pt x="9041" y="22183"/>
                  </a:cubicBezTo>
                  <a:cubicBezTo>
                    <a:pt x="12343" y="17146"/>
                    <a:pt x="7106" y="11675"/>
                    <a:pt x="9808" y="5738"/>
                  </a:cubicBezTo>
                  <a:cubicBezTo>
                    <a:pt x="11576" y="1935"/>
                    <a:pt x="17313" y="0"/>
                    <a:pt x="23051" y="0"/>
                  </a:cubicBezTo>
                  <a:cubicBezTo>
                    <a:pt x="28788" y="0"/>
                    <a:pt x="34526" y="1935"/>
                    <a:pt x="36260" y="573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3"/>
            <p:cNvSpPr/>
            <p:nvPr/>
          </p:nvSpPr>
          <p:spPr>
            <a:xfrm rot="-4407467">
              <a:off x="7694189" y="666920"/>
              <a:ext cx="450725" cy="451483"/>
            </a:xfrm>
            <a:custGeom>
              <a:rect b="b" l="l" r="r" t="t"/>
              <a:pathLst>
                <a:path extrusionOk="0" h="19648" w="19615">
                  <a:moveTo>
                    <a:pt x="8407" y="19648"/>
                  </a:moveTo>
                  <a:cubicBezTo>
                    <a:pt x="15879" y="19648"/>
                    <a:pt x="19615" y="10575"/>
                    <a:pt x="14344" y="5304"/>
                  </a:cubicBezTo>
                  <a:cubicBezTo>
                    <a:pt x="9041" y="0"/>
                    <a:pt x="1" y="3736"/>
                    <a:pt x="1" y="11242"/>
                  </a:cubicBezTo>
                  <a:cubicBezTo>
                    <a:pt x="1" y="15878"/>
                    <a:pt x="3770" y="19615"/>
                    <a:pt x="8407" y="196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3"/>
            <p:cNvSpPr/>
            <p:nvPr/>
          </p:nvSpPr>
          <p:spPr>
            <a:xfrm rot="-4407467">
              <a:off x="7731683" y="725019"/>
              <a:ext cx="436938" cy="425425"/>
            </a:xfrm>
            <a:custGeom>
              <a:rect b="b" l="l" r="r" t="t"/>
              <a:pathLst>
                <a:path extrusionOk="0" h="18514" w="19015">
                  <a:moveTo>
                    <a:pt x="9608" y="100"/>
                  </a:moveTo>
                  <a:cubicBezTo>
                    <a:pt x="13777" y="67"/>
                    <a:pt x="17380" y="3036"/>
                    <a:pt x="18214" y="7105"/>
                  </a:cubicBezTo>
                  <a:cubicBezTo>
                    <a:pt x="19014" y="11208"/>
                    <a:pt x="16813" y="15311"/>
                    <a:pt x="12977" y="16912"/>
                  </a:cubicBezTo>
                  <a:cubicBezTo>
                    <a:pt x="9107" y="18513"/>
                    <a:pt x="4638" y="17179"/>
                    <a:pt x="2336" y="13710"/>
                  </a:cubicBezTo>
                  <a:cubicBezTo>
                    <a:pt x="1" y="10207"/>
                    <a:pt x="468" y="5571"/>
                    <a:pt x="3437" y="2635"/>
                  </a:cubicBezTo>
                  <a:cubicBezTo>
                    <a:pt x="5071" y="1001"/>
                    <a:pt x="7306" y="67"/>
                    <a:pt x="9608" y="67"/>
                  </a:cubicBezTo>
                  <a:close/>
                  <a:moveTo>
                    <a:pt x="15278" y="3136"/>
                  </a:moveTo>
                  <a:cubicBezTo>
                    <a:pt x="12577" y="400"/>
                    <a:pt x="8307" y="0"/>
                    <a:pt x="5105" y="2135"/>
                  </a:cubicBezTo>
                  <a:cubicBezTo>
                    <a:pt x="1902" y="4270"/>
                    <a:pt x="668" y="8339"/>
                    <a:pt x="2136" y="11909"/>
                  </a:cubicBezTo>
                  <a:cubicBezTo>
                    <a:pt x="3603" y="15445"/>
                    <a:pt x="7373" y="17479"/>
                    <a:pt x="11176" y="16746"/>
                  </a:cubicBezTo>
                  <a:cubicBezTo>
                    <a:pt x="14945" y="15978"/>
                    <a:pt x="17647" y="12676"/>
                    <a:pt x="17647" y="8840"/>
                  </a:cubicBezTo>
                  <a:cubicBezTo>
                    <a:pt x="17647" y="6672"/>
                    <a:pt x="16813" y="4637"/>
                    <a:pt x="15278" y="31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3"/>
            <p:cNvSpPr/>
            <p:nvPr/>
          </p:nvSpPr>
          <p:spPr>
            <a:xfrm rot="-4407467">
              <a:off x="7751877" y="729605"/>
              <a:ext cx="344954" cy="344954"/>
            </a:xfrm>
            <a:custGeom>
              <a:rect b="b" l="l" r="r" t="t"/>
              <a:pathLst>
                <a:path extrusionOk="0" h="15012" w="15012">
                  <a:moveTo>
                    <a:pt x="6439" y="15011"/>
                  </a:moveTo>
                  <a:cubicBezTo>
                    <a:pt x="12143" y="15011"/>
                    <a:pt x="15012" y="8106"/>
                    <a:pt x="10975" y="4037"/>
                  </a:cubicBezTo>
                  <a:cubicBezTo>
                    <a:pt x="6906" y="1"/>
                    <a:pt x="1" y="2869"/>
                    <a:pt x="1" y="8607"/>
                  </a:cubicBezTo>
                  <a:cubicBezTo>
                    <a:pt x="1" y="12143"/>
                    <a:pt x="2870" y="15011"/>
                    <a:pt x="6439" y="1501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3"/>
            <p:cNvSpPr/>
            <p:nvPr/>
          </p:nvSpPr>
          <p:spPr>
            <a:xfrm rot="-4407467">
              <a:off x="7016529" y="162143"/>
              <a:ext cx="237621" cy="1063908"/>
            </a:xfrm>
            <a:custGeom>
              <a:rect b="b" l="l" r="r" t="t"/>
              <a:pathLst>
                <a:path extrusionOk="0" h="46300" w="10341">
                  <a:moveTo>
                    <a:pt x="8840" y="0"/>
                  </a:moveTo>
                  <a:lnTo>
                    <a:pt x="10307" y="45099"/>
                  </a:lnTo>
                  <a:cubicBezTo>
                    <a:pt x="10307" y="45099"/>
                    <a:pt x="10341" y="46300"/>
                    <a:pt x="9240" y="46300"/>
                  </a:cubicBezTo>
                  <a:lnTo>
                    <a:pt x="1134" y="46300"/>
                  </a:lnTo>
                  <a:cubicBezTo>
                    <a:pt x="0" y="46300"/>
                    <a:pt x="67" y="45099"/>
                    <a:pt x="67" y="45099"/>
                  </a:cubicBezTo>
                  <a:lnTo>
                    <a:pt x="1534" y="0"/>
                  </a:lnTo>
                  <a:lnTo>
                    <a:pt x="5170" y="10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3"/>
            <p:cNvSpPr/>
            <p:nvPr/>
          </p:nvSpPr>
          <p:spPr>
            <a:xfrm rot="-4407467">
              <a:off x="6305232" y="276717"/>
              <a:ext cx="266758" cy="419290"/>
            </a:xfrm>
            <a:custGeom>
              <a:rect b="b" l="l" r="r" t="t"/>
              <a:pathLst>
                <a:path extrusionOk="0" h="18247" w="11609">
                  <a:moveTo>
                    <a:pt x="5805" y="18247"/>
                  </a:moveTo>
                  <a:lnTo>
                    <a:pt x="8940" y="18247"/>
                  </a:lnTo>
                  <a:cubicBezTo>
                    <a:pt x="8940" y="18247"/>
                    <a:pt x="10341" y="14811"/>
                    <a:pt x="10975" y="12776"/>
                  </a:cubicBezTo>
                  <a:cubicBezTo>
                    <a:pt x="11609" y="10708"/>
                    <a:pt x="11275" y="7839"/>
                    <a:pt x="11409" y="1802"/>
                  </a:cubicBezTo>
                  <a:cubicBezTo>
                    <a:pt x="11409" y="1802"/>
                    <a:pt x="11509" y="768"/>
                    <a:pt x="10275" y="501"/>
                  </a:cubicBezTo>
                  <a:cubicBezTo>
                    <a:pt x="7306" y="0"/>
                    <a:pt x="4270" y="0"/>
                    <a:pt x="1335" y="501"/>
                  </a:cubicBezTo>
                  <a:cubicBezTo>
                    <a:pt x="67" y="768"/>
                    <a:pt x="167" y="1802"/>
                    <a:pt x="167" y="1802"/>
                  </a:cubicBezTo>
                  <a:cubicBezTo>
                    <a:pt x="334" y="7839"/>
                    <a:pt x="1" y="10708"/>
                    <a:pt x="601" y="12776"/>
                  </a:cubicBezTo>
                  <a:cubicBezTo>
                    <a:pt x="1235" y="14811"/>
                    <a:pt x="2669" y="18247"/>
                    <a:pt x="2669" y="1824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3"/>
            <p:cNvSpPr/>
            <p:nvPr/>
          </p:nvSpPr>
          <p:spPr>
            <a:xfrm rot="-4407467">
              <a:off x="8087984" y="956422"/>
              <a:ext cx="431561" cy="168663"/>
            </a:xfrm>
            <a:custGeom>
              <a:rect b="b" l="l" r="r" t="t"/>
              <a:pathLst>
                <a:path extrusionOk="0" h="7340" w="18781">
                  <a:moveTo>
                    <a:pt x="1434" y="1"/>
                  </a:moveTo>
                  <a:cubicBezTo>
                    <a:pt x="634" y="1"/>
                    <a:pt x="0" y="634"/>
                    <a:pt x="0" y="1435"/>
                  </a:cubicBezTo>
                  <a:lnTo>
                    <a:pt x="0" y="5905"/>
                  </a:lnTo>
                  <a:cubicBezTo>
                    <a:pt x="0" y="6705"/>
                    <a:pt x="634" y="7339"/>
                    <a:pt x="1434" y="7339"/>
                  </a:cubicBezTo>
                  <a:lnTo>
                    <a:pt x="17346" y="7339"/>
                  </a:lnTo>
                  <a:cubicBezTo>
                    <a:pt x="18146" y="7339"/>
                    <a:pt x="18780" y="6705"/>
                    <a:pt x="18780" y="5905"/>
                  </a:cubicBezTo>
                  <a:lnTo>
                    <a:pt x="18780" y="1435"/>
                  </a:lnTo>
                  <a:cubicBezTo>
                    <a:pt x="18780" y="634"/>
                    <a:pt x="18146" y="1"/>
                    <a:pt x="173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3"/>
            <p:cNvSpPr/>
            <p:nvPr/>
          </p:nvSpPr>
          <p:spPr>
            <a:xfrm rot="-4407467">
              <a:off x="8113449" y="997594"/>
              <a:ext cx="325009" cy="69005"/>
            </a:xfrm>
            <a:custGeom>
              <a:rect b="b" l="l" r="r" t="t"/>
              <a:pathLst>
                <a:path extrusionOk="0" h="3003" w="14144">
                  <a:moveTo>
                    <a:pt x="567" y="0"/>
                  </a:moveTo>
                  <a:cubicBezTo>
                    <a:pt x="234" y="0"/>
                    <a:pt x="0" y="267"/>
                    <a:pt x="0" y="601"/>
                  </a:cubicBezTo>
                  <a:lnTo>
                    <a:pt x="0" y="2402"/>
                  </a:lnTo>
                  <a:cubicBezTo>
                    <a:pt x="0" y="2736"/>
                    <a:pt x="234" y="3002"/>
                    <a:pt x="567" y="3002"/>
                  </a:cubicBezTo>
                  <a:lnTo>
                    <a:pt x="13543" y="3002"/>
                  </a:lnTo>
                  <a:cubicBezTo>
                    <a:pt x="13877" y="3002"/>
                    <a:pt x="14143" y="2736"/>
                    <a:pt x="14143" y="2402"/>
                  </a:cubicBezTo>
                  <a:lnTo>
                    <a:pt x="14143" y="601"/>
                  </a:lnTo>
                  <a:cubicBezTo>
                    <a:pt x="14143" y="267"/>
                    <a:pt x="13877" y="0"/>
                    <a:pt x="135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3"/>
            <p:cNvSpPr/>
            <p:nvPr/>
          </p:nvSpPr>
          <p:spPr>
            <a:xfrm rot="-4407467">
              <a:off x="6409390" y="259224"/>
              <a:ext cx="43728" cy="81275"/>
            </a:xfrm>
            <a:custGeom>
              <a:rect b="b" l="l" r="r" t="t"/>
              <a:pathLst>
                <a:path extrusionOk="0" h="3537" w="1903">
                  <a:moveTo>
                    <a:pt x="835" y="0"/>
                  </a:moveTo>
                  <a:cubicBezTo>
                    <a:pt x="368" y="0"/>
                    <a:pt x="1" y="367"/>
                    <a:pt x="1" y="834"/>
                  </a:cubicBezTo>
                  <a:lnTo>
                    <a:pt x="1" y="2702"/>
                  </a:lnTo>
                  <a:cubicBezTo>
                    <a:pt x="1" y="3169"/>
                    <a:pt x="368" y="3536"/>
                    <a:pt x="835" y="3536"/>
                  </a:cubicBezTo>
                  <a:lnTo>
                    <a:pt x="1068" y="3536"/>
                  </a:lnTo>
                  <a:cubicBezTo>
                    <a:pt x="1535" y="3536"/>
                    <a:pt x="1902" y="3169"/>
                    <a:pt x="1902" y="2702"/>
                  </a:cubicBezTo>
                  <a:lnTo>
                    <a:pt x="1902" y="834"/>
                  </a:lnTo>
                  <a:cubicBezTo>
                    <a:pt x="1902" y="367"/>
                    <a:pt x="1535" y="0"/>
                    <a:pt x="10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3"/>
            <p:cNvSpPr/>
            <p:nvPr/>
          </p:nvSpPr>
          <p:spPr>
            <a:xfrm rot="-4407467">
              <a:off x="6514088" y="290713"/>
              <a:ext cx="43728" cy="80494"/>
            </a:xfrm>
            <a:custGeom>
              <a:rect b="b" l="l" r="r" t="t"/>
              <a:pathLst>
                <a:path extrusionOk="0" h="3503" w="1903">
                  <a:moveTo>
                    <a:pt x="835" y="0"/>
                  </a:moveTo>
                  <a:cubicBezTo>
                    <a:pt x="368" y="0"/>
                    <a:pt x="1" y="367"/>
                    <a:pt x="1" y="801"/>
                  </a:cubicBezTo>
                  <a:lnTo>
                    <a:pt x="1" y="2702"/>
                  </a:lnTo>
                  <a:cubicBezTo>
                    <a:pt x="1" y="3136"/>
                    <a:pt x="368" y="3503"/>
                    <a:pt x="835" y="3503"/>
                  </a:cubicBezTo>
                  <a:lnTo>
                    <a:pt x="1068" y="3503"/>
                  </a:lnTo>
                  <a:cubicBezTo>
                    <a:pt x="1535" y="3503"/>
                    <a:pt x="1902" y="3136"/>
                    <a:pt x="1902" y="2702"/>
                  </a:cubicBezTo>
                  <a:lnTo>
                    <a:pt x="1902" y="801"/>
                  </a:lnTo>
                  <a:cubicBezTo>
                    <a:pt x="1902" y="367"/>
                    <a:pt x="1535" y="0"/>
                    <a:pt x="10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3"/>
            <p:cNvSpPr/>
            <p:nvPr/>
          </p:nvSpPr>
          <p:spPr>
            <a:xfrm rot="-4407467">
              <a:off x="6481749" y="409285"/>
              <a:ext cx="42947" cy="42189"/>
            </a:xfrm>
            <a:custGeom>
              <a:rect b="b" l="l" r="r" t="t"/>
              <a:pathLst>
                <a:path extrusionOk="0" h="1836" w="1869">
                  <a:moveTo>
                    <a:pt x="801" y="1835"/>
                  </a:moveTo>
                  <a:cubicBezTo>
                    <a:pt x="1501" y="1835"/>
                    <a:pt x="1868" y="1001"/>
                    <a:pt x="1368" y="501"/>
                  </a:cubicBezTo>
                  <a:cubicBezTo>
                    <a:pt x="868" y="1"/>
                    <a:pt x="0" y="334"/>
                    <a:pt x="0" y="1068"/>
                  </a:cubicBezTo>
                  <a:cubicBezTo>
                    <a:pt x="0" y="1502"/>
                    <a:pt x="367" y="1835"/>
                    <a:pt x="801" y="18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3"/>
            <p:cNvSpPr/>
            <p:nvPr/>
          </p:nvSpPr>
          <p:spPr>
            <a:xfrm rot="-4407467">
              <a:off x="6376676" y="378076"/>
              <a:ext cx="42947" cy="42189"/>
            </a:xfrm>
            <a:custGeom>
              <a:rect b="b" l="l" r="r" t="t"/>
              <a:pathLst>
                <a:path extrusionOk="0" h="1836" w="1869">
                  <a:moveTo>
                    <a:pt x="801" y="1835"/>
                  </a:moveTo>
                  <a:cubicBezTo>
                    <a:pt x="1501" y="1835"/>
                    <a:pt x="1868" y="1001"/>
                    <a:pt x="1368" y="501"/>
                  </a:cubicBezTo>
                  <a:cubicBezTo>
                    <a:pt x="868" y="1"/>
                    <a:pt x="0" y="368"/>
                    <a:pt x="0" y="1068"/>
                  </a:cubicBezTo>
                  <a:cubicBezTo>
                    <a:pt x="0" y="1502"/>
                    <a:pt x="367" y="1835"/>
                    <a:pt x="801" y="18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3"/>
            <p:cNvSpPr/>
            <p:nvPr/>
          </p:nvSpPr>
          <p:spPr>
            <a:xfrm rot="-4407467">
              <a:off x="8273683" y="995208"/>
              <a:ext cx="22243" cy="22266"/>
            </a:xfrm>
            <a:custGeom>
              <a:rect b="b" l="l" r="r" t="t"/>
              <a:pathLst>
                <a:path extrusionOk="0" h="969" w="968">
                  <a:moveTo>
                    <a:pt x="401" y="968"/>
                  </a:moveTo>
                  <a:cubicBezTo>
                    <a:pt x="767" y="968"/>
                    <a:pt x="968" y="501"/>
                    <a:pt x="701" y="268"/>
                  </a:cubicBezTo>
                  <a:cubicBezTo>
                    <a:pt x="434" y="1"/>
                    <a:pt x="0" y="168"/>
                    <a:pt x="0" y="534"/>
                  </a:cubicBezTo>
                  <a:cubicBezTo>
                    <a:pt x="0" y="768"/>
                    <a:pt x="167" y="968"/>
                    <a:pt x="401" y="96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3"/>
            <p:cNvSpPr/>
            <p:nvPr/>
          </p:nvSpPr>
          <p:spPr>
            <a:xfrm rot="-4407467">
              <a:off x="8244436" y="1093672"/>
              <a:ext cx="22243" cy="22266"/>
            </a:xfrm>
            <a:custGeom>
              <a:rect b="b" l="l" r="r" t="t"/>
              <a:pathLst>
                <a:path extrusionOk="0" h="969" w="968">
                  <a:moveTo>
                    <a:pt x="401" y="968"/>
                  </a:moveTo>
                  <a:cubicBezTo>
                    <a:pt x="801" y="968"/>
                    <a:pt x="968" y="501"/>
                    <a:pt x="701" y="268"/>
                  </a:cubicBezTo>
                  <a:cubicBezTo>
                    <a:pt x="434" y="1"/>
                    <a:pt x="0" y="168"/>
                    <a:pt x="0" y="534"/>
                  </a:cubicBezTo>
                  <a:cubicBezTo>
                    <a:pt x="0" y="768"/>
                    <a:pt x="167" y="968"/>
                    <a:pt x="401" y="96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3"/>
            <p:cNvSpPr/>
            <p:nvPr/>
          </p:nvSpPr>
          <p:spPr>
            <a:xfrm rot="-4407467">
              <a:off x="8259060" y="1044440"/>
              <a:ext cx="22243" cy="22266"/>
            </a:xfrm>
            <a:custGeom>
              <a:rect b="b" l="l" r="r" t="t"/>
              <a:pathLst>
                <a:path extrusionOk="0" h="969" w="968">
                  <a:moveTo>
                    <a:pt x="401" y="968"/>
                  </a:moveTo>
                  <a:cubicBezTo>
                    <a:pt x="768" y="968"/>
                    <a:pt x="968" y="501"/>
                    <a:pt x="701" y="268"/>
                  </a:cubicBezTo>
                  <a:cubicBezTo>
                    <a:pt x="434" y="1"/>
                    <a:pt x="0" y="168"/>
                    <a:pt x="0" y="534"/>
                  </a:cubicBezTo>
                  <a:cubicBezTo>
                    <a:pt x="0" y="768"/>
                    <a:pt x="167" y="968"/>
                    <a:pt x="401" y="96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3"/>
            <p:cNvSpPr/>
            <p:nvPr/>
          </p:nvSpPr>
          <p:spPr>
            <a:xfrm rot="-4407467">
              <a:off x="8287805" y="946350"/>
              <a:ext cx="23025" cy="22266"/>
            </a:xfrm>
            <a:custGeom>
              <a:rect b="b" l="l" r="r" t="t"/>
              <a:pathLst>
                <a:path extrusionOk="0" h="969" w="1002">
                  <a:moveTo>
                    <a:pt x="434" y="968"/>
                  </a:moveTo>
                  <a:cubicBezTo>
                    <a:pt x="801" y="968"/>
                    <a:pt x="1002" y="501"/>
                    <a:pt x="735" y="268"/>
                  </a:cubicBezTo>
                  <a:cubicBezTo>
                    <a:pt x="468" y="1"/>
                    <a:pt x="1" y="168"/>
                    <a:pt x="1" y="534"/>
                  </a:cubicBezTo>
                  <a:cubicBezTo>
                    <a:pt x="1" y="768"/>
                    <a:pt x="201" y="968"/>
                    <a:pt x="434" y="96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3"/>
            <p:cNvSpPr/>
            <p:nvPr/>
          </p:nvSpPr>
          <p:spPr>
            <a:xfrm rot="-4407467">
              <a:off x="6635364" y="518069"/>
              <a:ext cx="16866" cy="16889"/>
            </a:xfrm>
            <a:custGeom>
              <a:rect b="b" l="l" r="r" t="t"/>
              <a:pathLst>
                <a:path extrusionOk="0" h="735" w="734">
                  <a:moveTo>
                    <a:pt x="300" y="734"/>
                  </a:moveTo>
                  <a:cubicBezTo>
                    <a:pt x="601" y="734"/>
                    <a:pt x="734" y="401"/>
                    <a:pt x="534" y="200"/>
                  </a:cubicBezTo>
                  <a:cubicBezTo>
                    <a:pt x="334" y="0"/>
                    <a:pt x="0" y="134"/>
                    <a:pt x="0" y="434"/>
                  </a:cubicBezTo>
                  <a:cubicBezTo>
                    <a:pt x="0" y="601"/>
                    <a:pt x="134" y="734"/>
                    <a:pt x="300" y="734"/>
                  </a:cubicBezTo>
                  <a:close/>
                </a:path>
              </a:pathLst>
            </a:custGeom>
            <a:solidFill>
              <a:srgbClr val="F0E7D2"/>
            </a:solidFill>
            <a:ln cap="rnd" cmpd="sng" w="2500">
              <a:solidFill>
                <a:srgbClr val="50384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3"/>
            <p:cNvSpPr/>
            <p:nvPr/>
          </p:nvSpPr>
          <p:spPr>
            <a:xfrm rot="-4407467">
              <a:off x="6613745" y="590816"/>
              <a:ext cx="16889" cy="16889"/>
            </a:xfrm>
            <a:custGeom>
              <a:rect b="b" l="l" r="r" t="t"/>
              <a:pathLst>
                <a:path extrusionOk="0" h="735" w="735">
                  <a:moveTo>
                    <a:pt x="301" y="734"/>
                  </a:moveTo>
                  <a:cubicBezTo>
                    <a:pt x="601" y="734"/>
                    <a:pt x="735" y="401"/>
                    <a:pt x="534" y="200"/>
                  </a:cubicBezTo>
                  <a:cubicBezTo>
                    <a:pt x="334" y="0"/>
                    <a:pt x="1" y="134"/>
                    <a:pt x="1" y="434"/>
                  </a:cubicBezTo>
                  <a:cubicBezTo>
                    <a:pt x="1" y="601"/>
                    <a:pt x="134" y="734"/>
                    <a:pt x="301" y="734"/>
                  </a:cubicBezTo>
                  <a:close/>
                </a:path>
              </a:pathLst>
            </a:custGeom>
            <a:solidFill>
              <a:srgbClr val="F0E7D2"/>
            </a:solidFill>
            <a:ln cap="rnd" cmpd="sng" w="2500">
              <a:solidFill>
                <a:srgbClr val="50384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3"/>
            <p:cNvSpPr/>
            <p:nvPr/>
          </p:nvSpPr>
          <p:spPr>
            <a:xfrm rot="-4407467">
              <a:off x="6624658" y="554073"/>
              <a:ext cx="16889" cy="16889"/>
            </a:xfrm>
            <a:custGeom>
              <a:rect b="b" l="l" r="r" t="t"/>
              <a:pathLst>
                <a:path extrusionOk="0" h="735" w="735">
                  <a:moveTo>
                    <a:pt x="301" y="734"/>
                  </a:moveTo>
                  <a:cubicBezTo>
                    <a:pt x="568" y="734"/>
                    <a:pt x="734" y="401"/>
                    <a:pt x="534" y="200"/>
                  </a:cubicBezTo>
                  <a:cubicBezTo>
                    <a:pt x="334" y="0"/>
                    <a:pt x="1" y="134"/>
                    <a:pt x="1" y="434"/>
                  </a:cubicBezTo>
                  <a:cubicBezTo>
                    <a:pt x="1" y="601"/>
                    <a:pt x="134" y="734"/>
                    <a:pt x="301" y="734"/>
                  </a:cubicBezTo>
                  <a:close/>
                </a:path>
              </a:pathLst>
            </a:custGeom>
            <a:solidFill>
              <a:srgbClr val="F0E7D2"/>
            </a:solidFill>
            <a:ln cap="rnd" cmpd="sng" w="2500">
              <a:solidFill>
                <a:srgbClr val="50384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3"/>
            <p:cNvSpPr/>
            <p:nvPr/>
          </p:nvSpPr>
          <p:spPr>
            <a:xfrm rot="-4407467">
              <a:off x="6646047" y="482064"/>
              <a:ext cx="16889" cy="16889"/>
            </a:xfrm>
            <a:custGeom>
              <a:rect b="b" l="l" r="r" t="t"/>
              <a:pathLst>
                <a:path extrusionOk="0" h="735" w="735">
                  <a:moveTo>
                    <a:pt x="334" y="734"/>
                  </a:moveTo>
                  <a:cubicBezTo>
                    <a:pt x="601" y="734"/>
                    <a:pt x="734" y="401"/>
                    <a:pt x="534" y="200"/>
                  </a:cubicBezTo>
                  <a:cubicBezTo>
                    <a:pt x="334" y="0"/>
                    <a:pt x="1" y="134"/>
                    <a:pt x="34" y="434"/>
                  </a:cubicBezTo>
                  <a:cubicBezTo>
                    <a:pt x="34" y="601"/>
                    <a:pt x="167" y="734"/>
                    <a:pt x="334" y="734"/>
                  </a:cubicBezTo>
                  <a:close/>
                </a:path>
              </a:pathLst>
            </a:custGeom>
            <a:solidFill>
              <a:srgbClr val="F0E7D2"/>
            </a:solidFill>
            <a:ln cap="rnd" cmpd="sng" w="2500">
              <a:solidFill>
                <a:srgbClr val="50384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3"/>
            <p:cNvSpPr/>
            <p:nvPr/>
          </p:nvSpPr>
          <p:spPr>
            <a:xfrm rot="-4407467">
              <a:off x="6539428" y="528016"/>
              <a:ext cx="200097" cy="36812"/>
            </a:xfrm>
            <a:custGeom>
              <a:rect b="b" l="l" r="r" t="t"/>
              <a:pathLst>
                <a:path extrusionOk="0" h="1602" w="8708">
                  <a:moveTo>
                    <a:pt x="802" y="0"/>
                  </a:moveTo>
                  <a:lnTo>
                    <a:pt x="7940" y="0"/>
                  </a:lnTo>
                  <a:cubicBezTo>
                    <a:pt x="8374" y="0"/>
                    <a:pt x="8707" y="367"/>
                    <a:pt x="8707" y="801"/>
                  </a:cubicBezTo>
                  <a:lnTo>
                    <a:pt x="8707" y="801"/>
                  </a:lnTo>
                  <a:cubicBezTo>
                    <a:pt x="8707" y="1235"/>
                    <a:pt x="8374" y="1568"/>
                    <a:pt x="7940" y="1601"/>
                  </a:cubicBezTo>
                  <a:lnTo>
                    <a:pt x="802" y="1601"/>
                  </a:lnTo>
                  <a:cubicBezTo>
                    <a:pt x="368" y="1568"/>
                    <a:pt x="1" y="1235"/>
                    <a:pt x="1" y="801"/>
                  </a:cubicBezTo>
                  <a:lnTo>
                    <a:pt x="1" y="801"/>
                  </a:lnTo>
                  <a:cubicBezTo>
                    <a:pt x="1" y="367"/>
                    <a:pt x="335" y="0"/>
                    <a:pt x="8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3"/>
            <p:cNvSpPr/>
            <p:nvPr/>
          </p:nvSpPr>
          <p:spPr>
            <a:xfrm rot="-4407467">
              <a:off x="6308558" y="598695"/>
              <a:ext cx="43728" cy="81275"/>
            </a:xfrm>
            <a:custGeom>
              <a:rect b="b" l="l" r="r" t="t"/>
              <a:pathLst>
                <a:path extrusionOk="0" h="3537" w="1903">
                  <a:moveTo>
                    <a:pt x="835" y="0"/>
                  </a:moveTo>
                  <a:cubicBezTo>
                    <a:pt x="368" y="0"/>
                    <a:pt x="1" y="367"/>
                    <a:pt x="1" y="834"/>
                  </a:cubicBezTo>
                  <a:lnTo>
                    <a:pt x="1" y="2702"/>
                  </a:lnTo>
                  <a:cubicBezTo>
                    <a:pt x="1" y="3169"/>
                    <a:pt x="368" y="3536"/>
                    <a:pt x="835" y="3536"/>
                  </a:cubicBezTo>
                  <a:lnTo>
                    <a:pt x="1068" y="3536"/>
                  </a:lnTo>
                  <a:cubicBezTo>
                    <a:pt x="1535" y="3536"/>
                    <a:pt x="1902" y="3169"/>
                    <a:pt x="1902" y="2702"/>
                  </a:cubicBezTo>
                  <a:lnTo>
                    <a:pt x="1902" y="834"/>
                  </a:lnTo>
                  <a:cubicBezTo>
                    <a:pt x="1902" y="367"/>
                    <a:pt x="1535" y="0"/>
                    <a:pt x="10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3"/>
            <p:cNvSpPr/>
            <p:nvPr/>
          </p:nvSpPr>
          <p:spPr>
            <a:xfrm rot="-4407467">
              <a:off x="6413256" y="630184"/>
              <a:ext cx="43728" cy="80494"/>
            </a:xfrm>
            <a:custGeom>
              <a:rect b="b" l="l" r="r" t="t"/>
              <a:pathLst>
                <a:path extrusionOk="0" h="3503" w="1903">
                  <a:moveTo>
                    <a:pt x="835" y="0"/>
                  </a:moveTo>
                  <a:cubicBezTo>
                    <a:pt x="368" y="0"/>
                    <a:pt x="1" y="367"/>
                    <a:pt x="1" y="801"/>
                  </a:cubicBezTo>
                  <a:lnTo>
                    <a:pt x="1" y="2702"/>
                  </a:lnTo>
                  <a:cubicBezTo>
                    <a:pt x="1" y="3136"/>
                    <a:pt x="368" y="3503"/>
                    <a:pt x="835" y="3503"/>
                  </a:cubicBezTo>
                  <a:lnTo>
                    <a:pt x="1068" y="3503"/>
                  </a:lnTo>
                  <a:cubicBezTo>
                    <a:pt x="1535" y="3503"/>
                    <a:pt x="1902" y="3136"/>
                    <a:pt x="1902" y="2702"/>
                  </a:cubicBezTo>
                  <a:lnTo>
                    <a:pt x="1902" y="801"/>
                  </a:lnTo>
                  <a:cubicBezTo>
                    <a:pt x="1902" y="367"/>
                    <a:pt x="1535" y="0"/>
                    <a:pt x="10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3"/>
            <p:cNvSpPr/>
            <p:nvPr/>
          </p:nvSpPr>
          <p:spPr>
            <a:xfrm rot="-4407467">
              <a:off x="6442745" y="541915"/>
              <a:ext cx="42166" cy="42189"/>
            </a:xfrm>
            <a:custGeom>
              <a:rect b="b" l="l" r="r" t="t"/>
              <a:pathLst>
                <a:path extrusionOk="0" h="1836" w="1835">
                  <a:moveTo>
                    <a:pt x="767" y="1835"/>
                  </a:moveTo>
                  <a:cubicBezTo>
                    <a:pt x="1501" y="1835"/>
                    <a:pt x="1835" y="1001"/>
                    <a:pt x="1334" y="501"/>
                  </a:cubicBezTo>
                  <a:cubicBezTo>
                    <a:pt x="834" y="1"/>
                    <a:pt x="0" y="334"/>
                    <a:pt x="0" y="1068"/>
                  </a:cubicBezTo>
                  <a:cubicBezTo>
                    <a:pt x="0" y="1502"/>
                    <a:pt x="334" y="1835"/>
                    <a:pt x="767" y="18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3"/>
            <p:cNvSpPr/>
            <p:nvPr/>
          </p:nvSpPr>
          <p:spPr>
            <a:xfrm rot="-4407467">
              <a:off x="6337672" y="510705"/>
              <a:ext cx="42166" cy="42189"/>
            </a:xfrm>
            <a:custGeom>
              <a:rect b="b" l="l" r="r" t="t"/>
              <a:pathLst>
                <a:path extrusionOk="0" h="1836" w="1835">
                  <a:moveTo>
                    <a:pt x="767" y="1835"/>
                  </a:moveTo>
                  <a:cubicBezTo>
                    <a:pt x="1501" y="1835"/>
                    <a:pt x="1835" y="1001"/>
                    <a:pt x="1334" y="501"/>
                  </a:cubicBezTo>
                  <a:cubicBezTo>
                    <a:pt x="834" y="1"/>
                    <a:pt x="0" y="368"/>
                    <a:pt x="0" y="1068"/>
                  </a:cubicBezTo>
                  <a:cubicBezTo>
                    <a:pt x="0" y="1502"/>
                    <a:pt x="334" y="1835"/>
                    <a:pt x="767" y="18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3"/>
            <p:cNvSpPr/>
            <p:nvPr/>
          </p:nvSpPr>
          <p:spPr>
            <a:xfrm rot="-4407467">
              <a:off x="7348011" y="-109251"/>
              <a:ext cx="29918" cy="1880245"/>
            </a:xfrm>
            <a:custGeom>
              <a:rect b="b" l="l" r="r" t="t"/>
              <a:pathLst>
                <a:path extrusionOk="0" h="81826" w="1302">
                  <a:moveTo>
                    <a:pt x="334" y="234"/>
                  </a:moveTo>
                  <a:cubicBezTo>
                    <a:pt x="301" y="101"/>
                    <a:pt x="401" y="1"/>
                    <a:pt x="534" y="1"/>
                  </a:cubicBezTo>
                  <a:cubicBezTo>
                    <a:pt x="668" y="1"/>
                    <a:pt x="768" y="67"/>
                    <a:pt x="768" y="201"/>
                  </a:cubicBezTo>
                  <a:lnTo>
                    <a:pt x="1301" y="7173"/>
                  </a:lnTo>
                  <a:lnTo>
                    <a:pt x="1301" y="7206"/>
                  </a:lnTo>
                  <a:lnTo>
                    <a:pt x="434" y="81592"/>
                  </a:lnTo>
                  <a:cubicBezTo>
                    <a:pt x="434" y="81726"/>
                    <a:pt x="334" y="81826"/>
                    <a:pt x="201" y="81826"/>
                  </a:cubicBezTo>
                  <a:cubicBezTo>
                    <a:pt x="101" y="81826"/>
                    <a:pt x="1" y="81726"/>
                    <a:pt x="1" y="81592"/>
                  </a:cubicBezTo>
                  <a:lnTo>
                    <a:pt x="868" y="720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3"/>
            <p:cNvSpPr/>
            <p:nvPr/>
          </p:nvSpPr>
          <p:spPr>
            <a:xfrm rot="-4407467">
              <a:off x="7285831" y="-201823"/>
              <a:ext cx="61353" cy="1990611"/>
            </a:xfrm>
            <a:custGeom>
              <a:rect b="b" l="l" r="r" t="t"/>
              <a:pathLst>
                <a:path extrusionOk="0" h="86629" w="2670">
                  <a:moveTo>
                    <a:pt x="34" y="300"/>
                  </a:moveTo>
                  <a:cubicBezTo>
                    <a:pt x="1" y="167"/>
                    <a:pt x="67" y="34"/>
                    <a:pt x="201" y="34"/>
                  </a:cubicBezTo>
                  <a:cubicBezTo>
                    <a:pt x="334" y="0"/>
                    <a:pt x="434" y="67"/>
                    <a:pt x="468" y="200"/>
                  </a:cubicBezTo>
                  <a:lnTo>
                    <a:pt x="2669" y="11976"/>
                  </a:lnTo>
                  <a:cubicBezTo>
                    <a:pt x="2669" y="11976"/>
                    <a:pt x="2669" y="12009"/>
                    <a:pt x="2669" y="12009"/>
                  </a:cubicBezTo>
                  <a:lnTo>
                    <a:pt x="2369" y="86395"/>
                  </a:lnTo>
                  <a:cubicBezTo>
                    <a:pt x="2369" y="86529"/>
                    <a:pt x="2269" y="86629"/>
                    <a:pt x="2136" y="86629"/>
                  </a:cubicBezTo>
                  <a:cubicBezTo>
                    <a:pt x="2002" y="86629"/>
                    <a:pt x="1902" y="86529"/>
                    <a:pt x="1902" y="86395"/>
                  </a:cubicBezTo>
                  <a:lnTo>
                    <a:pt x="2202" y="120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3"/>
            <p:cNvSpPr/>
            <p:nvPr/>
          </p:nvSpPr>
          <p:spPr>
            <a:xfrm rot="-4407467">
              <a:off x="7385714" y="-237465"/>
              <a:ext cx="30676" cy="1880245"/>
            </a:xfrm>
            <a:custGeom>
              <a:rect b="b" l="l" r="r" t="t"/>
              <a:pathLst>
                <a:path extrusionOk="0" h="81826" w="1335">
                  <a:moveTo>
                    <a:pt x="534" y="201"/>
                  </a:moveTo>
                  <a:cubicBezTo>
                    <a:pt x="534" y="67"/>
                    <a:pt x="668" y="1"/>
                    <a:pt x="768" y="1"/>
                  </a:cubicBezTo>
                  <a:cubicBezTo>
                    <a:pt x="901" y="1"/>
                    <a:pt x="1001" y="101"/>
                    <a:pt x="1001" y="234"/>
                  </a:cubicBezTo>
                  <a:lnTo>
                    <a:pt x="468" y="7206"/>
                  </a:lnTo>
                  <a:lnTo>
                    <a:pt x="1335" y="81592"/>
                  </a:lnTo>
                  <a:cubicBezTo>
                    <a:pt x="1335" y="81726"/>
                    <a:pt x="1235" y="81826"/>
                    <a:pt x="1101" y="81826"/>
                  </a:cubicBezTo>
                  <a:cubicBezTo>
                    <a:pt x="968" y="81826"/>
                    <a:pt x="868" y="81726"/>
                    <a:pt x="868" y="81592"/>
                  </a:cubicBezTo>
                  <a:lnTo>
                    <a:pt x="1" y="7206"/>
                  </a:lnTo>
                  <a:lnTo>
                    <a:pt x="1" y="717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3"/>
            <p:cNvSpPr/>
            <p:nvPr/>
          </p:nvSpPr>
          <p:spPr>
            <a:xfrm rot="-4407467">
              <a:off x="7310929" y="-286322"/>
              <a:ext cx="61353" cy="1990611"/>
            </a:xfrm>
            <a:custGeom>
              <a:rect b="b" l="l" r="r" t="t"/>
              <a:pathLst>
                <a:path extrusionOk="0" h="86629" w="2670">
                  <a:moveTo>
                    <a:pt x="2202" y="234"/>
                  </a:moveTo>
                  <a:cubicBezTo>
                    <a:pt x="2236" y="100"/>
                    <a:pt x="2336" y="0"/>
                    <a:pt x="2469" y="34"/>
                  </a:cubicBezTo>
                  <a:cubicBezTo>
                    <a:pt x="2603" y="67"/>
                    <a:pt x="2669" y="167"/>
                    <a:pt x="2669" y="300"/>
                  </a:cubicBezTo>
                  <a:lnTo>
                    <a:pt x="468" y="12009"/>
                  </a:lnTo>
                  <a:lnTo>
                    <a:pt x="768" y="86395"/>
                  </a:lnTo>
                  <a:cubicBezTo>
                    <a:pt x="768" y="86529"/>
                    <a:pt x="668" y="86629"/>
                    <a:pt x="535" y="86629"/>
                  </a:cubicBezTo>
                  <a:cubicBezTo>
                    <a:pt x="401" y="86629"/>
                    <a:pt x="301" y="86529"/>
                    <a:pt x="301" y="86395"/>
                  </a:cubicBezTo>
                  <a:lnTo>
                    <a:pt x="34" y="12009"/>
                  </a:lnTo>
                  <a:cubicBezTo>
                    <a:pt x="1" y="11976"/>
                    <a:pt x="1" y="11976"/>
                    <a:pt x="34" y="119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2" name="Shape 1432"/>
        <p:cNvGrpSpPr/>
        <p:nvPr/>
      </p:nvGrpSpPr>
      <p:grpSpPr>
        <a:xfrm>
          <a:off x="0" y="0"/>
          <a:ext cx="0" cy="0"/>
          <a:chOff x="0" y="0"/>
          <a:chExt cx="0" cy="0"/>
        </a:xfrm>
      </p:grpSpPr>
      <p:sp>
        <p:nvSpPr>
          <p:cNvPr id="1433" name="Google Shape;1433;p54"/>
          <p:cNvSpPr/>
          <p:nvPr/>
        </p:nvSpPr>
        <p:spPr>
          <a:xfrm>
            <a:off x="614075" y="1934696"/>
            <a:ext cx="6583800" cy="280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4"/>
          <p:cNvSpPr/>
          <p:nvPr/>
        </p:nvSpPr>
        <p:spPr>
          <a:xfrm>
            <a:off x="1971650" y="1517000"/>
            <a:ext cx="6558300" cy="3222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4"/>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Action Items</a:t>
            </a:r>
            <a:endParaRPr/>
          </a:p>
        </p:txBody>
      </p:sp>
      <p:graphicFrame>
        <p:nvGraphicFramePr>
          <p:cNvPr id="1436" name="Google Shape;1436;p54"/>
          <p:cNvGraphicFramePr/>
          <p:nvPr/>
        </p:nvGraphicFramePr>
        <p:xfrm>
          <a:off x="709525" y="1617930"/>
          <a:ext cx="3000000" cy="3000000"/>
        </p:xfrm>
        <a:graphic>
          <a:graphicData uri="http://schemas.openxmlformats.org/drawingml/2006/table">
            <a:tbl>
              <a:tblPr>
                <a:noFill/>
                <a:tableStyleId>{FEAD09BA-0FC0-4F63-8E72-1FB67CC66760}</a:tableStyleId>
              </a:tblPr>
              <a:tblGrid>
                <a:gridCol w="1350850"/>
                <a:gridCol w="2123325"/>
                <a:gridCol w="2123325"/>
                <a:gridCol w="2123325"/>
              </a:tblGrid>
              <a:tr h="392025">
                <a:tc>
                  <a:txBody>
                    <a:bodyPr/>
                    <a:lstStyle/>
                    <a:p>
                      <a:pPr indent="0" lvl="0" marL="0" rtl="0" algn="ctr">
                        <a:spcBef>
                          <a:spcPts val="0"/>
                        </a:spcBef>
                        <a:spcAft>
                          <a:spcPts val="0"/>
                        </a:spcAft>
                        <a:buNone/>
                      </a:pPr>
                      <a:r>
                        <a:t/>
                      </a:r>
                      <a:endParaRPr sz="1200"/>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dk1"/>
                          </a:solidFill>
                          <a:latin typeface="Syncopate"/>
                          <a:ea typeface="Syncopate"/>
                          <a:cs typeface="Syncopate"/>
                          <a:sym typeface="Syncopate"/>
                        </a:rPr>
                        <a:t>1st Month</a:t>
                      </a:r>
                      <a:endParaRPr sz="1600"/>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b="1" lang="en" sz="1600">
                          <a:solidFill>
                            <a:schemeClr val="dk1"/>
                          </a:solidFill>
                          <a:latin typeface="Syncopate"/>
                          <a:ea typeface="Syncopate"/>
                          <a:cs typeface="Syncopate"/>
                          <a:sym typeface="Syncopate"/>
                        </a:rPr>
                        <a:t>2nd Month</a:t>
                      </a:r>
                      <a:endParaRPr b="1" sz="1600">
                        <a:solidFill>
                          <a:schemeClr val="dk1"/>
                        </a:solidFill>
                        <a:latin typeface="Syncopate"/>
                        <a:ea typeface="Syncopate"/>
                        <a:cs typeface="Syncopate"/>
                        <a:sym typeface="Syncopat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b="1" lang="en" sz="1600">
                          <a:solidFill>
                            <a:schemeClr val="dk1"/>
                          </a:solidFill>
                          <a:latin typeface="Syncopate"/>
                          <a:ea typeface="Syncopate"/>
                          <a:cs typeface="Syncopate"/>
                          <a:sym typeface="Syncopate"/>
                        </a:rPr>
                        <a:t>3rd Month</a:t>
                      </a:r>
                      <a:endParaRPr b="1" sz="1600">
                        <a:solidFill>
                          <a:schemeClr val="dk1"/>
                        </a:solidFill>
                        <a:latin typeface="Syncopate"/>
                        <a:ea typeface="Syncopate"/>
                        <a:cs typeface="Syncopate"/>
                        <a:sym typeface="Syncopat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6"/>
                    </a:solidFill>
                  </a:tcPr>
                </a:tc>
              </a:tr>
              <a:tr h="627250">
                <a:tc>
                  <a:txBody>
                    <a:bodyPr/>
                    <a:lstStyle/>
                    <a:p>
                      <a:pPr indent="0" lvl="0" marL="0" rtl="0" algn="ctr">
                        <a:spcBef>
                          <a:spcPts val="0"/>
                        </a:spcBef>
                        <a:spcAft>
                          <a:spcPts val="0"/>
                        </a:spcAft>
                        <a:buNone/>
                      </a:pPr>
                      <a:r>
                        <a:rPr b="1" lang="en" sz="1300">
                          <a:solidFill>
                            <a:schemeClr val="dk1"/>
                          </a:solidFill>
                          <a:latin typeface="Syncopate"/>
                          <a:ea typeface="Syncopate"/>
                          <a:cs typeface="Syncopate"/>
                          <a:sym typeface="Syncopate"/>
                        </a:rPr>
                        <a:t>Key Action 1</a:t>
                      </a:r>
                      <a:endParaRPr sz="1100"/>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r>
              <a:tr h="652825">
                <a:tc>
                  <a:txBody>
                    <a:bodyPr/>
                    <a:lstStyle/>
                    <a:p>
                      <a:pPr indent="0" lvl="0" marL="0" rtl="0" algn="ctr">
                        <a:spcBef>
                          <a:spcPts val="0"/>
                        </a:spcBef>
                        <a:spcAft>
                          <a:spcPts val="0"/>
                        </a:spcAft>
                        <a:buNone/>
                      </a:pPr>
                      <a:r>
                        <a:rPr b="1" lang="en" sz="1300">
                          <a:solidFill>
                            <a:schemeClr val="dk1"/>
                          </a:solidFill>
                          <a:latin typeface="Syncopate"/>
                          <a:ea typeface="Syncopate"/>
                          <a:cs typeface="Syncopate"/>
                          <a:sym typeface="Syncopate"/>
                        </a:rPr>
                        <a:t>Key Action 2</a:t>
                      </a:r>
                      <a:endParaRPr sz="1100"/>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r>
              <a:tr h="652825">
                <a:tc>
                  <a:txBody>
                    <a:bodyPr/>
                    <a:lstStyle/>
                    <a:p>
                      <a:pPr indent="0" lvl="0" marL="0" rtl="0" algn="ctr">
                        <a:spcBef>
                          <a:spcPts val="0"/>
                        </a:spcBef>
                        <a:spcAft>
                          <a:spcPts val="0"/>
                        </a:spcAft>
                        <a:buNone/>
                      </a:pPr>
                      <a:r>
                        <a:rPr b="1" lang="en" sz="1300">
                          <a:solidFill>
                            <a:schemeClr val="dk1"/>
                          </a:solidFill>
                          <a:latin typeface="Syncopate"/>
                          <a:ea typeface="Syncopate"/>
                          <a:cs typeface="Syncopate"/>
                          <a:sym typeface="Syncopate"/>
                        </a:rPr>
                        <a:t>Key Action 3</a:t>
                      </a:r>
                      <a:endParaRPr sz="1100"/>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r>
              <a:tr h="652825">
                <a:tc>
                  <a:txBody>
                    <a:bodyPr/>
                    <a:lstStyle/>
                    <a:p>
                      <a:pPr indent="0" lvl="0" marL="0" rtl="0" algn="ctr">
                        <a:spcBef>
                          <a:spcPts val="0"/>
                        </a:spcBef>
                        <a:spcAft>
                          <a:spcPts val="0"/>
                        </a:spcAft>
                        <a:buNone/>
                      </a:pPr>
                      <a:r>
                        <a:rPr b="1" lang="en" sz="1300">
                          <a:solidFill>
                            <a:schemeClr val="dk1"/>
                          </a:solidFill>
                          <a:latin typeface="Syncopate"/>
                          <a:ea typeface="Syncopate"/>
                          <a:cs typeface="Syncopate"/>
                          <a:sym typeface="Syncopate"/>
                        </a:rPr>
                        <a:t>Key Action 4</a:t>
                      </a:r>
                      <a:endParaRPr sz="1100"/>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Here you can describe your items for the month</a:t>
                      </a:r>
                      <a:endParaRPr>
                        <a:solidFill>
                          <a:schemeClr val="dk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r>
            </a:tbl>
          </a:graphicData>
        </a:graphic>
      </p:graphicFrame>
      <p:grpSp>
        <p:nvGrpSpPr>
          <p:cNvPr id="1437" name="Google Shape;1437;p54"/>
          <p:cNvGrpSpPr/>
          <p:nvPr/>
        </p:nvGrpSpPr>
        <p:grpSpPr>
          <a:xfrm>
            <a:off x="7146185" y="297430"/>
            <a:ext cx="822620" cy="1062348"/>
            <a:chOff x="7146024" y="200243"/>
            <a:chExt cx="897861" cy="1159515"/>
          </a:xfrm>
        </p:grpSpPr>
        <p:grpSp>
          <p:nvGrpSpPr>
            <p:cNvPr id="1438" name="Google Shape;1438;p54"/>
            <p:cNvGrpSpPr/>
            <p:nvPr/>
          </p:nvGrpSpPr>
          <p:grpSpPr>
            <a:xfrm>
              <a:off x="7146024" y="200243"/>
              <a:ext cx="897861" cy="1148265"/>
              <a:chOff x="5966924" y="249743"/>
              <a:chExt cx="897861" cy="1148265"/>
            </a:xfrm>
          </p:grpSpPr>
          <p:sp>
            <p:nvSpPr>
              <p:cNvPr id="1439" name="Google Shape;1439;p54"/>
              <p:cNvSpPr/>
              <p:nvPr/>
            </p:nvSpPr>
            <p:spPr>
              <a:xfrm rot="-741378">
                <a:off x="6069648" y="322999"/>
                <a:ext cx="588466" cy="1023903"/>
              </a:xfrm>
              <a:custGeom>
                <a:rect b="b" l="l" r="r" t="t"/>
                <a:pathLst>
                  <a:path extrusionOk="0" h="47965" w="27570">
                    <a:moveTo>
                      <a:pt x="13527" y="14074"/>
                    </a:moveTo>
                    <a:cubicBezTo>
                      <a:pt x="13740" y="14074"/>
                      <a:pt x="13892" y="14347"/>
                      <a:pt x="14104" y="14834"/>
                    </a:cubicBezTo>
                    <a:cubicBezTo>
                      <a:pt x="14317" y="15411"/>
                      <a:pt x="14469" y="16019"/>
                      <a:pt x="14530" y="16627"/>
                    </a:cubicBezTo>
                    <a:lnTo>
                      <a:pt x="15472" y="25563"/>
                    </a:lnTo>
                    <a:cubicBezTo>
                      <a:pt x="15563" y="26171"/>
                      <a:pt x="15411" y="26809"/>
                      <a:pt x="15047" y="27296"/>
                    </a:cubicBezTo>
                    <a:cubicBezTo>
                      <a:pt x="14743" y="27752"/>
                      <a:pt x="14287" y="28056"/>
                      <a:pt x="13770" y="28177"/>
                    </a:cubicBezTo>
                    <a:lnTo>
                      <a:pt x="13101" y="28238"/>
                    </a:lnTo>
                    <a:lnTo>
                      <a:pt x="12858" y="28238"/>
                    </a:lnTo>
                    <a:cubicBezTo>
                      <a:pt x="12372" y="28238"/>
                      <a:pt x="11946" y="27995"/>
                      <a:pt x="11703" y="27569"/>
                    </a:cubicBezTo>
                    <a:cubicBezTo>
                      <a:pt x="11460" y="27083"/>
                      <a:pt x="11338" y="26505"/>
                      <a:pt x="11430" y="25958"/>
                    </a:cubicBezTo>
                    <a:lnTo>
                      <a:pt x="12493" y="16353"/>
                    </a:lnTo>
                    <a:cubicBezTo>
                      <a:pt x="12524" y="15776"/>
                      <a:pt x="12676" y="15229"/>
                      <a:pt x="12889" y="14712"/>
                    </a:cubicBezTo>
                    <a:cubicBezTo>
                      <a:pt x="13101" y="14256"/>
                      <a:pt x="13314" y="14074"/>
                      <a:pt x="13527" y="14074"/>
                    </a:cubicBezTo>
                    <a:close/>
                    <a:moveTo>
                      <a:pt x="5594" y="1"/>
                    </a:moveTo>
                    <a:cubicBezTo>
                      <a:pt x="5047" y="1"/>
                      <a:pt x="4530" y="244"/>
                      <a:pt x="4195" y="700"/>
                    </a:cubicBezTo>
                    <a:cubicBezTo>
                      <a:pt x="3800" y="1156"/>
                      <a:pt x="3557" y="1733"/>
                      <a:pt x="3496" y="2341"/>
                    </a:cubicBezTo>
                    <a:lnTo>
                      <a:pt x="92" y="45563"/>
                    </a:lnTo>
                    <a:cubicBezTo>
                      <a:pt x="1" y="46141"/>
                      <a:pt x="122" y="46749"/>
                      <a:pt x="487" y="47235"/>
                    </a:cubicBezTo>
                    <a:cubicBezTo>
                      <a:pt x="761" y="47661"/>
                      <a:pt x="1277" y="47934"/>
                      <a:pt x="1825" y="47934"/>
                    </a:cubicBezTo>
                    <a:lnTo>
                      <a:pt x="6718" y="47934"/>
                    </a:lnTo>
                    <a:cubicBezTo>
                      <a:pt x="7265" y="47904"/>
                      <a:pt x="7813" y="47661"/>
                      <a:pt x="8177" y="47235"/>
                    </a:cubicBezTo>
                    <a:cubicBezTo>
                      <a:pt x="8603" y="46779"/>
                      <a:pt x="8876" y="46171"/>
                      <a:pt x="8968" y="45533"/>
                    </a:cubicBezTo>
                    <a:lnTo>
                      <a:pt x="9120" y="44105"/>
                    </a:lnTo>
                    <a:cubicBezTo>
                      <a:pt x="9241" y="43436"/>
                      <a:pt x="9515" y="42858"/>
                      <a:pt x="9910" y="42342"/>
                    </a:cubicBezTo>
                    <a:cubicBezTo>
                      <a:pt x="10275" y="41855"/>
                      <a:pt x="10791" y="41551"/>
                      <a:pt x="11369" y="41490"/>
                    </a:cubicBezTo>
                    <a:lnTo>
                      <a:pt x="14287" y="41156"/>
                    </a:lnTo>
                    <a:lnTo>
                      <a:pt x="14500" y="41156"/>
                    </a:lnTo>
                    <a:cubicBezTo>
                      <a:pt x="15016" y="41156"/>
                      <a:pt x="15503" y="41369"/>
                      <a:pt x="15837" y="41764"/>
                    </a:cubicBezTo>
                    <a:cubicBezTo>
                      <a:pt x="16232" y="42190"/>
                      <a:pt x="16506" y="42737"/>
                      <a:pt x="16536" y="43345"/>
                    </a:cubicBezTo>
                    <a:lnTo>
                      <a:pt x="16931" y="45624"/>
                    </a:lnTo>
                    <a:cubicBezTo>
                      <a:pt x="17022" y="46232"/>
                      <a:pt x="17326" y="46810"/>
                      <a:pt x="17782" y="47266"/>
                    </a:cubicBezTo>
                    <a:cubicBezTo>
                      <a:pt x="18177" y="47691"/>
                      <a:pt x="18725" y="47934"/>
                      <a:pt x="19302" y="47965"/>
                    </a:cubicBezTo>
                    <a:lnTo>
                      <a:pt x="25685" y="47965"/>
                    </a:lnTo>
                    <a:cubicBezTo>
                      <a:pt x="26232" y="47965"/>
                      <a:pt x="26749" y="47691"/>
                      <a:pt x="27053" y="47235"/>
                    </a:cubicBezTo>
                    <a:cubicBezTo>
                      <a:pt x="27418" y="46749"/>
                      <a:pt x="27570" y="46141"/>
                      <a:pt x="27479" y="45563"/>
                    </a:cubicBezTo>
                    <a:lnTo>
                      <a:pt x="25412" y="2402"/>
                    </a:lnTo>
                    <a:cubicBezTo>
                      <a:pt x="25381" y="1794"/>
                      <a:pt x="25138" y="1186"/>
                      <a:pt x="24743" y="730"/>
                    </a:cubicBezTo>
                    <a:cubicBezTo>
                      <a:pt x="24409" y="274"/>
                      <a:pt x="23922" y="31"/>
                      <a:pt x="23375" y="1"/>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4"/>
              <p:cNvSpPr/>
              <p:nvPr/>
            </p:nvSpPr>
            <p:spPr>
              <a:xfrm rot="-741378">
                <a:off x="6172376" y="300996"/>
                <a:ext cx="589768" cy="1023262"/>
              </a:xfrm>
              <a:custGeom>
                <a:rect b="b" l="l" r="r" t="t"/>
                <a:pathLst>
                  <a:path extrusionOk="0" h="47935" w="27631">
                    <a:moveTo>
                      <a:pt x="13557" y="14044"/>
                    </a:moveTo>
                    <a:cubicBezTo>
                      <a:pt x="13770" y="14044"/>
                      <a:pt x="13922" y="14317"/>
                      <a:pt x="14135" y="14804"/>
                    </a:cubicBezTo>
                    <a:cubicBezTo>
                      <a:pt x="14348" y="15381"/>
                      <a:pt x="14500" y="15989"/>
                      <a:pt x="14561" y="16597"/>
                    </a:cubicBezTo>
                    <a:lnTo>
                      <a:pt x="15472" y="25533"/>
                    </a:lnTo>
                    <a:cubicBezTo>
                      <a:pt x="15564" y="26141"/>
                      <a:pt x="15412" y="26779"/>
                      <a:pt x="15077" y="27266"/>
                    </a:cubicBezTo>
                    <a:cubicBezTo>
                      <a:pt x="14773" y="27722"/>
                      <a:pt x="14317" y="28026"/>
                      <a:pt x="13770" y="28147"/>
                    </a:cubicBezTo>
                    <a:lnTo>
                      <a:pt x="13132" y="28208"/>
                    </a:lnTo>
                    <a:lnTo>
                      <a:pt x="12919" y="28208"/>
                    </a:lnTo>
                    <a:cubicBezTo>
                      <a:pt x="12433" y="28208"/>
                      <a:pt x="12007" y="27965"/>
                      <a:pt x="11764" y="27570"/>
                    </a:cubicBezTo>
                    <a:cubicBezTo>
                      <a:pt x="11491" y="27053"/>
                      <a:pt x="11399" y="26506"/>
                      <a:pt x="11491" y="25928"/>
                    </a:cubicBezTo>
                    <a:lnTo>
                      <a:pt x="12524" y="16323"/>
                    </a:lnTo>
                    <a:cubicBezTo>
                      <a:pt x="12554" y="15746"/>
                      <a:pt x="12706" y="15199"/>
                      <a:pt x="12919" y="14682"/>
                    </a:cubicBezTo>
                    <a:cubicBezTo>
                      <a:pt x="13132" y="14226"/>
                      <a:pt x="13375" y="14044"/>
                      <a:pt x="13557" y="14044"/>
                    </a:cubicBezTo>
                    <a:close/>
                    <a:moveTo>
                      <a:pt x="5594" y="1"/>
                    </a:moveTo>
                    <a:cubicBezTo>
                      <a:pt x="5047" y="1"/>
                      <a:pt x="4530" y="244"/>
                      <a:pt x="4196" y="670"/>
                    </a:cubicBezTo>
                    <a:cubicBezTo>
                      <a:pt x="3800" y="1156"/>
                      <a:pt x="3557" y="1733"/>
                      <a:pt x="3527" y="2341"/>
                    </a:cubicBezTo>
                    <a:lnTo>
                      <a:pt x="92" y="45533"/>
                    </a:lnTo>
                    <a:cubicBezTo>
                      <a:pt x="1" y="46111"/>
                      <a:pt x="153" y="46719"/>
                      <a:pt x="518" y="47205"/>
                    </a:cubicBezTo>
                    <a:cubicBezTo>
                      <a:pt x="822" y="47631"/>
                      <a:pt x="1338" y="47904"/>
                      <a:pt x="1855" y="47904"/>
                    </a:cubicBezTo>
                    <a:lnTo>
                      <a:pt x="6749" y="47904"/>
                    </a:lnTo>
                    <a:cubicBezTo>
                      <a:pt x="7326" y="47874"/>
                      <a:pt x="7843" y="47631"/>
                      <a:pt x="8208" y="47205"/>
                    </a:cubicBezTo>
                    <a:cubicBezTo>
                      <a:pt x="8664" y="46719"/>
                      <a:pt x="8937" y="46141"/>
                      <a:pt x="8998" y="45503"/>
                    </a:cubicBezTo>
                    <a:lnTo>
                      <a:pt x="9180" y="44075"/>
                    </a:lnTo>
                    <a:cubicBezTo>
                      <a:pt x="9272" y="43406"/>
                      <a:pt x="9545" y="42828"/>
                      <a:pt x="9971" y="42312"/>
                    </a:cubicBezTo>
                    <a:cubicBezTo>
                      <a:pt x="10305" y="41825"/>
                      <a:pt x="10852" y="41521"/>
                      <a:pt x="11430" y="41460"/>
                    </a:cubicBezTo>
                    <a:lnTo>
                      <a:pt x="14348" y="41126"/>
                    </a:lnTo>
                    <a:lnTo>
                      <a:pt x="14561" y="41126"/>
                    </a:lnTo>
                    <a:cubicBezTo>
                      <a:pt x="15077" y="41126"/>
                      <a:pt x="15533" y="41339"/>
                      <a:pt x="15868" y="41734"/>
                    </a:cubicBezTo>
                    <a:cubicBezTo>
                      <a:pt x="16293" y="42160"/>
                      <a:pt x="16536" y="42707"/>
                      <a:pt x="16597" y="43315"/>
                    </a:cubicBezTo>
                    <a:lnTo>
                      <a:pt x="16962" y="45594"/>
                    </a:lnTo>
                    <a:cubicBezTo>
                      <a:pt x="17083" y="46202"/>
                      <a:pt x="17387" y="46780"/>
                      <a:pt x="17813" y="47236"/>
                    </a:cubicBezTo>
                    <a:cubicBezTo>
                      <a:pt x="18208" y="47661"/>
                      <a:pt x="18755" y="47904"/>
                      <a:pt x="19333" y="47935"/>
                    </a:cubicBezTo>
                    <a:lnTo>
                      <a:pt x="25716" y="47935"/>
                    </a:lnTo>
                    <a:cubicBezTo>
                      <a:pt x="26263" y="47935"/>
                      <a:pt x="26780" y="47661"/>
                      <a:pt x="27084" y="47205"/>
                    </a:cubicBezTo>
                    <a:cubicBezTo>
                      <a:pt x="27448" y="46719"/>
                      <a:pt x="27631" y="46111"/>
                      <a:pt x="27539" y="45533"/>
                    </a:cubicBezTo>
                    <a:lnTo>
                      <a:pt x="25442" y="2372"/>
                    </a:lnTo>
                    <a:cubicBezTo>
                      <a:pt x="25412" y="1764"/>
                      <a:pt x="25199" y="1156"/>
                      <a:pt x="24804" y="700"/>
                    </a:cubicBezTo>
                    <a:cubicBezTo>
                      <a:pt x="24470" y="244"/>
                      <a:pt x="23953" y="1"/>
                      <a:pt x="23406" y="1"/>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1" name="Google Shape;1441;p54"/>
            <p:cNvSpPr/>
            <p:nvPr/>
          </p:nvSpPr>
          <p:spPr>
            <a:xfrm rot="-741378">
              <a:off x="7248748" y="284749"/>
              <a:ext cx="588466" cy="1023903"/>
            </a:xfrm>
            <a:custGeom>
              <a:rect b="b" l="l" r="r" t="t"/>
              <a:pathLst>
                <a:path extrusionOk="0" h="47965" w="27570">
                  <a:moveTo>
                    <a:pt x="13527" y="14074"/>
                  </a:moveTo>
                  <a:cubicBezTo>
                    <a:pt x="13740" y="14074"/>
                    <a:pt x="13892" y="14347"/>
                    <a:pt x="14104" y="14834"/>
                  </a:cubicBezTo>
                  <a:cubicBezTo>
                    <a:pt x="14317" y="15411"/>
                    <a:pt x="14469" y="16019"/>
                    <a:pt x="14530" y="16627"/>
                  </a:cubicBezTo>
                  <a:lnTo>
                    <a:pt x="15472" y="25563"/>
                  </a:lnTo>
                  <a:cubicBezTo>
                    <a:pt x="15563" y="26171"/>
                    <a:pt x="15411" y="26809"/>
                    <a:pt x="15047" y="27296"/>
                  </a:cubicBezTo>
                  <a:cubicBezTo>
                    <a:pt x="14743" y="27752"/>
                    <a:pt x="14287" y="28056"/>
                    <a:pt x="13770" y="28177"/>
                  </a:cubicBezTo>
                  <a:lnTo>
                    <a:pt x="13101" y="28238"/>
                  </a:lnTo>
                  <a:lnTo>
                    <a:pt x="12858" y="28238"/>
                  </a:lnTo>
                  <a:cubicBezTo>
                    <a:pt x="12372" y="28238"/>
                    <a:pt x="11946" y="27995"/>
                    <a:pt x="11703" y="27569"/>
                  </a:cubicBezTo>
                  <a:cubicBezTo>
                    <a:pt x="11460" y="27083"/>
                    <a:pt x="11338" y="26505"/>
                    <a:pt x="11430" y="25958"/>
                  </a:cubicBezTo>
                  <a:lnTo>
                    <a:pt x="12493" y="16353"/>
                  </a:lnTo>
                  <a:cubicBezTo>
                    <a:pt x="12524" y="15776"/>
                    <a:pt x="12676" y="15229"/>
                    <a:pt x="12889" y="14712"/>
                  </a:cubicBezTo>
                  <a:cubicBezTo>
                    <a:pt x="13101" y="14256"/>
                    <a:pt x="13314" y="14074"/>
                    <a:pt x="13527" y="14074"/>
                  </a:cubicBezTo>
                  <a:close/>
                  <a:moveTo>
                    <a:pt x="5594" y="1"/>
                  </a:moveTo>
                  <a:cubicBezTo>
                    <a:pt x="5047" y="1"/>
                    <a:pt x="4530" y="244"/>
                    <a:pt x="4195" y="700"/>
                  </a:cubicBezTo>
                  <a:cubicBezTo>
                    <a:pt x="3800" y="1156"/>
                    <a:pt x="3557" y="1733"/>
                    <a:pt x="3496" y="2341"/>
                  </a:cubicBezTo>
                  <a:lnTo>
                    <a:pt x="92" y="45563"/>
                  </a:lnTo>
                  <a:cubicBezTo>
                    <a:pt x="1" y="46141"/>
                    <a:pt x="122" y="46749"/>
                    <a:pt x="487" y="47235"/>
                  </a:cubicBezTo>
                  <a:cubicBezTo>
                    <a:pt x="761" y="47661"/>
                    <a:pt x="1277" y="47934"/>
                    <a:pt x="1825" y="47934"/>
                  </a:cubicBezTo>
                  <a:lnTo>
                    <a:pt x="6718" y="47934"/>
                  </a:lnTo>
                  <a:cubicBezTo>
                    <a:pt x="7265" y="47904"/>
                    <a:pt x="7813" y="47661"/>
                    <a:pt x="8177" y="47235"/>
                  </a:cubicBezTo>
                  <a:cubicBezTo>
                    <a:pt x="8603" y="46779"/>
                    <a:pt x="8876" y="46171"/>
                    <a:pt x="8968" y="45533"/>
                  </a:cubicBezTo>
                  <a:lnTo>
                    <a:pt x="9120" y="44105"/>
                  </a:lnTo>
                  <a:cubicBezTo>
                    <a:pt x="9241" y="43436"/>
                    <a:pt x="9515" y="42858"/>
                    <a:pt x="9910" y="42342"/>
                  </a:cubicBezTo>
                  <a:cubicBezTo>
                    <a:pt x="10275" y="41855"/>
                    <a:pt x="10791" y="41551"/>
                    <a:pt x="11369" y="41490"/>
                  </a:cubicBezTo>
                  <a:lnTo>
                    <a:pt x="14287" y="41156"/>
                  </a:lnTo>
                  <a:lnTo>
                    <a:pt x="14500" y="41156"/>
                  </a:lnTo>
                  <a:cubicBezTo>
                    <a:pt x="15016" y="41156"/>
                    <a:pt x="15503" y="41369"/>
                    <a:pt x="15837" y="41764"/>
                  </a:cubicBezTo>
                  <a:cubicBezTo>
                    <a:pt x="16232" y="42190"/>
                    <a:pt x="16506" y="42737"/>
                    <a:pt x="16536" y="43345"/>
                  </a:cubicBezTo>
                  <a:lnTo>
                    <a:pt x="16931" y="45624"/>
                  </a:lnTo>
                  <a:cubicBezTo>
                    <a:pt x="17022" y="46232"/>
                    <a:pt x="17326" y="46810"/>
                    <a:pt x="17782" y="47266"/>
                  </a:cubicBezTo>
                  <a:cubicBezTo>
                    <a:pt x="18177" y="47691"/>
                    <a:pt x="18725" y="47934"/>
                    <a:pt x="19302" y="47965"/>
                  </a:cubicBezTo>
                  <a:lnTo>
                    <a:pt x="25685" y="47965"/>
                  </a:lnTo>
                  <a:cubicBezTo>
                    <a:pt x="26232" y="47965"/>
                    <a:pt x="26749" y="47691"/>
                    <a:pt x="27053" y="47235"/>
                  </a:cubicBezTo>
                  <a:cubicBezTo>
                    <a:pt x="27418" y="46749"/>
                    <a:pt x="27570" y="46141"/>
                    <a:pt x="27479" y="45563"/>
                  </a:cubicBezTo>
                  <a:lnTo>
                    <a:pt x="25412" y="2402"/>
                  </a:lnTo>
                  <a:cubicBezTo>
                    <a:pt x="25381" y="1794"/>
                    <a:pt x="25138" y="1186"/>
                    <a:pt x="24743" y="730"/>
                  </a:cubicBezTo>
                  <a:cubicBezTo>
                    <a:pt x="24409" y="274"/>
                    <a:pt x="23922" y="31"/>
                    <a:pt x="23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4"/>
            <p:cNvSpPr/>
            <p:nvPr/>
          </p:nvSpPr>
          <p:spPr>
            <a:xfrm rot="-741378">
              <a:off x="7351476" y="262746"/>
              <a:ext cx="589768" cy="1023262"/>
            </a:xfrm>
            <a:custGeom>
              <a:rect b="b" l="l" r="r" t="t"/>
              <a:pathLst>
                <a:path extrusionOk="0" h="47935" w="27631">
                  <a:moveTo>
                    <a:pt x="13557" y="14044"/>
                  </a:moveTo>
                  <a:cubicBezTo>
                    <a:pt x="13770" y="14044"/>
                    <a:pt x="13922" y="14317"/>
                    <a:pt x="14135" y="14804"/>
                  </a:cubicBezTo>
                  <a:cubicBezTo>
                    <a:pt x="14348" y="15381"/>
                    <a:pt x="14500" y="15989"/>
                    <a:pt x="14561" y="16597"/>
                  </a:cubicBezTo>
                  <a:lnTo>
                    <a:pt x="15472" y="25533"/>
                  </a:lnTo>
                  <a:cubicBezTo>
                    <a:pt x="15564" y="26141"/>
                    <a:pt x="15412" y="26779"/>
                    <a:pt x="15077" y="27266"/>
                  </a:cubicBezTo>
                  <a:cubicBezTo>
                    <a:pt x="14773" y="27722"/>
                    <a:pt x="14317" y="28026"/>
                    <a:pt x="13770" y="28147"/>
                  </a:cubicBezTo>
                  <a:lnTo>
                    <a:pt x="13132" y="28208"/>
                  </a:lnTo>
                  <a:lnTo>
                    <a:pt x="12919" y="28208"/>
                  </a:lnTo>
                  <a:cubicBezTo>
                    <a:pt x="12433" y="28208"/>
                    <a:pt x="12007" y="27965"/>
                    <a:pt x="11764" y="27570"/>
                  </a:cubicBezTo>
                  <a:cubicBezTo>
                    <a:pt x="11491" y="27053"/>
                    <a:pt x="11399" y="26506"/>
                    <a:pt x="11491" y="25928"/>
                  </a:cubicBezTo>
                  <a:lnTo>
                    <a:pt x="12524" y="16323"/>
                  </a:lnTo>
                  <a:cubicBezTo>
                    <a:pt x="12554" y="15746"/>
                    <a:pt x="12706" y="15199"/>
                    <a:pt x="12919" y="14682"/>
                  </a:cubicBezTo>
                  <a:cubicBezTo>
                    <a:pt x="13132" y="14226"/>
                    <a:pt x="13375" y="14044"/>
                    <a:pt x="13557" y="14044"/>
                  </a:cubicBezTo>
                  <a:close/>
                  <a:moveTo>
                    <a:pt x="5594" y="1"/>
                  </a:moveTo>
                  <a:cubicBezTo>
                    <a:pt x="5047" y="1"/>
                    <a:pt x="4530" y="244"/>
                    <a:pt x="4196" y="670"/>
                  </a:cubicBezTo>
                  <a:cubicBezTo>
                    <a:pt x="3800" y="1156"/>
                    <a:pt x="3557" y="1733"/>
                    <a:pt x="3527" y="2341"/>
                  </a:cubicBezTo>
                  <a:lnTo>
                    <a:pt x="92" y="45533"/>
                  </a:lnTo>
                  <a:cubicBezTo>
                    <a:pt x="1" y="46111"/>
                    <a:pt x="153" y="46719"/>
                    <a:pt x="518" y="47205"/>
                  </a:cubicBezTo>
                  <a:cubicBezTo>
                    <a:pt x="822" y="47631"/>
                    <a:pt x="1338" y="47904"/>
                    <a:pt x="1855" y="47904"/>
                  </a:cubicBezTo>
                  <a:lnTo>
                    <a:pt x="6749" y="47904"/>
                  </a:lnTo>
                  <a:cubicBezTo>
                    <a:pt x="7326" y="47874"/>
                    <a:pt x="7843" y="47631"/>
                    <a:pt x="8208" y="47205"/>
                  </a:cubicBezTo>
                  <a:cubicBezTo>
                    <a:pt x="8664" y="46719"/>
                    <a:pt x="8937" y="46141"/>
                    <a:pt x="8998" y="45503"/>
                  </a:cubicBezTo>
                  <a:lnTo>
                    <a:pt x="9180" y="44075"/>
                  </a:lnTo>
                  <a:cubicBezTo>
                    <a:pt x="9272" y="43406"/>
                    <a:pt x="9545" y="42828"/>
                    <a:pt x="9971" y="42312"/>
                  </a:cubicBezTo>
                  <a:cubicBezTo>
                    <a:pt x="10305" y="41825"/>
                    <a:pt x="10852" y="41521"/>
                    <a:pt x="11430" y="41460"/>
                  </a:cubicBezTo>
                  <a:lnTo>
                    <a:pt x="14348" y="41126"/>
                  </a:lnTo>
                  <a:lnTo>
                    <a:pt x="14561" y="41126"/>
                  </a:lnTo>
                  <a:cubicBezTo>
                    <a:pt x="15077" y="41126"/>
                    <a:pt x="15533" y="41339"/>
                    <a:pt x="15868" y="41734"/>
                  </a:cubicBezTo>
                  <a:cubicBezTo>
                    <a:pt x="16293" y="42160"/>
                    <a:pt x="16536" y="42707"/>
                    <a:pt x="16597" y="43315"/>
                  </a:cubicBezTo>
                  <a:lnTo>
                    <a:pt x="16962" y="45594"/>
                  </a:lnTo>
                  <a:cubicBezTo>
                    <a:pt x="17083" y="46202"/>
                    <a:pt x="17387" y="46780"/>
                    <a:pt x="17813" y="47236"/>
                  </a:cubicBezTo>
                  <a:cubicBezTo>
                    <a:pt x="18208" y="47661"/>
                    <a:pt x="18755" y="47904"/>
                    <a:pt x="19333" y="47935"/>
                  </a:cubicBezTo>
                  <a:lnTo>
                    <a:pt x="25716" y="47935"/>
                  </a:lnTo>
                  <a:cubicBezTo>
                    <a:pt x="26263" y="47935"/>
                    <a:pt x="26780" y="47661"/>
                    <a:pt x="27084" y="47205"/>
                  </a:cubicBezTo>
                  <a:cubicBezTo>
                    <a:pt x="27448" y="46719"/>
                    <a:pt x="27631" y="46111"/>
                    <a:pt x="27539" y="45533"/>
                  </a:cubicBezTo>
                  <a:lnTo>
                    <a:pt x="25442" y="2372"/>
                  </a:lnTo>
                  <a:cubicBezTo>
                    <a:pt x="25412" y="1764"/>
                    <a:pt x="25199" y="1156"/>
                    <a:pt x="24804" y="700"/>
                  </a:cubicBezTo>
                  <a:cubicBezTo>
                    <a:pt x="24470" y="244"/>
                    <a:pt x="23953" y="1"/>
                    <a:pt x="234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446" name="Shape 1446"/>
        <p:cNvGrpSpPr/>
        <p:nvPr/>
      </p:nvGrpSpPr>
      <p:grpSpPr>
        <a:xfrm>
          <a:off x="0" y="0"/>
          <a:ext cx="0" cy="0"/>
          <a:chOff x="0" y="0"/>
          <a:chExt cx="0" cy="0"/>
        </a:xfrm>
      </p:grpSpPr>
      <p:sp>
        <p:nvSpPr>
          <p:cNvPr id="1447" name="Google Shape;1447;p55"/>
          <p:cNvSpPr txBox="1"/>
          <p:nvPr>
            <p:ph type="title"/>
          </p:nvPr>
        </p:nvSpPr>
        <p:spPr>
          <a:xfrm>
            <a:off x="711725" y="445025"/>
            <a:ext cx="772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grpSp>
        <p:nvGrpSpPr>
          <p:cNvPr id="1448" name="Google Shape;1448;p55"/>
          <p:cNvGrpSpPr/>
          <p:nvPr/>
        </p:nvGrpSpPr>
        <p:grpSpPr>
          <a:xfrm rot="5400000">
            <a:off x="2714497" y="2461721"/>
            <a:ext cx="3675458" cy="787385"/>
            <a:chOff x="1641919" y="1944053"/>
            <a:chExt cx="5860105" cy="1255396"/>
          </a:xfrm>
        </p:grpSpPr>
        <p:grpSp>
          <p:nvGrpSpPr>
            <p:cNvPr id="1449" name="Google Shape;1449;p55"/>
            <p:cNvGrpSpPr/>
            <p:nvPr/>
          </p:nvGrpSpPr>
          <p:grpSpPr>
            <a:xfrm>
              <a:off x="1641919" y="1944053"/>
              <a:ext cx="5860105" cy="1255384"/>
              <a:chOff x="1808063" y="4294338"/>
              <a:chExt cx="3370782" cy="721817"/>
            </a:xfrm>
          </p:grpSpPr>
          <p:sp>
            <p:nvSpPr>
              <p:cNvPr id="1450" name="Google Shape;1450;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chemeClr val="lt2"/>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chemeClr val="accent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chemeClr val="dk2"/>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chemeClr val="accent6"/>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55"/>
            <p:cNvGrpSpPr/>
            <p:nvPr/>
          </p:nvGrpSpPr>
          <p:grpSpPr>
            <a:xfrm>
              <a:off x="1641919" y="1944065"/>
              <a:ext cx="5860105" cy="1255384"/>
              <a:chOff x="1808063" y="4294338"/>
              <a:chExt cx="3370782" cy="721817"/>
            </a:xfrm>
          </p:grpSpPr>
          <p:sp>
            <p:nvSpPr>
              <p:cNvPr id="1456" name="Google Shape;1456;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61" name="Google Shape;1461;p55"/>
          <p:cNvSpPr txBox="1"/>
          <p:nvPr/>
        </p:nvSpPr>
        <p:spPr>
          <a:xfrm>
            <a:off x="2163475" y="2663013"/>
            <a:ext cx="2109000" cy="423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Jupiter is a gas giant and the biggest planet</a:t>
            </a:r>
            <a:endParaRPr sz="1200">
              <a:solidFill>
                <a:schemeClr val="dk1"/>
              </a:solidFill>
              <a:latin typeface="Josefin Slab"/>
              <a:ea typeface="Josefin Slab"/>
              <a:cs typeface="Josefin Slab"/>
              <a:sym typeface="Josefin Slab"/>
            </a:endParaRPr>
          </a:p>
        </p:txBody>
      </p:sp>
      <p:sp>
        <p:nvSpPr>
          <p:cNvPr id="1462" name="Google Shape;1462;p55"/>
          <p:cNvSpPr txBox="1"/>
          <p:nvPr/>
        </p:nvSpPr>
        <p:spPr>
          <a:xfrm>
            <a:off x="4831150" y="1941200"/>
            <a:ext cx="2109000" cy="42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Despite being red, Mars is a cold place, not hot</a:t>
            </a:r>
            <a:endParaRPr sz="1200">
              <a:solidFill>
                <a:schemeClr val="dk1"/>
              </a:solidFill>
              <a:latin typeface="Josefin Slab"/>
              <a:ea typeface="Josefin Slab"/>
              <a:cs typeface="Josefin Slab"/>
              <a:sym typeface="Josefin Slab"/>
            </a:endParaRPr>
          </a:p>
        </p:txBody>
      </p:sp>
      <p:sp>
        <p:nvSpPr>
          <p:cNvPr id="1463" name="Google Shape;1463;p55"/>
          <p:cNvSpPr txBox="1"/>
          <p:nvPr/>
        </p:nvSpPr>
        <p:spPr>
          <a:xfrm>
            <a:off x="2163475" y="4118338"/>
            <a:ext cx="2109000" cy="423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Mercury is the closest planet to the Sun</a:t>
            </a:r>
            <a:endParaRPr sz="1200">
              <a:solidFill>
                <a:schemeClr val="dk1"/>
              </a:solidFill>
              <a:latin typeface="Josefin Slab"/>
              <a:ea typeface="Josefin Slab"/>
              <a:cs typeface="Josefin Slab"/>
              <a:sym typeface="Josefin Slab"/>
            </a:endParaRPr>
          </a:p>
        </p:txBody>
      </p:sp>
      <p:sp>
        <p:nvSpPr>
          <p:cNvPr id="1464" name="Google Shape;1464;p55"/>
          <p:cNvSpPr txBox="1"/>
          <p:nvPr/>
        </p:nvSpPr>
        <p:spPr>
          <a:xfrm>
            <a:off x="4831150" y="3390669"/>
            <a:ext cx="2109000" cy="42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Neptune is the farthest planet from the Sun</a:t>
            </a:r>
            <a:endParaRPr sz="1200">
              <a:solidFill>
                <a:schemeClr val="dk1"/>
              </a:solidFill>
              <a:latin typeface="Josefin Slab"/>
              <a:ea typeface="Josefin Slab"/>
              <a:cs typeface="Josefin Slab"/>
              <a:sym typeface="Josefin Slab"/>
            </a:endParaRPr>
          </a:p>
        </p:txBody>
      </p:sp>
      <p:sp>
        <p:nvSpPr>
          <p:cNvPr id="1465" name="Google Shape;1465;p55"/>
          <p:cNvSpPr txBox="1"/>
          <p:nvPr/>
        </p:nvSpPr>
        <p:spPr>
          <a:xfrm>
            <a:off x="2163475" y="1207675"/>
            <a:ext cx="2109000" cy="423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dk1"/>
                </a:solidFill>
                <a:latin typeface="Barlow"/>
                <a:ea typeface="Barlow"/>
                <a:cs typeface="Barlow"/>
                <a:sym typeface="Barlow"/>
              </a:rPr>
              <a:t>Venus has a beautiful name, but it’s terribly hot</a:t>
            </a:r>
            <a:endParaRPr sz="1200">
              <a:solidFill>
                <a:schemeClr val="dk1"/>
              </a:solidFill>
              <a:latin typeface="Josefin Slab"/>
              <a:ea typeface="Josefin Slab"/>
              <a:cs typeface="Josefin Slab"/>
              <a:sym typeface="Josefin Slab"/>
            </a:endParaRPr>
          </a:p>
        </p:txBody>
      </p:sp>
      <p:sp>
        <p:nvSpPr>
          <p:cNvPr id="1466" name="Google Shape;1466;p55"/>
          <p:cNvSpPr txBox="1"/>
          <p:nvPr/>
        </p:nvSpPr>
        <p:spPr>
          <a:xfrm>
            <a:off x="4318225" y="1190125"/>
            <a:ext cx="468000" cy="45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Syncopate"/>
                <a:ea typeface="Syncopate"/>
                <a:cs typeface="Syncopate"/>
                <a:sym typeface="Syncopate"/>
              </a:rPr>
              <a:t>1</a:t>
            </a:r>
            <a:endParaRPr b="1">
              <a:solidFill>
                <a:schemeClr val="dk1"/>
              </a:solidFill>
              <a:latin typeface="Syncopate"/>
              <a:ea typeface="Syncopate"/>
              <a:cs typeface="Syncopate"/>
              <a:sym typeface="Syncopate"/>
            </a:endParaRPr>
          </a:p>
        </p:txBody>
      </p:sp>
      <p:sp>
        <p:nvSpPr>
          <p:cNvPr id="1467" name="Google Shape;1467;p55"/>
          <p:cNvSpPr txBox="1"/>
          <p:nvPr/>
        </p:nvSpPr>
        <p:spPr>
          <a:xfrm>
            <a:off x="4318225" y="1917791"/>
            <a:ext cx="468000" cy="45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Syncopate"/>
                <a:ea typeface="Syncopate"/>
                <a:cs typeface="Syncopate"/>
                <a:sym typeface="Syncopate"/>
              </a:rPr>
              <a:t>2</a:t>
            </a:r>
            <a:endParaRPr b="1">
              <a:solidFill>
                <a:schemeClr val="dk1"/>
              </a:solidFill>
              <a:latin typeface="Syncopate"/>
              <a:ea typeface="Syncopate"/>
              <a:cs typeface="Syncopate"/>
              <a:sym typeface="Syncopate"/>
            </a:endParaRPr>
          </a:p>
        </p:txBody>
      </p:sp>
      <p:sp>
        <p:nvSpPr>
          <p:cNvPr id="1468" name="Google Shape;1468;p55"/>
          <p:cNvSpPr txBox="1"/>
          <p:nvPr/>
        </p:nvSpPr>
        <p:spPr>
          <a:xfrm>
            <a:off x="4318225" y="2645456"/>
            <a:ext cx="468000" cy="45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Syncopate"/>
                <a:ea typeface="Syncopate"/>
                <a:cs typeface="Syncopate"/>
                <a:sym typeface="Syncopate"/>
              </a:rPr>
              <a:t>3</a:t>
            </a:r>
            <a:endParaRPr b="1">
              <a:solidFill>
                <a:schemeClr val="dk1"/>
              </a:solidFill>
              <a:latin typeface="Syncopate"/>
              <a:ea typeface="Syncopate"/>
              <a:cs typeface="Syncopate"/>
              <a:sym typeface="Syncopate"/>
            </a:endParaRPr>
          </a:p>
        </p:txBody>
      </p:sp>
      <p:sp>
        <p:nvSpPr>
          <p:cNvPr id="1469" name="Google Shape;1469;p55"/>
          <p:cNvSpPr txBox="1"/>
          <p:nvPr/>
        </p:nvSpPr>
        <p:spPr>
          <a:xfrm>
            <a:off x="4318225" y="3373122"/>
            <a:ext cx="468000" cy="45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Syncopate"/>
                <a:ea typeface="Syncopate"/>
                <a:cs typeface="Syncopate"/>
                <a:sym typeface="Syncopate"/>
              </a:rPr>
              <a:t>4</a:t>
            </a:r>
            <a:endParaRPr b="1">
              <a:solidFill>
                <a:schemeClr val="dk1"/>
              </a:solidFill>
              <a:latin typeface="Syncopate"/>
              <a:ea typeface="Syncopate"/>
              <a:cs typeface="Syncopate"/>
              <a:sym typeface="Syncopate"/>
            </a:endParaRPr>
          </a:p>
        </p:txBody>
      </p:sp>
      <p:sp>
        <p:nvSpPr>
          <p:cNvPr id="1470" name="Google Shape;1470;p55"/>
          <p:cNvSpPr txBox="1"/>
          <p:nvPr/>
        </p:nvSpPr>
        <p:spPr>
          <a:xfrm>
            <a:off x="4318225" y="4100788"/>
            <a:ext cx="468000" cy="45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Syncopate"/>
                <a:ea typeface="Syncopate"/>
                <a:cs typeface="Syncopate"/>
                <a:sym typeface="Syncopate"/>
              </a:rPr>
              <a:t>5</a:t>
            </a:r>
            <a:endParaRPr b="1">
              <a:solidFill>
                <a:schemeClr val="dk1"/>
              </a:solidFill>
              <a:latin typeface="Syncopate"/>
              <a:ea typeface="Syncopate"/>
              <a:cs typeface="Syncopate"/>
              <a:sym typeface="Syncopate"/>
            </a:endParaRPr>
          </a:p>
        </p:txBody>
      </p:sp>
      <p:grpSp>
        <p:nvGrpSpPr>
          <p:cNvPr id="1471" name="Google Shape;1471;p55"/>
          <p:cNvGrpSpPr/>
          <p:nvPr/>
        </p:nvGrpSpPr>
        <p:grpSpPr>
          <a:xfrm>
            <a:off x="7247244" y="2625933"/>
            <a:ext cx="1582140" cy="1718232"/>
            <a:chOff x="6886350" y="231618"/>
            <a:chExt cx="1866172" cy="2026695"/>
          </a:xfrm>
        </p:grpSpPr>
        <p:sp>
          <p:nvSpPr>
            <p:cNvPr id="1472" name="Google Shape;1472;p55"/>
            <p:cNvSpPr/>
            <p:nvPr/>
          </p:nvSpPr>
          <p:spPr>
            <a:xfrm rot="-944988">
              <a:off x="7095501" y="394301"/>
              <a:ext cx="1447869" cy="1685276"/>
            </a:xfrm>
            <a:custGeom>
              <a:rect b="b" l="l" r="r" t="t"/>
              <a:pathLst>
                <a:path extrusionOk="0" h="66385" w="56446">
                  <a:moveTo>
                    <a:pt x="1" y="1"/>
                  </a:moveTo>
                  <a:lnTo>
                    <a:pt x="1" y="1794"/>
                  </a:lnTo>
                  <a:cubicBezTo>
                    <a:pt x="20" y="1793"/>
                    <a:pt x="39" y="1793"/>
                    <a:pt x="58" y="1793"/>
                  </a:cubicBezTo>
                  <a:cubicBezTo>
                    <a:pt x="944" y="1793"/>
                    <a:pt x="1672" y="2482"/>
                    <a:pt x="1672" y="3375"/>
                  </a:cubicBezTo>
                  <a:cubicBezTo>
                    <a:pt x="1672" y="4268"/>
                    <a:pt x="943" y="4987"/>
                    <a:pt x="55" y="4987"/>
                  </a:cubicBezTo>
                  <a:cubicBezTo>
                    <a:pt x="37" y="4987"/>
                    <a:pt x="19" y="4986"/>
                    <a:pt x="1" y="4986"/>
                  </a:cubicBezTo>
                  <a:lnTo>
                    <a:pt x="1" y="6779"/>
                  </a:lnTo>
                  <a:cubicBezTo>
                    <a:pt x="36" y="6777"/>
                    <a:pt x="72" y="6775"/>
                    <a:pt x="107" y="6775"/>
                  </a:cubicBezTo>
                  <a:cubicBezTo>
                    <a:pt x="971" y="6775"/>
                    <a:pt x="1672" y="7483"/>
                    <a:pt x="1672" y="8360"/>
                  </a:cubicBezTo>
                  <a:cubicBezTo>
                    <a:pt x="1672" y="9236"/>
                    <a:pt x="971" y="9944"/>
                    <a:pt x="107" y="9944"/>
                  </a:cubicBezTo>
                  <a:cubicBezTo>
                    <a:pt x="72" y="9944"/>
                    <a:pt x="36" y="9942"/>
                    <a:pt x="1" y="9940"/>
                  </a:cubicBezTo>
                  <a:lnTo>
                    <a:pt x="1" y="11733"/>
                  </a:lnTo>
                  <a:cubicBezTo>
                    <a:pt x="2128" y="11733"/>
                    <a:pt x="2128" y="14925"/>
                    <a:pt x="1" y="14925"/>
                  </a:cubicBezTo>
                  <a:lnTo>
                    <a:pt x="1" y="16718"/>
                  </a:lnTo>
                  <a:cubicBezTo>
                    <a:pt x="11" y="16718"/>
                    <a:pt x="21" y="16718"/>
                    <a:pt x="31" y="16718"/>
                  </a:cubicBezTo>
                  <a:cubicBezTo>
                    <a:pt x="2128" y="16718"/>
                    <a:pt x="2118" y="19879"/>
                    <a:pt x="1" y="19879"/>
                  </a:cubicBezTo>
                  <a:lnTo>
                    <a:pt x="1" y="21673"/>
                  </a:lnTo>
                  <a:cubicBezTo>
                    <a:pt x="20" y="21672"/>
                    <a:pt x="39" y="21672"/>
                    <a:pt x="58" y="21672"/>
                  </a:cubicBezTo>
                  <a:cubicBezTo>
                    <a:pt x="944" y="21672"/>
                    <a:pt x="1672" y="22361"/>
                    <a:pt x="1672" y="23253"/>
                  </a:cubicBezTo>
                  <a:cubicBezTo>
                    <a:pt x="1672" y="24147"/>
                    <a:pt x="943" y="24865"/>
                    <a:pt x="55" y="24865"/>
                  </a:cubicBezTo>
                  <a:cubicBezTo>
                    <a:pt x="37" y="24865"/>
                    <a:pt x="19" y="24865"/>
                    <a:pt x="1" y="24864"/>
                  </a:cubicBezTo>
                  <a:lnTo>
                    <a:pt x="1" y="26627"/>
                  </a:lnTo>
                  <a:cubicBezTo>
                    <a:pt x="19" y="26627"/>
                    <a:pt x="37" y="26626"/>
                    <a:pt x="55" y="26626"/>
                  </a:cubicBezTo>
                  <a:cubicBezTo>
                    <a:pt x="943" y="26626"/>
                    <a:pt x="1672" y="27345"/>
                    <a:pt x="1672" y="28238"/>
                  </a:cubicBezTo>
                  <a:cubicBezTo>
                    <a:pt x="1672" y="29114"/>
                    <a:pt x="971" y="29822"/>
                    <a:pt x="107" y="29822"/>
                  </a:cubicBezTo>
                  <a:cubicBezTo>
                    <a:pt x="72" y="29822"/>
                    <a:pt x="36" y="29821"/>
                    <a:pt x="1" y="29819"/>
                  </a:cubicBezTo>
                  <a:lnTo>
                    <a:pt x="1" y="31612"/>
                  </a:lnTo>
                  <a:cubicBezTo>
                    <a:pt x="20" y="31611"/>
                    <a:pt x="39" y="31611"/>
                    <a:pt x="58" y="31611"/>
                  </a:cubicBezTo>
                  <a:cubicBezTo>
                    <a:pt x="944" y="31611"/>
                    <a:pt x="1672" y="32300"/>
                    <a:pt x="1672" y="33193"/>
                  </a:cubicBezTo>
                  <a:cubicBezTo>
                    <a:pt x="1672" y="34086"/>
                    <a:pt x="943" y="34805"/>
                    <a:pt x="55" y="34805"/>
                  </a:cubicBezTo>
                  <a:cubicBezTo>
                    <a:pt x="37" y="34805"/>
                    <a:pt x="19" y="34804"/>
                    <a:pt x="1" y="34804"/>
                  </a:cubicBezTo>
                  <a:lnTo>
                    <a:pt x="1" y="36567"/>
                  </a:lnTo>
                  <a:cubicBezTo>
                    <a:pt x="19" y="36566"/>
                    <a:pt x="37" y="36566"/>
                    <a:pt x="55" y="36566"/>
                  </a:cubicBezTo>
                  <a:cubicBezTo>
                    <a:pt x="943" y="36566"/>
                    <a:pt x="1672" y="37284"/>
                    <a:pt x="1672" y="38178"/>
                  </a:cubicBezTo>
                  <a:cubicBezTo>
                    <a:pt x="1672" y="39054"/>
                    <a:pt x="971" y="39762"/>
                    <a:pt x="107" y="39762"/>
                  </a:cubicBezTo>
                  <a:cubicBezTo>
                    <a:pt x="72" y="39762"/>
                    <a:pt x="36" y="39761"/>
                    <a:pt x="1" y="39758"/>
                  </a:cubicBezTo>
                  <a:lnTo>
                    <a:pt x="1" y="41551"/>
                  </a:lnTo>
                  <a:cubicBezTo>
                    <a:pt x="2037" y="41643"/>
                    <a:pt x="2037" y="44652"/>
                    <a:pt x="1" y="44743"/>
                  </a:cubicBezTo>
                  <a:lnTo>
                    <a:pt x="1" y="46506"/>
                  </a:lnTo>
                  <a:cubicBezTo>
                    <a:pt x="2037" y="46628"/>
                    <a:pt x="2037" y="49606"/>
                    <a:pt x="1" y="49697"/>
                  </a:cubicBezTo>
                  <a:lnTo>
                    <a:pt x="1" y="51491"/>
                  </a:lnTo>
                  <a:cubicBezTo>
                    <a:pt x="2037" y="51582"/>
                    <a:pt x="2037" y="54591"/>
                    <a:pt x="1" y="54682"/>
                  </a:cubicBezTo>
                  <a:lnTo>
                    <a:pt x="1" y="56445"/>
                  </a:lnTo>
                  <a:cubicBezTo>
                    <a:pt x="2037" y="56567"/>
                    <a:pt x="2037" y="59546"/>
                    <a:pt x="1" y="59637"/>
                  </a:cubicBezTo>
                  <a:lnTo>
                    <a:pt x="1" y="61430"/>
                  </a:lnTo>
                  <a:cubicBezTo>
                    <a:pt x="2037" y="61521"/>
                    <a:pt x="2037" y="64500"/>
                    <a:pt x="1" y="64622"/>
                  </a:cubicBezTo>
                  <a:lnTo>
                    <a:pt x="1" y="66385"/>
                  </a:lnTo>
                  <a:lnTo>
                    <a:pt x="1794" y="66385"/>
                  </a:lnTo>
                  <a:cubicBezTo>
                    <a:pt x="1733" y="65275"/>
                    <a:pt x="2554" y="64720"/>
                    <a:pt x="3378" y="64720"/>
                  </a:cubicBezTo>
                  <a:cubicBezTo>
                    <a:pt x="4203" y="64720"/>
                    <a:pt x="5031" y="65275"/>
                    <a:pt x="4985" y="66385"/>
                  </a:cubicBezTo>
                  <a:lnTo>
                    <a:pt x="6748" y="66385"/>
                  </a:lnTo>
                  <a:cubicBezTo>
                    <a:pt x="6703" y="65275"/>
                    <a:pt x="7531" y="64720"/>
                    <a:pt x="8356" y="64720"/>
                  </a:cubicBezTo>
                  <a:cubicBezTo>
                    <a:pt x="9180" y="64720"/>
                    <a:pt x="10001" y="65275"/>
                    <a:pt x="9940" y="66385"/>
                  </a:cubicBezTo>
                  <a:lnTo>
                    <a:pt x="11733" y="66385"/>
                  </a:lnTo>
                  <a:cubicBezTo>
                    <a:pt x="11672" y="65275"/>
                    <a:pt x="12493" y="64720"/>
                    <a:pt x="13318" y="64720"/>
                  </a:cubicBezTo>
                  <a:cubicBezTo>
                    <a:pt x="14142" y="64720"/>
                    <a:pt x="14970" y="65275"/>
                    <a:pt x="14925" y="66385"/>
                  </a:cubicBezTo>
                  <a:lnTo>
                    <a:pt x="16688" y="66385"/>
                  </a:lnTo>
                  <a:cubicBezTo>
                    <a:pt x="16688" y="65321"/>
                    <a:pt x="17486" y="64789"/>
                    <a:pt x="18284" y="64789"/>
                  </a:cubicBezTo>
                  <a:cubicBezTo>
                    <a:pt x="19081" y="64789"/>
                    <a:pt x="19879" y="65321"/>
                    <a:pt x="19879" y="66385"/>
                  </a:cubicBezTo>
                  <a:lnTo>
                    <a:pt x="21673" y="66385"/>
                  </a:lnTo>
                  <a:cubicBezTo>
                    <a:pt x="21673" y="65321"/>
                    <a:pt x="22471" y="64789"/>
                    <a:pt x="23268" y="64789"/>
                  </a:cubicBezTo>
                  <a:cubicBezTo>
                    <a:pt x="24066" y="64789"/>
                    <a:pt x="24864" y="65321"/>
                    <a:pt x="24864" y="66385"/>
                  </a:cubicBezTo>
                  <a:lnTo>
                    <a:pt x="26627" y="66385"/>
                  </a:lnTo>
                  <a:cubicBezTo>
                    <a:pt x="26582" y="65275"/>
                    <a:pt x="27410" y="64720"/>
                    <a:pt x="28234" y="64720"/>
                  </a:cubicBezTo>
                  <a:cubicBezTo>
                    <a:pt x="29059" y="64720"/>
                    <a:pt x="29880" y="65275"/>
                    <a:pt x="29819" y="66385"/>
                  </a:cubicBezTo>
                  <a:lnTo>
                    <a:pt x="31612" y="66385"/>
                  </a:lnTo>
                  <a:cubicBezTo>
                    <a:pt x="31551" y="65275"/>
                    <a:pt x="32372" y="64720"/>
                    <a:pt x="33196" y="64720"/>
                  </a:cubicBezTo>
                  <a:cubicBezTo>
                    <a:pt x="34021" y="64720"/>
                    <a:pt x="34849" y="65275"/>
                    <a:pt x="34804" y="66385"/>
                  </a:cubicBezTo>
                  <a:lnTo>
                    <a:pt x="36567" y="66385"/>
                  </a:lnTo>
                  <a:cubicBezTo>
                    <a:pt x="36521" y="65275"/>
                    <a:pt x="37349" y="64720"/>
                    <a:pt x="38174" y="64720"/>
                  </a:cubicBezTo>
                  <a:cubicBezTo>
                    <a:pt x="38998" y="64720"/>
                    <a:pt x="39819" y="65275"/>
                    <a:pt x="39758" y="66385"/>
                  </a:cubicBezTo>
                  <a:lnTo>
                    <a:pt x="41551" y="66385"/>
                  </a:lnTo>
                  <a:cubicBezTo>
                    <a:pt x="41491" y="65275"/>
                    <a:pt x="42311" y="64720"/>
                    <a:pt x="43136" y="64720"/>
                  </a:cubicBezTo>
                  <a:cubicBezTo>
                    <a:pt x="43960" y="64720"/>
                    <a:pt x="44789" y="65275"/>
                    <a:pt x="44743" y="66385"/>
                  </a:cubicBezTo>
                  <a:lnTo>
                    <a:pt x="46506" y="66385"/>
                  </a:lnTo>
                  <a:cubicBezTo>
                    <a:pt x="46460" y="65275"/>
                    <a:pt x="47289" y="64720"/>
                    <a:pt x="48113" y="64720"/>
                  </a:cubicBezTo>
                  <a:cubicBezTo>
                    <a:pt x="48938" y="64720"/>
                    <a:pt x="49758" y="65275"/>
                    <a:pt x="49698" y="66385"/>
                  </a:cubicBezTo>
                  <a:lnTo>
                    <a:pt x="51491" y="66385"/>
                  </a:lnTo>
                  <a:cubicBezTo>
                    <a:pt x="51430" y="65275"/>
                    <a:pt x="52251" y="64720"/>
                    <a:pt x="53075" y="64720"/>
                  </a:cubicBezTo>
                  <a:cubicBezTo>
                    <a:pt x="53900" y="64720"/>
                    <a:pt x="54728" y="65275"/>
                    <a:pt x="54682" y="66385"/>
                  </a:cubicBezTo>
                  <a:lnTo>
                    <a:pt x="56445" y="66385"/>
                  </a:lnTo>
                  <a:lnTo>
                    <a:pt x="56445" y="64622"/>
                  </a:lnTo>
                  <a:cubicBezTo>
                    <a:pt x="54318" y="64622"/>
                    <a:pt x="54318" y="61430"/>
                    <a:pt x="56445" y="61430"/>
                  </a:cubicBezTo>
                  <a:lnTo>
                    <a:pt x="56445" y="59637"/>
                  </a:lnTo>
                  <a:cubicBezTo>
                    <a:pt x="54318" y="59637"/>
                    <a:pt x="54318" y="56445"/>
                    <a:pt x="56445" y="56445"/>
                  </a:cubicBezTo>
                  <a:lnTo>
                    <a:pt x="56445" y="54682"/>
                  </a:lnTo>
                  <a:cubicBezTo>
                    <a:pt x="54439" y="54561"/>
                    <a:pt x="54439" y="51582"/>
                    <a:pt x="56445" y="51491"/>
                  </a:cubicBezTo>
                  <a:lnTo>
                    <a:pt x="56445" y="49697"/>
                  </a:lnTo>
                  <a:cubicBezTo>
                    <a:pt x="54439" y="49606"/>
                    <a:pt x="54439" y="46597"/>
                    <a:pt x="56445" y="46506"/>
                  </a:cubicBezTo>
                  <a:lnTo>
                    <a:pt x="56445" y="44743"/>
                  </a:lnTo>
                  <a:cubicBezTo>
                    <a:pt x="54439" y="44621"/>
                    <a:pt x="54439" y="41643"/>
                    <a:pt x="56445" y="41551"/>
                  </a:cubicBezTo>
                  <a:lnTo>
                    <a:pt x="56445" y="39758"/>
                  </a:lnTo>
                  <a:cubicBezTo>
                    <a:pt x="54439" y="39667"/>
                    <a:pt x="54439" y="36658"/>
                    <a:pt x="56445" y="36567"/>
                  </a:cubicBezTo>
                  <a:lnTo>
                    <a:pt x="56445" y="34804"/>
                  </a:lnTo>
                  <a:cubicBezTo>
                    <a:pt x="54439" y="34682"/>
                    <a:pt x="54439" y="31703"/>
                    <a:pt x="56445" y="31612"/>
                  </a:cubicBezTo>
                  <a:lnTo>
                    <a:pt x="56445" y="29819"/>
                  </a:lnTo>
                  <a:cubicBezTo>
                    <a:pt x="54439" y="29728"/>
                    <a:pt x="54439" y="26749"/>
                    <a:pt x="56445" y="26627"/>
                  </a:cubicBezTo>
                  <a:lnTo>
                    <a:pt x="56445" y="24864"/>
                  </a:lnTo>
                  <a:cubicBezTo>
                    <a:pt x="55564" y="24864"/>
                    <a:pt x="54865" y="24135"/>
                    <a:pt x="54865" y="23253"/>
                  </a:cubicBezTo>
                  <a:cubicBezTo>
                    <a:pt x="54865" y="22372"/>
                    <a:pt x="55564" y="21673"/>
                    <a:pt x="56445" y="21673"/>
                  </a:cubicBezTo>
                  <a:lnTo>
                    <a:pt x="56445" y="19879"/>
                  </a:lnTo>
                  <a:cubicBezTo>
                    <a:pt x="54318" y="19879"/>
                    <a:pt x="54318" y="16688"/>
                    <a:pt x="56445" y="16688"/>
                  </a:cubicBezTo>
                  <a:lnTo>
                    <a:pt x="56445" y="14925"/>
                  </a:lnTo>
                  <a:cubicBezTo>
                    <a:pt x="54318" y="14925"/>
                    <a:pt x="54318" y="11733"/>
                    <a:pt x="56445" y="11733"/>
                  </a:cubicBezTo>
                  <a:lnTo>
                    <a:pt x="56445" y="9940"/>
                  </a:lnTo>
                  <a:cubicBezTo>
                    <a:pt x="56406" y="9942"/>
                    <a:pt x="56368" y="9943"/>
                    <a:pt x="56331" y="9943"/>
                  </a:cubicBezTo>
                  <a:cubicBezTo>
                    <a:pt x="54265" y="9943"/>
                    <a:pt x="54265" y="6776"/>
                    <a:pt x="56331" y="6776"/>
                  </a:cubicBezTo>
                  <a:cubicBezTo>
                    <a:pt x="56368" y="6776"/>
                    <a:pt x="56406" y="6777"/>
                    <a:pt x="56445" y="6779"/>
                  </a:cubicBezTo>
                  <a:lnTo>
                    <a:pt x="56445" y="4986"/>
                  </a:lnTo>
                  <a:cubicBezTo>
                    <a:pt x="56416" y="4987"/>
                    <a:pt x="56387" y="4987"/>
                    <a:pt x="56359" y="4987"/>
                  </a:cubicBezTo>
                  <a:cubicBezTo>
                    <a:pt x="54265" y="4987"/>
                    <a:pt x="54255" y="1791"/>
                    <a:pt x="56331" y="1791"/>
                  </a:cubicBezTo>
                  <a:cubicBezTo>
                    <a:pt x="56368" y="1791"/>
                    <a:pt x="56406" y="1792"/>
                    <a:pt x="56445" y="1794"/>
                  </a:cubicBezTo>
                  <a:lnTo>
                    <a:pt x="56445" y="1"/>
                  </a:lnTo>
                  <a:lnTo>
                    <a:pt x="54682" y="1"/>
                  </a:lnTo>
                  <a:cubicBezTo>
                    <a:pt x="54713" y="913"/>
                    <a:pt x="53983" y="1672"/>
                    <a:pt x="53071" y="1672"/>
                  </a:cubicBezTo>
                  <a:cubicBezTo>
                    <a:pt x="52160" y="1672"/>
                    <a:pt x="51430" y="913"/>
                    <a:pt x="51491" y="1"/>
                  </a:cubicBezTo>
                  <a:lnTo>
                    <a:pt x="49698" y="1"/>
                  </a:lnTo>
                  <a:cubicBezTo>
                    <a:pt x="49728" y="913"/>
                    <a:pt x="49029" y="1672"/>
                    <a:pt x="48117" y="1672"/>
                  </a:cubicBezTo>
                  <a:cubicBezTo>
                    <a:pt x="47205" y="1672"/>
                    <a:pt x="46476" y="913"/>
                    <a:pt x="46506" y="1"/>
                  </a:cubicBezTo>
                  <a:lnTo>
                    <a:pt x="44743" y="1"/>
                  </a:lnTo>
                  <a:cubicBezTo>
                    <a:pt x="44773" y="913"/>
                    <a:pt x="44044" y="1672"/>
                    <a:pt x="43132" y="1672"/>
                  </a:cubicBezTo>
                  <a:cubicBezTo>
                    <a:pt x="42220" y="1672"/>
                    <a:pt x="41491" y="913"/>
                    <a:pt x="41551" y="1"/>
                  </a:cubicBezTo>
                  <a:lnTo>
                    <a:pt x="39758" y="1"/>
                  </a:lnTo>
                  <a:cubicBezTo>
                    <a:pt x="39789" y="913"/>
                    <a:pt x="39089" y="1672"/>
                    <a:pt x="38178" y="1672"/>
                  </a:cubicBezTo>
                  <a:cubicBezTo>
                    <a:pt x="37266" y="1672"/>
                    <a:pt x="36536" y="913"/>
                    <a:pt x="36567" y="1"/>
                  </a:cubicBezTo>
                  <a:lnTo>
                    <a:pt x="34804" y="1"/>
                  </a:lnTo>
                  <a:cubicBezTo>
                    <a:pt x="34834" y="913"/>
                    <a:pt x="34105" y="1672"/>
                    <a:pt x="33193" y="1672"/>
                  </a:cubicBezTo>
                  <a:cubicBezTo>
                    <a:pt x="32281" y="1672"/>
                    <a:pt x="31551" y="913"/>
                    <a:pt x="31612" y="1"/>
                  </a:cubicBezTo>
                  <a:lnTo>
                    <a:pt x="29819" y="1"/>
                  </a:lnTo>
                  <a:cubicBezTo>
                    <a:pt x="29849" y="913"/>
                    <a:pt x="29150" y="1672"/>
                    <a:pt x="28238" y="1672"/>
                  </a:cubicBezTo>
                  <a:cubicBezTo>
                    <a:pt x="27326" y="1672"/>
                    <a:pt x="26597" y="913"/>
                    <a:pt x="26627" y="1"/>
                  </a:cubicBezTo>
                  <a:lnTo>
                    <a:pt x="24864" y="1"/>
                  </a:lnTo>
                  <a:cubicBezTo>
                    <a:pt x="24864" y="1065"/>
                    <a:pt x="24066" y="1596"/>
                    <a:pt x="23268" y="1596"/>
                  </a:cubicBezTo>
                  <a:cubicBezTo>
                    <a:pt x="22471" y="1596"/>
                    <a:pt x="21673" y="1065"/>
                    <a:pt x="21673" y="1"/>
                  </a:cubicBezTo>
                  <a:lnTo>
                    <a:pt x="19879" y="1"/>
                  </a:lnTo>
                  <a:cubicBezTo>
                    <a:pt x="19879" y="1065"/>
                    <a:pt x="19081" y="1596"/>
                    <a:pt x="18284" y="1596"/>
                  </a:cubicBezTo>
                  <a:cubicBezTo>
                    <a:pt x="17486" y="1596"/>
                    <a:pt x="16688" y="1065"/>
                    <a:pt x="16688" y="1"/>
                  </a:cubicBezTo>
                  <a:lnTo>
                    <a:pt x="14925" y="1"/>
                  </a:lnTo>
                  <a:cubicBezTo>
                    <a:pt x="14955" y="913"/>
                    <a:pt x="14226" y="1672"/>
                    <a:pt x="13314" y="1672"/>
                  </a:cubicBezTo>
                  <a:cubicBezTo>
                    <a:pt x="12402" y="1672"/>
                    <a:pt x="11672" y="913"/>
                    <a:pt x="11733" y="1"/>
                  </a:cubicBezTo>
                  <a:lnTo>
                    <a:pt x="9940" y="1"/>
                  </a:lnTo>
                  <a:cubicBezTo>
                    <a:pt x="10001" y="913"/>
                    <a:pt x="9271" y="1672"/>
                    <a:pt x="8359" y="1672"/>
                  </a:cubicBezTo>
                  <a:cubicBezTo>
                    <a:pt x="7447" y="1672"/>
                    <a:pt x="6718" y="913"/>
                    <a:pt x="6748" y="1"/>
                  </a:cubicBezTo>
                  <a:lnTo>
                    <a:pt x="4985" y="1"/>
                  </a:lnTo>
                  <a:cubicBezTo>
                    <a:pt x="5016" y="913"/>
                    <a:pt x="4286" y="1672"/>
                    <a:pt x="3374" y="1672"/>
                  </a:cubicBezTo>
                  <a:cubicBezTo>
                    <a:pt x="2463" y="1672"/>
                    <a:pt x="1733" y="913"/>
                    <a:pt x="1794"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rot="-944988">
              <a:off x="7095501" y="410354"/>
              <a:ext cx="1447869" cy="1685276"/>
            </a:xfrm>
            <a:custGeom>
              <a:rect b="b" l="l" r="r" t="t"/>
              <a:pathLst>
                <a:path extrusionOk="0" h="66385" w="56446">
                  <a:moveTo>
                    <a:pt x="1" y="1"/>
                  </a:moveTo>
                  <a:lnTo>
                    <a:pt x="1" y="1794"/>
                  </a:lnTo>
                  <a:cubicBezTo>
                    <a:pt x="20" y="1793"/>
                    <a:pt x="39" y="1793"/>
                    <a:pt x="58" y="1793"/>
                  </a:cubicBezTo>
                  <a:cubicBezTo>
                    <a:pt x="944" y="1793"/>
                    <a:pt x="1672" y="2482"/>
                    <a:pt x="1672" y="3375"/>
                  </a:cubicBezTo>
                  <a:cubicBezTo>
                    <a:pt x="1672" y="4268"/>
                    <a:pt x="943" y="4987"/>
                    <a:pt x="55" y="4987"/>
                  </a:cubicBezTo>
                  <a:cubicBezTo>
                    <a:pt x="37" y="4987"/>
                    <a:pt x="19" y="4986"/>
                    <a:pt x="1" y="4986"/>
                  </a:cubicBezTo>
                  <a:lnTo>
                    <a:pt x="1" y="6779"/>
                  </a:lnTo>
                  <a:cubicBezTo>
                    <a:pt x="36" y="6777"/>
                    <a:pt x="72" y="6775"/>
                    <a:pt x="107" y="6775"/>
                  </a:cubicBezTo>
                  <a:cubicBezTo>
                    <a:pt x="971" y="6775"/>
                    <a:pt x="1672" y="7483"/>
                    <a:pt x="1672" y="8360"/>
                  </a:cubicBezTo>
                  <a:cubicBezTo>
                    <a:pt x="1672" y="9236"/>
                    <a:pt x="971" y="9944"/>
                    <a:pt x="107" y="9944"/>
                  </a:cubicBezTo>
                  <a:cubicBezTo>
                    <a:pt x="72" y="9944"/>
                    <a:pt x="36" y="9942"/>
                    <a:pt x="1" y="9940"/>
                  </a:cubicBezTo>
                  <a:lnTo>
                    <a:pt x="1" y="11733"/>
                  </a:lnTo>
                  <a:cubicBezTo>
                    <a:pt x="2128" y="11733"/>
                    <a:pt x="2128" y="14925"/>
                    <a:pt x="1" y="14925"/>
                  </a:cubicBezTo>
                  <a:lnTo>
                    <a:pt x="1" y="16718"/>
                  </a:lnTo>
                  <a:cubicBezTo>
                    <a:pt x="11" y="16718"/>
                    <a:pt x="21" y="16718"/>
                    <a:pt x="31" y="16718"/>
                  </a:cubicBezTo>
                  <a:cubicBezTo>
                    <a:pt x="2128" y="16718"/>
                    <a:pt x="2118" y="19879"/>
                    <a:pt x="1" y="19879"/>
                  </a:cubicBezTo>
                  <a:lnTo>
                    <a:pt x="1" y="21673"/>
                  </a:lnTo>
                  <a:cubicBezTo>
                    <a:pt x="20" y="21672"/>
                    <a:pt x="39" y="21672"/>
                    <a:pt x="58" y="21672"/>
                  </a:cubicBezTo>
                  <a:cubicBezTo>
                    <a:pt x="944" y="21672"/>
                    <a:pt x="1672" y="22361"/>
                    <a:pt x="1672" y="23253"/>
                  </a:cubicBezTo>
                  <a:cubicBezTo>
                    <a:pt x="1672" y="24147"/>
                    <a:pt x="943" y="24865"/>
                    <a:pt x="55" y="24865"/>
                  </a:cubicBezTo>
                  <a:cubicBezTo>
                    <a:pt x="37" y="24865"/>
                    <a:pt x="19" y="24865"/>
                    <a:pt x="1" y="24864"/>
                  </a:cubicBezTo>
                  <a:lnTo>
                    <a:pt x="1" y="26627"/>
                  </a:lnTo>
                  <a:cubicBezTo>
                    <a:pt x="19" y="26627"/>
                    <a:pt x="37" y="26626"/>
                    <a:pt x="55" y="26626"/>
                  </a:cubicBezTo>
                  <a:cubicBezTo>
                    <a:pt x="943" y="26626"/>
                    <a:pt x="1672" y="27345"/>
                    <a:pt x="1672" y="28238"/>
                  </a:cubicBezTo>
                  <a:cubicBezTo>
                    <a:pt x="1672" y="29114"/>
                    <a:pt x="971" y="29822"/>
                    <a:pt x="107" y="29822"/>
                  </a:cubicBezTo>
                  <a:cubicBezTo>
                    <a:pt x="72" y="29822"/>
                    <a:pt x="36" y="29821"/>
                    <a:pt x="1" y="29819"/>
                  </a:cubicBezTo>
                  <a:lnTo>
                    <a:pt x="1" y="31612"/>
                  </a:lnTo>
                  <a:cubicBezTo>
                    <a:pt x="20" y="31611"/>
                    <a:pt x="39" y="31611"/>
                    <a:pt x="58" y="31611"/>
                  </a:cubicBezTo>
                  <a:cubicBezTo>
                    <a:pt x="944" y="31611"/>
                    <a:pt x="1672" y="32300"/>
                    <a:pt x="1672" y="33193"/>
                  </a:cubicBezTo>
                  <a:cubicBezTo>
                    <a:pt x="1672" y="34086"/>
                    <a:pt x="943" y="34805"/>
                    <a:pt x="55" y="34805"/>
                  </a:cubicBezTo>
                  <a:cubicBezTo>
                    <a:pt x="37" y="34805"/>
                    <a:pt x="19" y="34804"/>
                    <a:pt x="1" y="34804"/>
                  </a:cubicBezTo>
                  <a:lnTo>
                    <a:pt x="1" y="36567"/>
                  </a:lnTo>
                  <a:cubicBezTo>
                    <a:pt x="19" y="36566"/>
                    <a:pt x="37" y="36566"/>
                    <a:pt x="55" y="36566"/>
                  </a:cubicBezTo>
                  <a:cubicBezTo>
                    <a:pt x="943" y="36566"/>
                    <a:pt x="1672" y="37284"/>
                    <a:pt x="1672" y="38178"/>
                  </a:cubicBezTo>
                  <a:cubicBezTo>
                    <a:pt x="1672" y="39054"/>
                    <a:pt x="971" y="39762"/>
                    <a:pt x="107" y="39762"/>
                  </a:cubicBezTo>
                  <a:cubicBezTo>
                    <a:pt x="72" y="39762"/>
                    <a:pt x="36" y="39761"/>
                    <a:pt x="1" y="39758"/>
                  </a:cubicBezTo>
                  <a:lnTo>
                    <a:pt x="1" y="41551"/>
                  </a:lnTo>
                  <a:cubicBezTo>
                    <a:pt x="2037" y="41643"/>
                    <a:pt x="2037" y="44652"/>
                    <a:pt x="1" y="44743"/>
                  </a:cubicBezTo>
                  <a:lnTo>
                    <a:pt x="1" y="46506"/>
                  </a:lnTo>
                  <a:cubicBezTo>
                    <a:pt x="2037" y="46628"/>
                    <a:pt x="2037" y="49606"/>
                    <a:pt x="1" y="49697"/>
                  </a:cubicBezTo>
                  <a:lnTo>
                    <a:pt x="1" y="51491"/>
                  </a:lnTo>
                  <a:cubicBezTo>
                    <a:pt x="2037" y="51582"/>
                    <a:pt x="2037" y="54591"/>
                    <a:pt x="1" y="54682"/>
                  </a:cubicBezTo>
                  <a:lnTo>
                    <a:pt x="1" y="56445"/>
                  </a:lnTo>
                  <a:cubicBezTo>
                    <a:pt x="2037" y="56567"/>
                    <a:pt x="2037" y="59546"/>
                    <a:pt x="1" y="59637"/>
                  </a:cubicBezTo>
                  <a:lnTo>
                    <a:pt x="1" y="61430"/>
                  </a:lnTo>
                  <a:cubicBezTo>
                    <a:pt x="2037" y="61521"/>
                    <a:pt x="2037" y="64500"/>
                    <a:pt x="1" y="64622"/>
                  </a:cubicBezTo>
                  <a:lnTo>
                    <a:pt x="1" y="66385"/>
                  </a:lnTo>
                  <a:lnTo>
                    <a:pt x="1794" y="66385"/>
                  </a:lnTo>
                  <a:cubicBezTo>
                    <a:pt x="1733" y="65275"/>
                    <a:pt x="2554" y="64720"/>
                    <a:pt x="3378" y="64720"/>
                  </a:cubicBezTo>
                  <a:cubicBezTo>
                    <a:pt x="4203" y="64720"/>
                    <a:pt x="5031" y="65275"/>
                    <a:pt x="4985" y="66385"/>
                  </a:cubicBezTo>
                  <a:lnTo>
                    <a:pt x="6748" y="66385"/>
                  </a:lnTo>
                  <a:cubicBezTo>
                    <a:pt x="6703" y="65275"/>
                    <a:pt x="7531" y="64720"/>
                    <a:pt x="8356" y="64720"/>
                  </a:cubicBezTo>
                  <a:cubicBezTo>
                    <a:pt x="9180" y="64720"/>
                    <a:pt x="10001" y="65275"/>
                    <a:pt x="9940" y="66385"/>
                  </a:cubicBezTo>
                  <a:lnTo>
                    <a:pt x="11733" y="66385"/>
                  </a:lnTo>
                  <a:cubicBezTo>
                    <a:pt x="11672" y="65275"/>
                    <a:pt x="12493" y="64720"/>
                    <a:pt x="13318" y="64720"/>
                  </a:cubicBezTo>
                  <a:cubicBezTo>
                    <a:pt x="14142" y="64720"/>
                    <a:pt x="14970" y="65275"/>
                    <a:pt x="14925" y="66385"/>
                  </a:cubicBezTo>
                  <a:lnTo>
                    <a:pt x="16688" y="66385"/>
                  </a:lnTo>
                  <a:cubicBezTo>
                    <a:pt x="16688" y="65321"/>
                    <a:pt x="17486" y="64789"/>
                    <a:pt x="18284" y="64789"/>
                  </a:cubicBezTo>
                  <a:cubicBezTo>
                    <a:pt x="19081" y="64789"/>
                    <a:pt x="19879" y="65321"/>
                    <a:pt x="19879" y="66385"/>
                  </a:cubicBezTo>
                  <a:lnTo>
                    <a:pt x="21673" y="66385"/>
                  </a:lnTo>
                  <a:cubicBezTo>
                    <a:pt x="21673" y="65321"/>
                    <a:pt x="22471" y="64789"/>
                    <a:pt x="23268" y="64789"/>
                  </a:cubicBezTo>
                  <a:cubicBezTo>
                    <a:pt x="24066" y="64789"/>
                    <a:pt x="24864" y="65321"/>
                    <a:pt x="24864" y="66385"/>
                  </a:cubicBezTo>
                  <a:lnTo>
                    <a:pt x="26627" y="66385"/>
                  </a:lnTo>
                  <a:cubicBezTo>
                    <a:pt x="26582" y="65275"/>
                    <a:pt x="27410" y="64720"/>
                    <a:pt x="28234" y="64720"/>
                  </a:cubicBezTo>
                  <a:cubicBezTo>
                    <a:pt x="29059" y="64720"/>
                    <a:pt x="29880" y="65275"/>
                    <a:pt x="29819" y="66385"/>
                  </a:cubicBezTo>
                  <a:lnTo>
                    <a:pt x="31612" y="66385"/>
                  </a:lnTo>
                  <a:cubicBezTo>
                    <a:pt x="31551" y="65275"/>
                    <a:pt x="32372" y="64720"/>
                    <a:pt x="33196" y="64720"/>
                  </a:cubicBezTo>
                  <a:cubicBezTo>
                    <a:pt x="34021" y="64720"/>
                    <a:pt x="34849" y="65275"/>
                    <a:pt x="34804" y="66385"/>
                  </a:cubicBezTo>
                  <a:lnTo>
                    <a:pt x="36567" y="66385"/>
                  </a:lnTo>
                  <a:cubicBezTo>
                    <a:pt x="36521" y="65275"/>
                    <a:pt x="37349" y="64720"/>
                    <a:pt x="38174" y="64720"/>
                  </a:cubicBezTo>
                  <a:cubicBezTo>
                    <a:pt x="38998" y="64720"/>
                    <a:pt x="39819" y="65275"/>
                    <a:pt x="39758" y="66385"/>
                  </a:cubicBezTo>
                  <a:lnTo>
                    <a:pt x="41551" y="66385"/>
                  </a:lnTo>
                  <a:cubicBezTo>
                    <a:pt x="41491" y="65275"/>
                    <a:pt x="42311" y="64720"/>
                    <a:pt x="43136" y="64720"/>
                  </a:cubicBezTo>
                  <a:cubicBezTo>
                    <a:pt x="43960" y="64720"/>
                    <a:pt x="44789" y="65275"/>
                    <a:pt x="44743" y="66385"/>
                  </a:cubicBezTo>
                  <a:lnTo>
                    <a:pt x="46506" y="66385"/>
                  </a:lnTo>
                  <a:cubicBezTo>
                    <a:pt x="46460" y="65275"/>
                    <a:pt x="47289" y="64720"/>
                    <a:pt x="48113" y="64720"/>
                  </a:cubicBezTo>
                  <a:cubicBezTo>
                    <a:pt x="48938" y="64720"/>
                    <a:pt x="49758" y="65275"/>
                    <a:pt x="49698" y="66385"/>
                  </a:cubicBezTo>
                  <a:lnTo>
                    <a:pt x="51491" y="66385"/>
                  </a:lnTo>
                  <a:cubicBezTo>
                    <a:pt x="51430" y="65275"/>
                    <a:pt x="52251" y="64720"/>
                    <a:pt x="53075" y="64720"/>
                  </a:cubicBezTo>
                  <a:cubicBezTo>
                    <a:pt x="53900" y="64720"/>
                    <a:pt x="54728" y="65275"/>
                    <a:pt x="54682" y="66385"/>
                  </a:cubicBezTo>
                  <a:lnTo>
                    <a:pt x="56445" y="66385"/>
                  </a:lnTo>
                  <a:lnTo>
                    <a:pt x="56445" y="64622"/>
                  </a:lnTo>
                  <a:cubicBezTo>
                    <a:pt x="54318" y="64622"/>
                    <a:pt x="54318" y="61430"/>
                    <a:pt x="56445" y="61430"/>
                  </a:cubicBezTo>
                  <a:lnTo>
                    <a:pt x="56445" y="59637"/>
                  </a:lnTo>
                  <a:cubicBezTo>
                    <a:pt x="54318" y="59637"/>
                    <a:pt x="54318" y="56445"/>
                    <a:pt x="56445" y="56445"/>
                  </a:cubicBezTo>
                  <a:lnTo>
                    <a:pt x="56445" y="54682"/>
                  </a:lnTo>
                  <a:cubicBezTo>
                    <a:pt x="54439" y="54561"/>
                    <a:pt x="54439" y="51582"/>
                    <a:pt x="56445" y="51491"/>
                  </a:cubicBezTo>
                  <a:lnTo>
                    <a:pt x="56445" y="49697"/>
                  </a:lnTo>
                  <a:cubicBezTo>
                    <a:pt x="54439" y="49606"/>
                    <a:pt x="54439" y="46597"/>
                    <a:pt x="56445" y="46506"/>
                  </a:cubicBezTo>
                  <a:lnTo>
                    <a:pt x="56445" y="44743"/>
                  </a:lnTo>
                  <a:cubicBezTo>
                    <a:pt x="54439" y="44621"/>
                    <a:pt x="54439" y="41643"/>
                    <a:pt x="56445" y="41551"/>
                  </a:cubicBezTo>
                  <a:lnTo>
                    <a:pt x="56445" y="39758"/>
                  </a:lnTo>
                  <a:cubicBezTo>
                    <a:pt x="54439" y="39667"/>
                    <a:pt x="54439" y="36658"/>
                    <a:pt x="56445" y="36567"/>
                  </a:cubicBezTo>
                  <a:lnTo>
                    <a:pt x="56445" y="34804"/>
                  </a:lnTo>
                  <a:cubicBezTo>
                    <a:pt x="54439" y="34682"/>
                    <a:pt x="54439" y="31703"/>
                    <a:pt x="56445" y="31612"/>
                  </a:cubicBezTo>
                  <a:lnTo>
                    <a:pt x="56445" y="29819"/>
                  </a:lnTo>
                  <a:cubicBezTo>
                    <a:pt x="54439" y="29728"/>
                    <a:pt x="54439" y="26749"/>
                    <a:pt x="56445" y="26627"/>
                  </a:cubicBezTo>
                  <a:lnTo>
                    <a:pt x="56445" y="24864"/>
                  </a:lnTo>
                  <a:cubicBezTo>
                    <a:pt x="55564" y="24864"/>
                    <a:pt x="54865" y="24135"/>
                    <a:pt x="54865" y="23253"/>
                  </a:cubicBezTo>
                  <a:cubicBezTo>
                    <a:pt x="54865" y="22372"/>
                    <a:pt x="55564" y="21673"/>
                    <a:pt x="56445" y="21673"/>
                  </a:cubicBezTo>
                  <a:lnTo>
                    <a:pt x="56445" y="19879"/>
                  </a:lnTo>
                  <a:cubicBezTo>
                    <a:pt x="54318" y="19879"/>
                    <a:pt x="54318" y="16688"/>
                    <a:pt x="56445" y="16688"/>
                  </a:cubicBezTo>
                  <a:lnTo>
                    <a:pt x="56445" y="14925"/>
                  </a:lnTo>
                  <a:cubicBezTo>
                    <a:pt x="54318" y="14925"/>
                    <a:pt x="54318" y="11733"/>
                    <a:pt x="56445" y="11733"/>
                  </a:cubicBezTo>
                  <a:lnTo>
                    <a:pt x="56445" y="9940"/>
                  </a:lnTo>
                  <a:cubicBezTo>
                    <a:pt x="56406" y="9942"/>
                    <a:pt x="56368" y="9943"/>
                    <a:pt x="56331" y="9943"/>
                  </a:cubicBezTo>
                  <a:cubicBezTo>
                    <a:pt x="54265" y="9943"/>
                    <a:pt x="54265" y="6776"/>
                    <a:pt x="56331" y="6776"/>
                  </a:cubicBezTo>
                  <a:cubicBezTo>
                    <a:pt x="56368" y="6776"/>
                    <a:pt x="56406" y="6777"/>
                    <a:pt x="56445" y="6779"/>
                  </a:cubicBezTo>
                  <a:lnTo>
                    <a:pt x="56445" y="4986"/>
                  </a:lnTo>
                  <a:cubicBezTo>
                    <a:pt x="56416" y="4987"/>
                    <a:pt x="56387" y="4987"/>
                    <a:pt x="56359" y="4987"/>
                  </a:cubicBezTo>
                  <a:cubicBezTo>
                    <a:pt x="54265" y="4987"/>
                    <a:pt x="54255" y="1791"/>
                    <a:pt x="56331" y="1791"/>
                  </a:cubicBezTo>
                  <a:cubicBezTo>
                    <a:pt x="56368" y="1791"/>
                    <a:pt x="56406" y="1792"/>
                    <a:pt x="56445" y="1794"/>
                  </a:cubicBezTo>
                  <a:lnTo>
                    <a:pt x="56445" y="1"/>
                  </a:lnTo>
                  <a:lnTo>
                    <a:pt x="54682" y="1"/>
                  </a:lnTo>
                  <a:cubicBezTo>
                    <a:pt x="54713" y="913"/>
                    <a:pt x="53983" y="1672"/>
                    <a:pt x="53071" y="1672"/>
                  </a:cubicBezTo>
                  <a:cubicBezTo>
                    <a:pt x="52160" y="1672"/>
                    <a:pt x="51430" y="913"/>
                    <a:pt x="51491" y="1"/>
                  </a:cubicBezTo>
                  <a:lnTo>
                    <a:pt x="49698" y="1"/>
                  </a:lnTo>
                  <a:cubicBezTo>
                    <a:pt x="49728" y="913"/>
                    <a:pt x="49029" y="1672"/>
                    <a:pt x="48117" y="1672"/>
                  </a:cubicBezTo>
                  <a:cubicBezTo>
                    <a:pt x="47205" y="1672"/>
                    <a:pt x="46476" y="913"/>
                    <a:pt x="46506" y="1"/>
                  </a:cubicBezTo>
                  <a:lnTo>
                    <a:pt x="44743" y="1"/>
                  </a:lnTo>
                  <a:cubicBezTo>
                    <a:pt x="44773" y="913"/>
                    <a:pt x="44044" y="1672"/>
                    <a:pt x="43132" y="1672"/>
                  </a:cubicBezTo>
                  <a:cubicBezTo>
                    <a:pt x="42220" y="1672"/>
                    <a:pt x="41491" y="913"/>
                    <a:pt x="41551" y="1"/>
                  </a:cubicBezTo>
                  <a:lnTo>
                    <a:pt x="39758" y="1"/>
                  </a:lnTo>
                  <a:cubicBezTo>
                    <a:pt x="39789" y="913"/>
                    <a:pt x="39089" y="1672"/>
                    <a:pt x="38178" y="1672"/>
                  </a:cubicBezTo>
                  <a:cubicBezTo>
                    <a:pt x="37266" y="1672"/>
                    <a:pt x="36536" y="913"/>
                    <a:pt x="36567" y="1"/>
                  </a:cubicBezTo>
                  <a:lnTo>
                    <a:pt x="34804" y="1"/>
                  </a:lnTo>
                  <a:cubicBezTo>
                    <a:pt x="34834" y="913"/>
                    <a:pt x="34105" y="1672"/>
                    <a:pt x="33193" y="1672"/>
                  </a:cubicBezTo>
                  <a:cubicBezTo>
                    <a:pt x="32281" y="1672"/>
                    <a:pt x="31551" y="913"/>
                    <a:pt x="31612" y="1"/>
                  </a:cubicBezTo>
                  <a:lnTo>
                    <a:pt x="29819" y="1"/>
                  </a:lnTo>
                  <a:cubicBezTo>
                    <a:pt x="29849" y="913"/>
                    <a:pt x="29150" y="1672"/>
                    <a:pt x="28238" y="1672"/>
                  </a:cubicBezTo>
                  <a:cubicBezTo>
                    <a:pt x="27326" y="1672"/>
                    <a:pt x="26597" y="913"/>
                    <a:pt x="26627" y="1"/>
                  </a:cubicBezTo>
                  <a:lnTo>
                    <a:pt x="24864" y="1"/>
                  </a:lnTo>
                  <a:cubicBezTo>
                    <a:pt x="24864" y="1065"/>
                    <a:pt x="24066" y="1596"/>
                    <a:pt x="23268" y="1596"/>
                  </a:cubicBezTo>
                  <a:cubicBezTo>
                    <a:pt x="22471" y="1596"/>
                    <a:pt x="21673" y="1065"/>
                    <a:pt x="21673" y="1"/>
                  </a:cubicBezTo>
                  <a:lnTo>
                    <a:pt x="19879" y="1"/>
                  </a:lnTo>
                  <a:cubicBezTo>
                    <a:pt x="19879" y="1065"/>
                    <a:pt x="19081" y="1596"/>
                    <a:pt x="18284" y="1596"/>
                  </a:cubicBezTo>
                  <a:cubicBezTo>
                    <a:pt x="17486" y="1596"/>
                    <a:pt x="16688" y="1065"/>
                    <a:pt x="16688" y="1"/>
                  </a:cubicBezTo>
                  <a:lnTo>
                    <a:pt x="14925" y="1"/>
                  </a:lnTo>
                  <a:cubicBezTo>
                    <a:pt x="14955" y="913"/>
                    <a:pt x="14226" y="1672"/>
                    <a:pt x="13314" y="1672"/>
                  </a:cubicBezTo>
                  <a:cubicBezTo>
                    <a:pt x="12402" y="1672"/>
                    <a:pt x="11672" y="913"/>
                    <a:pt x="11733" y="1"/>
                  </a:cubicBezTo>
                  <a:lnTo>
                    <a:pt x="9940" y="1"/>
                  </a:lnTo>
                  <a:cubicBezTo>
                    <a:pt x="10001" y="913"/>
                    <a:pt x="9271" y="1672"/>
                    <a:pt x="8359" y="1672"/>
                  </a:cubicBezTo>
                  <a:cubicBezTo>
                    <a:pt x="7447" y="1672"/>
                    <a:pt x="6718" y="913"/>
                    <a:pt x="6748" y="1"/>
                  </a:cubicBezTo>
                  <a:lnTo>
                    <a:pt x="4985" y="1"/>
                  </a:lnTo>
                  <a:cubicBezTo>
                    <a:pt x="5016" y="913"/>
                    <a:pt x="4286" y="1672"/>
                    <a:pt x="3374" y="1672"/>
                  </a:cubicBezTo>
                  <a:cubicBezTo>
                    <a:pt x="2463" y="1672"/>
                    <a:pt x="1733" y="913"/>
                    <a:pt x="17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rot="-944988">
              <a:off x="7215816" y="530272"/>
              <a:ext cx="1212397" cy="1457636"/>
            </a:xfrm>
            <a:custGeom>
              <a:rect b="b" l="l" r="r" t="t"/>
              <a:pathLst>
                <a:path extrusionOk="0" h="57418" w="47266">
                  <a:moveTo>
                    <a:pt x="1" y="0"/>
                  </a:moveTo>
                  <a:lnTo>
                    <a:pt x="1" y="57418"/>
                  </a:lnTo>
                  <a:lnTo>
                    <a:pt x="47266" y="57418"/>
                  </a:lnTo>
                  <a:lnTo>
                    <a:pt x="472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rot="-944988">
              <a:off x="7487843" y="873226"/>
              <a:ext cx="601941" cy="513922"/>
            </a:xfrm>
            <a:custGeom>
              <a:rect b="b" l="l" r="r" t="t"/>
              <a:pathLst>
                <a:path extrusionOk="0" h="20244" w="23467">
                  <a:moveTo>
                    <a:pt x="11734" y="0"/>
                  </a:moveTo>
                  <a:cubicBezTo>
                    <a:pt x="5290" y="30"/>
                    <a:pt x="31" y="5259"/>
                    <a:pt x="1" y="11733"/>
                  </a:cubicBezTo>
                  <a:lnTo>
                    <a:pt x="1" y="20244"/>
                  </a:lnTo>
                  <a:lnTo>
                    <a:pt x="23466" y="20244"/>
                  </a:lnTo>
                  <a:lnTo>
                    <a:pt x="23466" y="11733"/>
                  </a:lnTo>
                  <a:cubicBezTo>
                    <a:pt x="23436" y="5259"/>
                    <a:pt x="18208" y="30"/>
                    <a:pt x="1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rot="-944988">
              <a:off x="7479099" y="880508"/>
              <a:ext cx="516935" cy="145845"/>
            </a:xfrm>
            <a:custGeom>
              <a:rect b="b" l="l" r="r" t="t"/>
              <a:pathLst>
                <a:path extrusionOk="0" h="5745" w="20153">
                  <a:moveTo>
                    <a:pt x="10062" y="0"/>
                  </a:moveTo>
                  <a:cubicBezTo>
                    <a:pt x="5928" y="0"/>
                    <a:pt x="2098" y="2189"/>
                    <a:pt x="1" y="5745"/>
                  </a:cubicBezTo>
                  <a:lnTo>
                    <a:pt x="20153" y="5745"/>
                  </a:lnTo>
                  <a:cubicBezTo>
                    <a:pt x="18025" y="2189"/>
                    <a:pt x="14195" y="0"/>
                    <a:pt x="10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rot="-944988">
              <a:off x="7530063" y="1162736"/>
              <a:ext cx="601146" cy="218399"/>
            </a:xfrm>
            <a:custGeom>
              <a:rect b="b" l="l" r="r" t="t"/>
              <a:pathLst>
                <a:path extrusionOk="0" h="8603" w="23436">
                  <a:moveTo>
                    <a:pt x="0" y="1"/>
                  </a:moveTo>
                  <a:lnTo>
                    <a:pt x="0" y="92"/>
                  </a:lnTo>
                  <a:lnTo>
                    <a:pt x="0" y="8603"/>
                  </a:lnTo>
                  <a:lnTo>
                    <a:pt x="23435" y="8603"/>
                  </a:lnTo>
                  <a:lnTo>
                    <a:pt x="23435" y="92"/>
                  </a:lnTo>
                  <a:lnTo>
                    <a:pt x="23435" y="1"/>
                  </a:lnTo>
                  <a:lnTo>
                    <a:pt x="11703" y="322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rot="-944988">
              <a:off x="8015162" y="1293327"/>
              <a:ext cx="96702" cy="169784"/>
            </a:xfrm>
            <a:custGeom>
              <a:rect b="b" l="l" r="r" t="t"/>
              <a:pathLst>
                <a:path extrusionOk="0" h="6688" w="3770">
                  <a:moveTo>
                    <a:pt x="1" y="1"/>
                  </a:moveTo>
                  <a:lnTo>
                    <a:pt x="1" y="4834"/>
                  </a:lnTo>
                  <a:cubicBezTo>
                    <a:pt x="1" y="5867"/>
                    <a:pt x="852" y="6688"/>
                    <a:pt x="1885" y="6688"/>
                  </a:cubicBezTo>
                  <a:cubicBezTo>
                    <a:pt x="2919" y="6688"/>
                    <a:pt x="3770" y="5867"/>
                    <a:pt x="3770" y="4834"/>
                  </a:cubicBezTo>
                  <a:lnTo>
                    <a:pt x="37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rot="-944988">
              <a:off x="7627982" y="1402642"/>
              <a:ext cx="95907" cy="169784"/>
            </a:xfrm>
            <a:custGeom>
              <a:rect b="b" l="l" r="r" t="t"/>
              <a:pathLst>
                <a:path extrusionOk="0" h="6688" w="3739">
                  <a:moveTo>
                    <a:pt x="0" y="1"/>
                  </a:moveTo>
                  <a:lnTo>
                    <a:pt x="0" y="4834"/>
                  </a:lnTo>
                  <a:cubicBezTo>
                    <a:pt x="0" y="5867"/>
                    <a:pt x="851" y="6688"/>
                    <a:pt x="1885" y="6688"/>
                  </a:cubicBezTo>
                  <a:cubicBezTo>
                    <a:pt x="2918" y="6688"/>
                    <a:pt x="3739" y="5867"/>
                    <a:pt x="3739" y="4834"/>
                  </a:cubicBezTo>
                  <a:lnTo>
                    <a:pt x="3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rot="-944988">
              <a:off x="7503681" y="1324359"/>
              <a:ext cx="701721" cy="94945"/>
            </a:xfrm>
            <a:custGeom>
              <a:rect b="b" l="l" r="r" t="t"/>
              <a:pathLst>
                <a:path extrusionOk="0" h="3740" w="27357">
                  <a:moveTo>
                    <a:pt x="1854" y="1"/>
                  </a:moveTo>
                  <a:cubicBezTo>
                    <a:pt x="851" y="1"/>
                    <a:pt x="0" y="852"/>
                    <a:pt x="0" y="1855"/>
                  </a:cubicBezTo>
                  <a:cubicBezTo>
                    <a:pt x="0" y="2888"/>
                    <a:pt x="851" y="3740"/>
                    <a:pt x="1854" y="3740"/>
                  </a:cubicBezTo>
                  <a:lnTo>
                    <a:pt x="25472" y="3740"/>
                  </a:lnTo>
                  <a:cubicBezTo>
                    <a:pt x="26505" y="3740"/>
                    <a:pt x="27356" y="2888"/>
                    <a:pt x="27356" y="1855"/>
                  </a:cubicBezTo>
                  <a:cubicBezTo>
                    <a:pt x="27356" y="822"/>
                    <a:pt x="26505" y="1"/>
                    <a:pt x="25472" y="1"/>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rot="-944988">
              <a:off x="7760263" y="1206433"/>
              <a:ext cx="109169" cy="92457"/>
            </a:xfrm>
            <a:custGeom>
              <a:rect b="b" l="l" r="r" t="t"/>
              <a:pathLst>
                <a:path extrusionOk="0" h="3642" w="4256">
                  <a:moveTo>
                    <a:pt x="2432" y="0"/>
                  </a:moveTo>
                  <a:cubicBezTo>
                    <a:pt x="821" y="0"/>
                    <a:pt x="0" y="1976"/>
                    <a:pt x="1155" y="3101"/>
                  </a:cubicBezTo>
                  <a:cubicBezTo>
                    <a:pt x="1529" y="3474"/>
                    <a:pt x="1986" y="3641"/>
                    <a:pt x="2433" y="3641"/>
                  </a:cubicBezTo>
                  <a:cubicBezTo>
                    <a:pt x="3366" y="3641"/>
                    <a:pt x="4255" y="2913"/>
                    <a:pt x="4255" y="1824"/>
                  </a:cubicBezTo>
                  <a:cubicBezTo>
                    <a:pt x="4255" y="821"/>
                    <a:pt x="3435" y="0"/>
                    <a:pt x="2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rot="-944988">
              <a:off x="7568300" y="1293394"/>
              <a:ext cx="70744" cy="59607"/>
            </a:xfrm>
            <a:custGeom>
              <a:rect b="b" l="l" r="r" t="t"/>
              <a:pathLst>
                <a:path extrusionOk="0" h="2348" w="2758">
                  <a:moveTo>
                    <a:pt x="1536" y="0"/>
                  </a:moveTo>
                  <a:cubicBezTo>
                    <a:pt x="526" y="0"/>
                    <a:pt x="1" y="1256"/>
                    <a:pt x="752" y="2007"/>
                  </a:cubicBezTo>
                  <a:cubicBezTo>
                    <a:pt x="986" y="2242"/>
                    <a:pt x="1278" y="2348"/>
                    <a:pt x="1565" y="2348"/>
                  </a:cubicBezTo>
                  <a:cubicBezTo>
                    <a:pt x="2170" y="2348"/>
                    <a:pt x="2758" y="1878"/>
                    <a:pt x="2758" y="1156"/>
                  </a:cubicBezTo>
                  <a:cubicBezTo>
                    <a:pt x="2758" y="518"/>
                    <a:pt x="2211" y="1"/>
                    <a:pt x="1572" y="1"/>
                  </a:cubicBezTo>
                  <a:cubicBezTo>
                    <a:pt x="1560" y="1"/>
                    <a:pt x="1548" y="0"/>
                    <a:pt x="1536" y="0"/>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rot="-944988">
              <a:off x="8007798" y="1169375"/>
              <a:ext cx="70975" cy="59633"/>
            </a:xfrm>
            <a:custGeom>
              <a:rect b="b" l="l" r="r" t="t"/>
              <a:pathLst>
                <a:path extrusionOk="0" h="2349" w="2767">
                  <a:moveTo>
                    <a:pt x="1632" y="1"/>
                  </a:moveTo>
                  <a:cubicBezTo>
                    <a:pt x="1615" y="1"/>
                    <a:pt x="1598" y="1"/>
                    <a:pt x="1581" y="2"/>
                  </a:cubicBezTo>
                  <a:cubicBezTo>
                    <a:pt x="517" y="2"/>
                    <a:pt x="1" y="1248"/>
                    <a:pt x="761" y="2008"/>
                  </a:cubicBezTo>
                  <a:cubicBezTo>
                    <a:pt x="995" y="2243"/>
                    <a:pt x="1287" y="2349"/>
                    <a:pt x="1574" y="2349"/>
                  </a:cubicBezTo>
                  <a:cubicBezTo>
                    <a:pt x="2179" y="2349"/>
                    <a:pt x="2767" y="1879"/>
                    <a:pt x="2767" y="1157"/>
                  </a:cubicBezTo>
                  <a:cubicBezTo>
                    <a:pt x="2767" y="536"/>
                    <a:pt x="2248" y="1"/>
                    <a:pt x="1632" y="1"/>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rot="-944988">
              <a:off x="7653321" y="1112331"/>
              <a:ext cx="52276" cy="51712"/>
            </a:xfrm>
            <a:custGeom>
              <a:rect b="b" l="l" r="r" t="t"/>
              <a:pathLst>
                <a:path extrusionOk="0" fill="none" h="2037" w="2038">
                  <a:moveTo>
                    <a:pt x="1" y="2037"/>
                  </a:moveTo>
                  <a:lnTo>
                    <a:pt x="2037" y="0"/>
                  </a:lnTo>
                </a:path>
              </a:pathLst>
            </a:custGeom>
            <a:noFill/>
            <a:ln cap="rnd" cmpd="sng" w="28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rot="-944988">
              <a:off x="7756885" y="1083125"/>
              <a:ext cx="52250" cy="51712"/>
            </a:xfrm>
            <a:custGeom>
              <a:rect b="b" l="l" r="r" t="t"/>
              <a:pathLst>
                <a:path extrusionOk="0" fill="none" h="2037" w="2037">
                  <a:moveTo>
                    <a:pt x="0" y="2037"/>
                  </a:moveTo>
                  <a:lnTo>
                    <a:pt x="2037" y="0"/>
                  </a:lnTo>
                </a:path>
              </a:pathLst>
            </a:custGeom>
            <a:noFill/>
            <a:ln cap="rnd" cmpd="sng" w="28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rot="-944988">
              <a:off x="7859667" y="1054023"/>
              <a:ext cx="53045" cy="51712"/>
            </a:xfrm>
            <a:custGeom>
              <a:rect b="b" l="l" r="r" t="t"/>
              <a:pathLst>
                <a:path extrusionOk="0" fill="none" h="2037" w="2068">
                  <a:moveTo>
                    <a:pt x="1" y="2037"/>
                  </a:moveTo>
                  <a:lnTo>
                    <a:pt x="2068" y="0"/>
                  </a:lnTo>
                </a:path>
              </a:pathLst>
            </a:custGeom>
            <a:noFill/>
            <a:ln cap="rnd" cmpd="sng" w="28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rot="-944988">
              <a:off x="7520048" y="804202"/>
              <a:ext cx="375831" cy="81820"/>
            </a:xfrm>
            <a:custGeom>
              <a:rect b="b" l="l" r="r" t="t"/>
              <a:pathLst>
                <a:path extrusionOk="0" h="3223" w="14652">
                  <a:moveTo>
                    <a:pt x="1520" y="1"/>
                  </a:moveTo>
                  <a:cubicBezTo>
                    <a:pt x="669" y="1"/>
                    <a:pt x="0" y="670"/>
                    <a:pt x="0" y="1490"/>
                  </a:cubicBezTo>
                  <a:lnTo>
                    <a:pt x="0" y="1733"/>
                  </a:lnTo>
                  <a:cubicBezTo>
                    <a:pt x="0" y="2554"/>
                    <a:pt x="669" y="3223"/>
                    <a:pt x="1520" y="3223"/>
                  </a:cubicBezTo>
                  <a:lnTo>
                    <a:pt x="13162" y="3223"/>
                  </a:lnTo>
                  <a:cubicBezTo>
                    <a:pt x="13982" y="3223"/>
                    <a:pt x="14651" y="2554"/>
                    <a:pt x="14651" y="1733"/>
                  </a:cubicBezTo>
                  <a:lnTo>
                    <a:pt x="14651" y="1490"/>
                  </a:lnTo>
                  <a:cubicBezTo>
                    <a:pt x="14651" y="670"/>
                    <a:pt x="13982" y="1"/>
                    <a:pt x="13162" y="1"/>
                  </a:cubicBezTo>
                  <a:close/>
                </a:path>
              </a:pathLst>
            </a:custGeom>
            <a:solidFill>
              <a:srgbClr val="F8E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rot="-944988">
              <a:off x="7485103" y="732902"/>
              <a:ext cx="404663" cy="75651"/>
            </a:xfrm>
            <a:custGeom>
              <a:rect b="b" l="l" r="r" t="t"/>
              <a:pathLst>
                <a:path extrusionOk="0" h="2980" w="15776">
                  <a:moveTo>
                    <a:pt x="1438" y="0"/>
                  </a:moveTo>
                  <a:cubicBezTo>
                    <a:pt x="642" y="0"/>
                    <a:pt x="1" y="687"/>
                    <a:pt x="1" y="1490"/>
                  </a:cubicBezTo>
                  <a:cubicBezTo>
                    <a:pt x="1" y="2311"/>
                    <a:pt x="669" y="2980"/>
                    <a:pt x="1490" y="2980"/>
                  </a:cubicBezTo>
                  <a:lnTo>
                    <a:pt x="14256" y="2980"/>
                  </a:lnTo>
                  <a:cubicBezTo>
                    <a:pt x="15107" y="2980"/>
                    <a:pt x="15776" y="2311"/>
                    <a:pt x="15776" y="1490"/>
                  </a:cubicBezTo>
                  <a:cubicBezTo>
                    <a:pt x="15776" y="639"/>
                    <a:pt x="15107" y="1"/>
                    <a:pt x="14256" y="1"/>
                  </a:cubicBezTo>
                  <a:lnTo>
                    <a:pt x="1490" y="1"/>
                  </a:lnTo>
                  <a:cubicBezTo>
                    <a:pt x="1473" y="0"/>
                    <a:pt x="1456" y="0"/>
                    <a:pt x="1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rot="-944988">
              <a:off x="7522968" y="653508"/>
              <a:ext cx="284592" cy="82582"/>
            </a:xfrm>
            <a:custGeom>
              <a:rect b="b" l="l" r="r" t="t"/>
              <a:pathLst>
                <a:path extrusionOk="0" h="3253" w="11095">
                  <a:moveTo>
                    <a:pt x="1489" y="1"/>
                  </a:moveTo>
                  <a:cubicBezTo>
                    <a:pt x="669" y="1"/>
                    <a:pt x="0" y="669"/>
                    <a:pt x="0" y="1490"/>
                  </a:cubicBezTo>
                  <a:lnTo>
                    <a:pt x="0" y="1733"/>
                  </a:lnTo>
                  <a:cubicBezTo>
                    <a:pt x="0" y="2584"/>
                    <a:pt x="669" y="3253"/>
                    <a:pt x="1489" y="3253"/>
                  </a:cubicBezTo>
                  <a:lnTo>
                    <a:pt x="9575" y="3253"/>
                  </a:lnTo>
                  <a:cubicBezTo>
                    <a:pt x="10426" y="3253"/>
                    <a:pt x="11095" y="2584"/>
                    <a:pt x="11095" y="1733"/>
                  </a:cubicBezTo>
                  <a:lnTo>
                    <a:pt x="11095" y="1490"/>
                  </a:lnTo>
                  <a:cubicBezTo>
                    <a:pt x="11095" y="669"/>
                    <a:pt x="10426" y="1"/>
                    <a:pt x="9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rot="-944988">
              <a:off x="7606910" y="1702584"/>
              <a:ext cx="88135" cy="99565"/>
            </a:xfrm>
            <a:custGeom>
              <a:rect b="b" l="l" r="r" t="t"/>
              <a:pathLst>
                <a:path extrusionOk="0" h="3922" w="3436">
                  <a:moveTo>
                    <a:pt x="1490" y="912"/>
                  </a:moveTo>
                  <a:lnTo>
                    <a:pt x="1642" y="1216"/>
                  </a:lnTo>
                  <a:lnTo>
                    <a:pt x="1794" y="1733"/>
                  </a:lnTo>
                  <a:lnTo>
                    <a:pt x="1551" y="1763"/>
                  </a:lnTo>
                  <a:lnTo>
                    <a:pt x="1520" y="1793"/>
                  </a:lnTo>
                  <a:lnTo>
                    <a:pt x="1338" y="1824"/>
                  </a:lnTo>
                  <a:lnTo>
                    <a:pt x="1490" y="912"/>
                  </a:lnTo>
                  <a:close/>
                  <a:moveTo>
                    <a:pt x="1976" y="0"/>
                  </a:moveTo>
                  <a:lnTo>
                    <a:pt x="1490" y="61"/>
                  </a:lnTo>
                  <a:lnTo>
                    <a:pt x="700" y="213"/>
                  </a:lnTo>
                  <a:lnTo>
                    <a:pt x="31" y="3800"/>
                  </a:lnTo>
                  <a:lnTo>
                    <a:pt x="0" y="3830"/>
                  </a:lnTo>
                  <a:lnTo>
                    <a:pt x="0" y="3891"/>
                  </a:lnTo>
                  <a:lnTo>
                    <a:pt x="61" y="3921"/>
                  </a:lnTo>
                  <a:lnTo>
                    <a:pt x="1216" y="3739"/>
                  </a:lnTo>
                  <a:lnTo>
                    <a:pt x="1216" y="3617"/>
                  </a:lnTo>
                  <a:lnTo>
                    <a:pt x="1338" y="2736"/>
                  </a:lnTo>
                  <a:lnTo>
                    <a:pt x="2007" y="2614"/>
                  </a:lnTo>
                  <a:lnTo>
                    <a:pt x="2189" y="3465"/>
                  </a:lnTo>
                  <a:lnTo>
                    <a:pt x="2219" y="3526"/>
                  </a:lnTo>
                  <a:lnTo>
                    <a:pt x="2280" y="3556"/>
                  </a:lnTo>
                  <a:lnTo>
                    <a:pt x="3435" y="3374"/>
                  </a:lnTo>
                  <a:lnTo>
                    <a:pt x="3435" y="3222"/>
                  </a:lnTo>
                  <a:lnTo>
                    <a:pt x="19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rot="-944988">
              <a:off x="7694628" y="1667893"/>
              <a:ext cx="72540" cy="93371"/>
            </a:xfrm>
            <a:custGeom>
              <a:rect b="b" l="l" r="r" t="t"/>
              <a:pathLst>
                <a:path extrusionOk="0" h="3678" w="2828">
                  <a:moveTo>
                    <a:pt x="943" y="0"/>
                  </a:moveTo>
                  <a:lnTo>
                    <a:pt x="609" y="91"/>
                  </a:lnTo>
                  <a:lnTo>
                    <a:pt x="305" y="152"/>
                  </a:lnTo>
                  <a:lnTo>
                    <a:pt x="1" y="152"/>
                  </a:lnTo>
                  <a:lnTo>
                    <a:pt x="1" y="213"/>
                  </a:lnTo>
                  <a:lnTo>
                    <a:pt x="153" y="1793"/>
                  </a:lnTo>
                  <a:lnTo>
                    <a:pt x="457" y="3465"/>
                  </a:lnTo>
                  <a:lnTo>
                    <a:pt x="487" y="3648"/>
                  </a:lnTo>
                  <a:lnTo>
                    <a:pt x="548" y="3678"/>
                  </a:lnTo>
                  <a:lnTo>
                    <a:pt x="852" y="3648"/>
                  </a:lnTo>
                  <a:lnTo>
                    <a:pt x="913" y="3648"/>
                  </a:lnTo>
                  <a:lnTo>
                    <a:pt x="1156" y="3617"/>
                  </a:lnTo>
                  <a:lnTo>
                    <a:pt x="1642" y="3465"/>
                  </a:lnTo>
                  <a:lnTo>
                    <a:pt x="1764" y="3465"/>
                  </a:lnTo>
                  <a:lnTo>
                    <a:pt x="2280" y="3404"/>
                  </a:lnTo>
                  <a:lnTo>
                    <a:pt x="2615" y="3313"/>
                  </a:lnTo>
                  <a:lnTo>
                    <a:pt x="2797" y="3252"/>
                  </a:lnTo>
                  <a:lnTo>
                    <a:pt x="2828" y="3192"/>
                  </a:lnTo>
                  <a:lnTo>
                    <a:pt x="2615" y="2097"/>
                  </a:lnTo>
                  <a:lnTo>
                    <a:pt x="2584" y="2067"/>
                  </a:lnTo>
                  <a:lnTo>
                    <a:pt x="2554" y="2067"/>
                  </a:lnTo>
                  <a:lnTo>
                    <a:pt x="1521" y="2189"/>
                  </a:lnTo>
                  <a:lnTo>
                    <a:pt x="1247" y="426"/>
                  </a:lnTo>
                  <a:lnTo>
                    <a:pt x="1247" y="61"/>
                  </a:lnTo>
                  <a:lnTo>
                    <a:pt x="11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rot="-944988">
              <a:off x="7767506" y="1633705"/>
              <a:ext cx="72514" cy="93397"/>
            </a:xfrm>
            <a:custGeom>
              <a:rect b="b" l="l" r="r" t="t"/>
              <a:pathLst>
                <a:path extrusionOk="0" h="3679" w="2827">
                  <a:moveTo>
                    <a:pt x="973" y="0"/>
                  </a:moveTo>
                  <a:lnTo>
                    <a:pt x="638" y="92"/>
                  </a:lnTo>
                  <a:lnTo>
                    <a:pt x="304" y="152"/>
                  </a:lnTo>
                  <a:lnTo>
                    <a:pt x="0" y="152"/>
                  </a:lnTo>
                  <a:lnTo>
                    <a:pt x="0" y="213"/>
                  </a:lnTo>
                  <a:lnTo>
                    <a:pt x="152" y="1794"/>
                  </a:lnTo>
                  <a:lnTo>
                    <a:pt x="456" y="3496"/>
                  </a:lnTo>
                  <a:lnTo>
                    <a:pt x="486" y="3648"/>
                  </a:lnTo>
                  <a:lnTo>
                    <a:pt x="547" y="3678"/>
                  </a:lnTo>
                  <a:lnTo>
                    <a:pt x="821" y="3648"/>
                  </a:lnTo>
                  <a:lnTo>
                    <a:pt x="912" y="3648"/>
                  </a:lnTo>
                  <a:lnTo>
                    <a:pt x="1186" y="3617"/>
                  </a:lnTo>
                  <a:lnTo>
                    <a:pt x="1672" y="3466"/>
                  </a:lnTo>
                  <a:lnTo>
                    <a:pt x="1763" y="3466"/>
                  </a:lnTo>
                  <a:lnTo>
                    <a:pt x="2310" y="3405"/>
                  </a:lnTo>
                  <a:lnTo>
                    <a:pt x="2645" y="3314"/>
                  </a:lnTo>
                  <a:lnTo>
                    <a:pt x="2796" y="3253"/>
                  </a:lnTo>
                  <a:lnTo>
                    <a:pt x="2827" y="3192"/>
                  </a:lnTo>
                  <a:lnTo>
                    <a:pt x="2645" y="2098"/>
                  </a:lnTo>
                  <a:lnTo>
                    <a:pt x="2614" y="2067"/>
                  </a:lnTo>
                  <a:lnTo>
                    <a:pt x="2584" y="2067"/>
                  </a:lnTo>
                  <a:lnTo>
                    <a:pt x="1550" y="2219"/>
                  </a:lnTo>
                  <a:lnTo>
                    <a:pt x="1246" y="426"/>
                  </a:lnTo>
                  <a:lnTo>
                    <a:pt x="1246" y="61"/>
                  </a:lnTo>
                  <a:lnTo>
                    <a:pt x="12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rot="-944988">
              <a:off x="7900498" y="1561391"/>
              <a:ext cx="86570" cy="95707"/>
            </a:xfrm>
            <a:custGeom>
              <a:rect b="b" l="l" r="r" t="t"/>
              <a:pathLst>
                <a:path extrusionOk="0" h="3770" w="3375">
                  <a:moveTo>
                    <a:pt x="3132" y="0"/>
                  </a:moveTo>
                  <a:lnTo>
                    <a:pt x="2767" y="31"/>
                  </a:lnTo>
                  <a:lnTo>
                    <a:pt x="1034" y="365"/>
                  </a:lnTo>
                  <a:lnTo>
                    <a:pt x="244" y="456"/>
                  </a:lnTo>
                  <a:lnTo>
                    <a:pt x="31" y="517"/>
                  </a:lnTo>
                  <a:lnTo>
                    <a:pt x="1" y="578"/>
                  </a:lnTo>
                  <a:lnTo>
                    <a:pt x="1" y="639"/>
                  </a:lnTo>
                  <a:lnTo>
                    <a:pt x="122" y="1581"/>
                  </a:lnTo>
                  <a:lnTo>
                    <a:pt x="153" y="1672"/>
                  </a:lnTo>
                  <a:lnTo>
                    <a:pt x="366" y="1642"/>
                  </a:lnTo>
                  <a:lnTo>
                    <a:pt x="670" y="1550"/>
                  </a:lnTo>
                  <a:lnTo>
                    <a:pt x="1004" y="1490"/>
                  </a:lnTo>
                  <a:lnTo>
                    <a:pt x="1065" y="1794"/>
                  </a:lnTo>
                  <a:lnTo>
                    <a:pt x="1065" y="2189"/>
                  </a:lnTo>
                  <a:lnTo>
                    <a:pt x="1186" y="3009"/>
                  </a:lnTo>
                  <a:lnTo>
                    <a:pt x="1308" y="3678"/>
                  </a:lnTo>
                  <a:lnTo>
                    <a:pt x="1369" y="3769"/>
                  </a:lnTo>
                  <a:lnTo>
                    <a:pt x="1521" y="3769"/>
                  </a:lnTo>
                  <a:lnTo>
                    <a:pt x="1703" y="3678"/>
                  </a:lnTo>
                  <a:lnTo>
                    <a:pt x="2311" y="3587"/>
                  </a:lnTo>
                  <a:lnTo>
                    <a:pt x="2372" y="3587"/>
                  </a:lnTo>
                  <a:lnTo>
                    <a:pt x="2554" y="3556"/>
                  </a:lnTo>
                  <a:lnTo>
                    <a:pt x="2615" y="3526"/>
                  </a:lnTo>
                  <a:lnTo>
                    <a:pt x="2615" y="3465"/>
                  </a:lnTo>
                  <a:lnTo>
                    <a:pt x="2250" y="1368"/>
                  </a:lnTo>
                  <a:lnTo>
                    <a:pt x="2554" y="1368"/>
                  </a:lnTo>
                  <a:lnTo>
                    <a:pt x="2888" y="1307"/>
                  </a:lnTo>
                  <a:lnTo>
                    <a:pt x="3375" y="1216"/>
                  </a:lnTo>
                  <a:lnTo>
                    <a:pt x="3375" y="1155"/>
                  </a:lnTo>
                  <a:lnTo>
                    <a:pt x="3223" y="91"/>
                  </a:lnTo>
                  <a:lnTo>
                    <a:pt x="3223" y="61"/>
                  </a:lnTo>
                  <a:lnTo>
                    <a:pt x="31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rot="-944988">
              <a:off x="7999512" y="1532544"/>
              <a:ext cx="35911" cy="93397"/>
            </a:xfrm>
            <a:custGeom>
              <a:rect b="b" l="l" r="r" t="t"/>
              <a:pathLst>
                <a:path extrusionOk="0" h="3679" w="1400">
                  <a:moveTo>
                    <a:pt x="1004" y="0"/>
                  </a:moveTo>
                  <a:lnTo>
                    <a:pt x="1" y="122"/>
                  </a:lnTo>
                  <a:lnTo>
                    <a:pt x="1" y="365"/>
                  </a:lnTo>
                  <a:lnTo>
                    <a:pt x="1" y="578"/>
                  </a:lnTo>
                  <a:lnTo>
                    <a:pt x="1" y="1155"/>
                  </a:lnTo>
                  <a:lnTo>
                    <a:pt x="153" y="3009"/>
                  </a:lnTo>
                  <a:lnTo>
                    <a:pt x="274" y="3678"/>
                  </a:lnTo>
                  <a:lnTo>
                    <a:pt x="457" y="3678"/>
                  </a:lnTo>
                  <a:lnTo>
                    <a:pt x="1399" y="3526"/>
                  </a:lnTo>
                  <a:lnTo>
                    <a:pt x="1399" y="3465"/>
                  </a:lnTo>
                  <a:lnTo>
                    <a:pt x="1126" y="335"/>
                  </a:lnTo>
                  <a:lnTo>
                    <a:pt x="1095" y="31"/>
                  </a:lnTo>
                  <a:lnTo>
                    <a:pt x="10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rot="-944988">
              <a:off x="8047135" y="1487703"/>
              <a:ext cx="117762" cy="102637"/>
            </a:xfrm>
            <a:custGeom>
              <a:rect b="b" l="l" r="r" t="t"/>
              <a:pathLst>
                <a:path extrusionOk="0" h="4043" w="4591">
                  <a:moveTo>
                    <a:pt x="3527" y="0"/>
                  </a:moveTo>
                  <a:lnTo>
                    <a:pt x="2402" y="183"/>
                  </a:lnTo>
                  <a:lnTo>
                    <a:pt x="2341" y="213"/>
                  </a:lnTo>
                  <a:lnTo>
                    <a:pt x="2281" y="304"/>
                  </a:lnTo>
                  <a:lnTo>
                    <a:pt x="2220" y="547"/>
                  </a:lnTo>
                  <a:lnTo>
                    <a:pt x="1886" y="1429"/>
                  </a:lnTo>
                  <a:lnTo>
                    <a:pt x="1825" y="1307"/>
                  </a:lnTo>
                  <a:lnTo>
                    <a:pt x="1308" y="547"/>
                  </a:lnTo>
                  <a:lnTo>
                    <a:pt x="1247" y="456"/>
                  </a:lnTo>
                  <a:lnTo>
                    <a:pt x="1217" y="396"/>
                  </a:lnTo>
                  <a:lnTo>
                    <a:pt x="1186" y="365"/>
                  </a:lnTo>
                  <a:lnTo>
                    <a:pt x="974" y="396"/>
                  </a:lnTo>
                  <a:lnTo>
                    <a:pt x="791" y="396"/>
                  </a:lnTo>
                  <a:lnTo>
                    <a:pt x="639" y="426"/>
                  </a:lnTo>
                  <a:lnTo>
                    <a:pt x="366" y="487"/>
                  </a:lnTo>
                  <a:lnTo>
                    <a:pt x="244" y="547"/>
                  </a:lnTo>
                  <a:lnTo>
                    <a:pt x="31" y="578"/>
                  </a:lnTo>
                  <a:lnTo>
                    <a:pt x="1" y="608"/>
                  </a:lnTo>
                  <a:lnTo>
                    <a:pt x="1" y="943"/>
                  </a:lnTo>
                  <a:lnTo>
                    <a:pt x="92" y="3891"/>
                  </a:lnTo>
                  <a:lnTo>
                    <a:pt x="153" y="4013"/>
                  </a:lnTo>
                  <a:lnTo>
                    <a:pt x="214" y="4043"/>
                  </a:lnTo>
                  <a:lnTo>
                    <a:pt x="791" y="3952"/>
                  </a:lnTo>
                  <a:lnTo>
                    <a:pt x="1065" y="3861"/>
                  </a:lnTo>
                  <a:lnTo>
                    <a:pt x="1217" y="3830"/>
                  </a:lnTo>
                  <a:lnTo>
                    <a:pt x="1247" y="3769"/>
                  </a:lnTo>
                  <a:lnTo>
                    <a:pt x="1217" y="3617"/>
                  </a:lnTo>
                  <a:lnTo>
                    <a:pt x="1156" y="2219"/>
                  </a:lnTo>
                  <a:lnTo>
                    <a:pt x="1186" y="2189"/>
                  </a:lnTo>
                  <a:lnTo>
                    <a:pt x="1673" y="2979"/>
                  </a:lnTo>
                  <a:lnTo>
                    <a:pt x="1673" y="3040"/>
                  </a:lnTo>
                  <a:lnTo>
                    <a:pt x="1734" y="3040"/>
                  </a:lnTo>
                  <a:lnTo>
                    <a:pt x="2098" y="3010"/>
                  </a:lnTo>
                  <a:lnTo>
                    <a:pt x="2402" y="3010"/>
                  </a:lnTo>
                  <a:lnTo>
                    <a:pt x="2554" y="2979"/>
                  </a:lnTo>
                  <a:lnTo>
                    <a:pt x="2585" y="2949"/>
                  </a:lnTo>
                  <a:lnTo>
                    <a:pt x="2615" y="2918"/>
                  </a:lnTo>
                  <a:lnTo>
                    <a:pt x="2676" y="2645"/>
                  </a:lnTo>
                  <a:lnTo>
                    <a:pt x="2767" y="2310"/>
                  </a:lnTo>
                  <a:lnTo>
                    <a:pt x="2828" y="2158"/>
                  </a:lnTo>
                  <a:lnTo>
                    <a:pt x="2889" y="1946"/>
                  </a:lnTo>
                  <a:lnTo>
                    <a:pt x="3405" y="3465"/>
                  </a:lnTo>
                  <a:lnTo>
                    <a:pt x="3405" y="3496"/>
                  </a:lnTo>
                  <a:lnTo>
                    <a:pt x="4500" y="3374"/>
                  </a:lnTo>
                  <a:lnTo>
                    <a:pt x="4591" y="3253"/>
                  </a:lnTo>
                  <a:lnTo>
                    <a:pt x="4500" y="2554"/>
                  </a:lnTo>
                  <a:lnTo>
                    <a:pt x="4226" y="1611"/>
                  </a:lnTo>
                  <a:lnTo>
                    <a:pt x="4013" y="1034"/>
                  </a:lnTo>
                  <a:lnTo>
                    <a:pt x="3800" y="365"/>
                  </a:lnTo>
                  <a:lnTo>
                    <a:pt x="3770" y="274"/>
                  </a:lnTo>
                  <a:lnTo>
                    <a:pt x="3709" y="61"/>
                  </a:lnTo>
                  <a:lnTo>
                    <a:pt x="36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rot="-944988">
              <a:off x="8166253" y="1441640"/>
              <a:ext cx="74874" cy="98778"/>
            </a:xfrm>
            <a:custGeom>
              <a:rect b="b" l="l" r="r" t="t"/>
              <a:pathLst>
                <a:path extrusionOk="0" h="3891" w="2919">
                  <a:moveTo>
                    <a:pt x="2037" y="0"/>
                  </a:moveTo>
                  <a:lnTo>
                    <a:pt x="304" y="274"/>
                  </a:lnTo>
                  <a:lnTo>
                    <a:pt x="0" y="365"/>
                  </a:lnTo>
                  <a:lnTo>
                    <a:pt x="0" y="395"/>
                  </a:lnTo>
                  <a:lnTo>
                    <a:pt x="213" y="2523"/>
                  </a:lnTo>
                  <a:lnTo>
                    <a:pt x="365" y="3496"/>
                  </a:lnTo>
                  <a:lnTo>
                    <a:pt x="456" y="3769"/>
                  </a:lnTo>
                  <a:lnTo>
                    <a:pt x="456" y="3830"/>
                  </a:lnTo>
                  <a:lnTo>
                    <a:pt x="487" y="3891"/>
                  </a:lnTo>
                  <a:lnTo>
                    <a:pt x="1186" y="3830"/>
                  </a:lnTo>
                  <a:lnTo>
                    <a:pt x="2918" y="3557"/>
                  </a:lnTo>
                  <a:lnTo>
                    <a:pt x="2918" y="3435"/>
                  </a:lnTo>
                  <a:lnTo>
                    <a:pt x="2797" y="2857"/>
                  </a:lnTo>
                  <a:lnTo>
                    <a:pt x="2736" y="2736"/>
                  </a:lnTo>
                  <a:lnTo>
                    <a:pt x="2675" y="2736"/>
                  </a:lnTo>
                  <a:lnTo>
                    <a:pt x="1429" y="2918"/>
                  </a:lnTo>
                  <a:lnTo>
                    <a:pt x="1398" y="2584"/>
                  </a:lnTo>
                  <a:lnTo>
                    <a:pt x="1550" y="2584"/>
                  </a:lnTo>
                  <a:lnTo>
                    <a:pt x="2128" y="2493"/>
                  </a:lnTo>
                  <a:lnTo>
                    <a:pt x="2189" y="2462"/>
                  </a:lnTo>
                  <a:lnTo>
                    <a:pt x="2189" y="2341"/>
                  </a:lnTo>
                  <a:lnTo>
                    <a:pt x="2158" y="1976"/>
                  </a:lnTo>
                  <a:lnTo>
                    <a:pt x="2098" y="1581"/>
                  </a:lnTo>
                  <a:lnTo>
                    <a:pt x="2037" y="1550"/>
                  </a:lnTo>
                  <a:lnTo>
                    <a:pt x="1976" y="1520"/>
                  </a:lnTo>
                  <a:lnTo>
                    <a:pt x="1398" y="1611"/>
                  </a:lnTo>
                  <a:lnTo>
                    <a:pt x="1186" y="1672"/>
                  </a:lnTo>
                  <a:lnTo>
                    <a:pt x="1125" y="1216"/>
                  </a:lnTo>
                  <a:lnTo>
                    <a:pt x="2402" y="1064"/>
                  </a:lnTo>
                  <a:lnTo>
                    <a:pt x="2432" y="1003"/>
                  </a:lnTo>
                  <a:lnTo>
                    <a:pt x="2341" y="365"/>
                  </a:lnTo>
                  <a:lnTo>
                    <a:pt x="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rot="-944988">
              <a:off x="7526192" y="1893224"/>
              <a:ext cx="83441" cy="122718"/>
            </a:xfrm>
            <a:custGeom>
              <a:rect b="b" l="l" r="r" t="t"/>
              <a:pathLst>
                <a:path extrusionOk="0" h="4834" w="3253">
                  <a:moveTo>
                    <a:pt x="3040" y="0"/>
                  </a:moveTo>
                  <a:lnTo>
                    <a:pt x="0" y="547"/>
                  </a:lnTo>
                  <a:lnTo>
                    <a:pt x="31" y="882"/>
                  </a:lnTo>
                  <a:lnTo>
                    <a:pt x="31" y="1034"/>
                  </a:lnTo>
                  <a:lnTo>
                    <a:pt x="456" y="3496"/>
                  </a:lnTo>
                  <a:lnTo>
                    <a:pt x="791" y="4803"/>
                  </a:lnTo>
                  <a:lnTo>
                    <a:pt x="851" y="4833"/>
                  </a:lnTo>
                  <a:lnTo>
                    <a:pt x="973" y="4803"/>
                  </a:lnTo>
                  <a:lnTo>
                    <a:pt x="1034" y="4803"/>
                  </a:lnTo>
                  <a:lnTo>
                    <a:pt x="1520" y="4712"/>
                  </a:lnTo>
                  <a:lnTo>
                    <a:pt x="1642" y="4651"/>
                  </a:lnTo>
                  <a:lnTo>
                    <a:pt x="2402" y="4499"/>
                  </a:lnTo>
                  <a:lnTo>
                    <a:pt x="2432" y="4438"/>
                  </a:lnTo>
                  <a:lnTo>
                    <a:pt x="2432" y="4286"/>
                  </a:lnTo>
                  <a:lnTo>
                    <a:pt x="2310" y="4073"/>
                  </a:lnTo>
                  <a:lnTo>
                    <a:pt x="2098" y="3496"/>
                  </a:lnTo>
                  <a:lnTo>
                    <a:pt x="2098" y="3374"/>
                  </a:lnTo>
                  <a:lnTo>
                    <a:pt x="2462" y="3283"/>
                  </a:lnTo>
                  <a:lnTo>
                    <a:pt x="2675" y="3222"/>
                  </a:lnTo>
                  <a:lnTo>
                    <a:pt x="2736" y="3192"/>
                  </a:lnTo>
                  <a:lnTo>
                    <a:pt x="2797" y="3131"/>
                  </a:lnTo>
                  <a:lnTo>
                    <a:pt x="2645" y="2310"/>
                  </a:lnTo>
                  <a:lnTo>
                    <a:pt x="2614" y="2219"/>
                  </a:lnTo>
                  <a:lnTo>
                    <a:pt x="2493" y="2189"/>
                  </a:lnTo>
                  <a:lnTo>
                    <a:pt x="1976" y="2280"/>
                  </a:lnTo>
                  <a:lnTo>
                    <a:pt x="1885" y="2310"/>
                  </a:lnTo>
                  <a:lnTo>
                    <a:pt x="1763" y="1672"/>
                  </a:lnTo>
                  <a:lnTo>
                    <a:pt x="3192" y="1368"/>
                  </a:lnTo>
                  <a:lnTo>
                    <a:pt x="3253" y="1338"/>
                  </a:lnTo>
                  <a:lnTo>
                    <a:pt x="3162" y="639"/>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rot="-944988">
              <a:off x="7610437" y="1854266"/>
              <a:ext cx="105270" cy="118072"/>
            </a:xfrm>
            <a:custGeom>
              <a:rect b="b" l="l" r="r" t="t"/>
              <a:pathLst>
                <a:path extrusionOk="0" h="4651" w="4104">
                  <a:moveTo>
                    <a:pt x="1763" y="1095"/>
                  </a:moveTo>
                  <a:lnTo>
                    <a:pt x="1915" y="1429"/>
                  </a:lnTo>
                  <a:lnTo>
                    <a:pt x="2128" y="2037"/>
                  </a:lnTo>
                  <a:lnTo>
                    <a:pt x="1854" y="2098"/>
                  </a:lnTo>
                  <a:lnTo>
                    <a:pt x="1793" y="2128"/>
                  </a:lnTo>
                  <a:lnTo>
                    <a:pt x="1581" y="2159"/>
                  </a:lnTo>
                  <a:lnTo>
                    <a:pt x="1763" y="1095"/>
                  </a:lnTo>
                  <a:close/>
                  <a:moveTo>
                    <a:pt x="2341" y="0"/>
                  </a:moveTo>
                  <a:lnTo>
                    <a:pt x="1793" y="61"/>
                  </a:lnTo>
                  <a:lnTo>
                    <a:pt x="821" y="244"/>
                  </a:lnTo>
                  <a:lnTo>
                    <a:pt x="61" y="4529"/>
                  </a:lnTo>
                  <a:lnTo>
                    <a:pt x="30" y="4560"/>
                  </a:lnTo>
                  <a:lnTo>
                    <a:pt x="0" y="4621"/>
                  </a:lnTo>
                  <a:lnTo>
                    <a:pt x="61" y="4651"/>
                  </a:lnTo>
                  <a:lnTo>
                    <a:pt x="1459" y="4438"/>
                  </a:lnTo>
                  <a:lnTo>
                    <a:pt x="1459" y="4286"/>
                  </a:lnTo>
                  <a:lnTo>
                    <a:pt x="1611" y="3253"/>
                  </a:lnTo>
                  <a:lnTo>
                    <a:pt x="2401" y="3101"/>
                  </a:lnTo>
                  <a:lnTo>
                    <a:pt x="2614" y="4134"/>
                  </a:lnTo>
                  <a:lnTo>
                    <a:pt x="2645" y="4195"/>
                  </a:lnTo>
                  <a:lnTo>
                    <a:pt x="2705" y="4225"/>
                  </a:lnTo>
                  <a:lnTo>
                    <a:pt x="4104" y="4043"/>
                  </a:lnTo>
                  <a:lnTo>
                    <a:pt x="4104" y="3861"/>
                  </a:lnTo>
                  <a:lnTo>
                    <a:pt x="23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rot="-944988">
              <a:off x="7690284" y="1808814"/>
              <a:ext cx="114632" cy="120408"/>
            </a:xfrm>
            <a:custGeom>
              <a:rect b="b" l="l" r="r" t="t"/>
              <a:pathLst>
                <a:path extrusionOk="0" h="4743" w="4469">
                  <a:moveTo>
                    <a:pt x="4438" y="1"/>
                  </a:moveTo>
                  <a:lnTo>
                    <a:pt x="2949" y="244"/>
                  </a:lnTo>
                  <a:lnTo>
                    <a:pt x="2888" y="305"/>
                  </a:lnTo>
                  <a:lnTo>
                    <a:pt x="2675" y="1460"/>
                  </a:lnTo>
                  <a:lnTo>
                    <a:pt x="2371" y="2493"/>
                  </a:lnTo>
                  <a:lnTo>
                    <a:pt x="2280" y="2220"/>
                  </a:lnTo>
                  <a:lnTo>
                    <a:pt x="2189" y="2007"/>
                  </a:lnTo>
                  <a:lnTo>
                    <a:pt x="2067" y="1703"/>
                  </a:lnTo>
                  <a:lnTo>
                    <a:pt x="1611" y="609"/>
                  </a:lnTo>
                  <a:lnTo>
                    <a:pt x="1520" y="487"/>
                  </a:lnTo>
                  <a:lnTo>
                    <a:pt x="1459" y="426"/>
                  </a:lnTo>
                  <a:lnTo>
                    <a:pt x="1277" y="426"/>
                  </a:lnTo>
                  <a:lnTo>
                    <a:pt x="395" y="548"/>
                  </a:lnTo>
                  <a:lnTo>
                    <a:pt x="122" y="609"/>
                  </a:lnTo>
                  <a:lnTo>
                    <a:pt x="0" y="669"/>
                  </a:lnTo>
                  <a:lnTo>
                    <a:pt x="31" y="821"/>
                  </a:lnTo>
                  <a:lnTo>
                    <a:pt x="821" y="2311"/>
                  </a:lnTo>
                  <a:lnTo>
                    <a:pt x="973" y="2676"/>
                  </a:lnTo>
                  <a:lnTo>
                    <a:pt x="1338" y="3314"/>
                  </a:lnTo>
                  <a:lnTo>
                    <a:pt x="1976" y="4651"/>
                  </a:lnTo>
                  <a:lnTo>
                    <a:pt x="1976" y="4682"/>
                  </a:lnTo>
                  <a:lnTo>
                    <a:pt x="1976" y="4712"/>
                  </a:lnTo>
                  <a:lnTo>
                    <a:pt x="2037" y="4742"/>
                  </a:lnTo>
                  <a:lnTo>
                    <a:pt x="2401" y="4682"/>
                  </a:lnTo>
                  <a:lnTo>
                    <a:pt x="2614" y="4590"/>
                  </a:lnTo>
                  <a:lnTo>
                    <a:pt x="3192" y="4499"/>
                  </a:lnTo>
                  <a:lnTo>
                    <a:pt x="3313" y="4438"/>
                  </a:lnTo>
                  <a:lnTo>
                    <a:pt x="3313" y="4347"/>
                  </a:lnTo>
                  <a:lnTo>
                    <a:pt x="3556" y="3679"/>
                  </a:lnTo>
                  <a:lnTo>
                    <a:pt x="4468" y="62"/>
                  </a:lnTo>
                  <a:lnTo>
                    <a:pt x="44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rot="-944988">
              <a:off x="7812781" y="1761433"/>
              <a:ext cx="106860" cy="104186"/>
            </a:xfrm>
            <a:custGeom>
              <a:rect b="b" l="l" r="r" t="t"/>
              <a:pathLst>
                <a:path extrusionOk="0" h="4104" w="4166">
                  <a:moveTo>
                    <a:pt x="2159" y="1125"/>
                  </a:moveTo>
                  <a:lnTo>
                    <a:pt x="2311" y="1155"/>
                  </a:lnTo>
                  <a:lnTo>
                    <a:pt x="2554" y="1246"/>
                  </a:lnTo>
                  <a:lnTo>
                    <a:pt x="2706" y="1398"/>
                  </a:lnTo>
                  <a:lnTo>
                    <a:pt x="2767" y="1489"/>
                  </a:lnTo>
                  <a:lnTo>
                    <a:pt x="2828" y="1824"/>
                  </a:lnTo>
                  <a:lnTo>
                    <a:pt x="2797" y="2158"/>
                  </a:lnTo>
                  <a:lnTo>
                    <a:pt x="2736" y="2310"/>
                  </a:lnTo>
                  <a:lnTo>
                    <a:pt x="2554" y="2523"/>
                  </a:lnTo>
                  <a:lnTo>
                    <a:pt x="2311" y="2705"/>
                  </a:lnTo>
                  <a:lnTo>
                    <a:pt x="1794" y="2705"/>
                  </a:lnTo>
                  <a:lnTo>
                    <a:pt x="1521" y="2675"/>
                  </a:lnTo>
                  <a:lnTo>
                    <a:pt x="1338" y="2492"/>
                  </a:lnTo>
                  <a:lnTo>
                    <a:pt x="1277" y="2371"/>
                  </a:lnTo>
                  <a:lnTo>
                    <a:pt x="1217" y="2249"/>
                  </a:lnTo>
                  <a:lnTo>
                    <a:pt x="1186" y="1915"/>
                  </a:lnTo>
                  <a:lnTo>
                    <a:pt x="1217" y="1793"/>
                  </a:lnTo>
                  <a:lnTo>
                    <a:pt x="1277" y="1581"/>
                  </a:lnTo>
                  <a:lnTo>
                    <a:pt x="1369" y="1459"/>
                  </a:lnTo>
                  <a:lnTo>
                    <a:pt x="1490" y="1337"/>
                  </a:lnTo>
                  <a:lnTo>
                    <a:pt x="1642" y="1216"/>
                  </a:lnTo>
                  <a:lnTo>
                    <a:pt x="1825" y="1155"/>
                  </a:lnTo>
                  <a:lnTo>
                    <a:pt x="2159" y="1125"/>
                  </a:lnTo>
                  <a:close/>
                  <a:moveTo>
                    <a:pt x="1916" y="0"/>
                  </a:moveTo>
                  <a:lnTo>
                    <a:pt x="1490" y="30"/>
                  </a:lnTo>
                  <a:lnTo>
                    <a:pt x="1338" y="91"/>
                  </a:lnTo>
                  <a:lnTo>
                    <a:pt x="1004" y="152"/>
                  </a:lnTo>
                  <a:lnTo>
                    <a:pt x="730" y="365"/>
                  </a:lnTo>
                  <a:lnTo>
                    <a:pt x="548" y="547"/>
                  </a:lnTo>
                  <a:lnTo>
                    <a:pt x="457" y="669"/>
                  </a:lnTo>
                  <a:lnTo>
                    <a:pt x="396" y="790"/>
                  </a:lnTo>
                  <a:lnTo>
                    <a:pt x="244" y="1033"/>
                  </a:lnTo>
                  <a:lnTo>
                    <a:pt x="153" y="1277"/>
                  </a:lnTo>
                  <a:lnTo>
                    <a:pt x="31" y="1641"/>
                  </a:lnTo>
                  <a:lnTo>
                    <a:pt x="1" y="1885"/>
                  </a:lnTo>
                  <a:lnTo>
                    <a:pt x="1" y="2158"/>
                  </a:lnTo>
                  <a:lnTo>
                    <a:pt x="92" y="2705"/>
                  </a:lnTo>
                  <a:lnTo>
                    <a:pt x="214" y="3009"/>
                  </a:lnTo>
                  <a:lnTo>
                    <a:pt x="426" y="3374"/>
                  </a:lnTo>
                  <a:lnTo>
                    <a:pt x="548" y="3526"/>
                  </a:lnTo>
                  <a:lnTo>
                    <a:pt x="974" y="3830"/>
                  </a:lnTo>
                  <a:lnTo>
                    <a:pt x="1217" y="3921"/>
                  </a:lnTo>
                  <a:lnTo>
                    <a:pt x="1855" y="4073"/>
                  </a:lnTo>
                  <a:lnTo>
                    <a:pt x="2159" y="4103"/>
                  </a:lnTo>
                  <a:lnTo>
                    <a:pt x="2524" y="4073"/>
                  </a:lnTo>
                  <a:lnTo>
                    <a:pt x="2949" y="3982"/>
                  </a:lnTo>
                  <a:lnTo>
                    <a:pt x="3162" y="3891"/>
                  </a:lnTo>
                  <a:lnTo>
                    <a:pt x="3253" y="3830"/>
                  </a:lnTo>
                  <a:lnTo>
                    <a:pt x="3375" y="3769"/>
                  </a:lnTo>
                  <a:lnTo>
                    <a:pt x="3588" y="3587"/>
                  </a:lnTo>
                  <a:lnTo>
                    <a:pt x="3922" y="3131"/>
                  </a:lnTo>
                  <a:lnTo>
                    <a:pt x="4043" y="2827"/>
                  </a:lnTo>
                  <a:lnTo>
                    <a:pt x="4135" y="2553"/>
                  </a:lnTo>
                  <a:lnTo>
                    <a:pt x="4165" y="2006"/>
                  </a:lnTo>
                  <a:lnTo>
                    <a:pt x="4135" y="1641"/>
                  </a:lnTo>
                  <a:lnTo>
                    <a:pt x="4074" y="1307"/>
                  </a:lnTo>
                  <a:lnTo>
                    <a:pt x="3922" y="912"/>
                  </a:lnTo>
                  <a:lnTo>
                    <a:pt x="3740" y="608"/>
                  </a:lnTo>
                  <a:lnTo>
                    <a:pt x="3648" y="486"/>
                  </a:lnTo>
                  <a:lnTo>
                    <a:pt x="3557" y="395"/>
                  </a:lnTo>
                  <a:lnTo>
                    <a:pt x="3253" y="182"/>
                  </a:lnTo>
                  <a:lnTo>
                    <a:pt x="2949" y="61"/>
                  </a:lnTo>
                  <a:lnTo>
                    <a:pt x="2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rot="-944988">
              <a:off x="7925516" y="1705887"/>
              <a:ext cx="106065" cy="114213"/>
            </a:xfrm>
            <a:custGeom>
              <a:rect b="b" l="l" r="r" t="t"/>
              <a:pathLst>
                <a:path extrusionOk="0" h="4499" w="4135">
                  <a:moveTo>
                    <a:pt x="2402" y="1064"/>
                  </a:moveTo>
                  <a:lnTo>
                    <a:pt x="2493" y="1125"/>
                  </a:lnTo>
                  <a:lnTo>
                    <a:pt x="2524" y="1155"/>
                  </a:lnTo>
                  <a:lnTo>
                    <a:pt x="2554" y="1338"/>
                  </a:lnTo>
                  <a:lnTo>
                    <a:pt x="2554" y="1581"/>
                  </a:lnTo>
                  <a:lnTo>
                    <a:pt x="2281" y="1702"/>
                  </a:lnTo>
                  <a:lnTo>
                    <a:pt x="2038" y="1733"/>
                  </a:lnTo>
                  <a:lnTo>
                    <a:pt x="1794" y="1824"/>
                  </a:lnTo>
                  <a:lnTo>
                    <a:pt x="1399" y="1885"/>
                  </a:lnTo>
                  <a:lnTo>
                    <a:pt x="1217" y="1277"/>
                  </a:lnTo>
                  <a:lnTo>
                    <a:pt x="1794" y="1125"/>
                  </a:lnTo>
                  <a:lnTo>
                    <a:pt x="2250" y="1064"/>
                  </a:lnTo>
                  <a:close/>
                  <a:moveTo>
                    <a:pt x="2372" y="0"/>
                  </a:moveTo>
                  <a:lnTo>
                    <a:pt x="1855" y="91"/>
                  </a:lnTo>
                  <a:lnTo>
                    <a:pt x="1399" y="183"/>
                  </a:lnTo>
                  <a:lnTo>
                    <a:pt x="1156" y="274"/>
                  </a:lnTo>
                  <a:lnTo>
                    <a:pt x="700" y="426"/>
                  </a:lnTo>
                  <a:lnTo>
                    <a:pt x="579" y="486"/>
                  </a:lnTo>
                  <a:lnTo>
                    <a:pt x="244" y="608"/>
                  </a:lnTo>
                  <a:lnTo>
                    <a:pt x="1" y="699"/>
                  </a:lnTo>
                  <a:lnTo>
                    <a:pt x="1" y="790"/>
                  </a:lnTo>
                  <a:lnTo>
                    <a:pt x="275" y="2432"/>
                  </a:lnTo>
                  <a:lnTo>
                    <a:pt x="487" y="3252"/>
                  </a:lnTo>
                  <a:lnTo>
                    <a:pt x="730" y="4468"/>
                  </a:lnTo>
                  <a:lnTo>
                    <a:pt x="822" y="4499"/>
                  </a:lnTo>
                  <a:lnTo>
                    <a:pt x="1886" y="4377"/>
                  </a:lnTo>
                  <a:lnTo>
                    <a:pt x="2007" y="4316"/>
                  </a:lnTo>
                  <a:lnTo>
                    <a:pt x="2068" y="4256"/>
                  </a:lnTo>
                  <a:lnTo>
                    <a:pt x="2068" y="4195"/>
                  </a:lnTo>
                  <a:lnTo>
                    <a:pt x="1794" y="3222"/>
                  </a:lnTo>
                  <a:lnTo>
                    <a:pt x="1734" y="2888"/>
                  </a:lnTo>
                  <a:lnTo>
                    <a:pt x="1946" y="2857"/>
                  </a:lnTo>
                  <a:lnTo>
                    <a:pt x="2645" y="4225"/>
                  </a:lnTo>
                  <a:lnTo>
                    <a:pt x="2767" y="4225"/>
                  </a:lnTo>
                  <a:lnTo>
                    <a:pt x="2919" y="4195"/>
                  </a:lnTo>
                  <a:lnTo>
                    <a:pt x="3952" y="4012"/>
                  </a:lnTo>
                  <a:lnTo>
                    <a:pt x="4135" y="3891"/>
                  </a:lnTo>
                  <a:lnTo>
                    <a:pt x="4135" y="3800"/>
                  </a:lnTo>
                  <a:lnTo>
                    <a:pt x="3253" y="2371"/>
                  </a:lnTo>
                  <a:lnTo>
                    <a:pt x="3375" y="2249"/>
                  </a:lnTo>
                  <a:lnTo>
                    <a:pt x="3557" y="2037"/>
                  </a:lnTo>
                  <a:lnTo>
                    <a:pt x="3709" y="1733"/>
                  </a:lnTo>
                  <a:lnTo>
                    <a:pt x="3740" y="1550"/>
                  </a:lnTo>
                  <a:lnTo>
                    <a:pt x="3740" y="1338"/>
                  </a:lnTo>
                  <a:lnTo>
                    <a:pt x="3679" y="973"/>
                  </a:lnTo>
                  <a:lnTo>
                    <a:pt x="3557" y="699"/>
                  </a:lnTo>
                  <a:lnTo>
                    <a:pt x="3405" y="456"/>
                  </a:lnTo>
                  <a:lnTo>
                    <a:pt x="3162" y="243"/>
                  </a:lnTo>
                  <a:lnTo>
                    <a:pt x="2919" y="91"/>
                  </a:lnTo>
                  <a:lnTo>
                    <a:pt x="2706" y="31"/>
                  </a:lnTo>
                  <a:lnTo>
                    <a:pt x="2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rot="-944988">
              <a:off x="8041888" y="1668160"/>
              <a:ext cx="43708" cy="111142"/>
            </a:xfrm>
            <a:custGeom>
              <a:rect b="b" l="l" r="r" t="t"/>
              <a:pathLst>
                <a:path extrusionOk="0" h="4378" w="1704">
                  <a:moveTo>
                    <a:pt x="1217" y="0"/>
                  </a:moveTo>
                  <a:lnTo>
                    <a:pt x="1" y="122"/>
                  </a:lnTo>
                  <a:lnTo>
                    <a:pt x="1" y="426"/>
                  </a:lnTo>
                  <a:lnTo>
                    <a:pt x="1" y="669"/>
                  </a:lnTo>
                  <a:lnTo>
                    <a:pt x="1" y="1399"/>
                  </a:lnTo>
                  <a:lnTo>
                    <a:pt x="214" y="3587"/>
                  </a:lnTo>
                  <a:lnTo>
                    <a:pt x="335" y="4377"/>
                  </a:lnTo>
                  <a:lnTo>
                    <a:pt x="548" y="4377"/>
                  </a:lnTo>
                  <a:lnTo>
                    <a:pt x="1673" y="4195"/>
                  </a:lnTo>
                  <a:lnTo>
                    <a:pt x="1703" y="4134"/>
                  </a:lnTo>
                  <a:lnTo>
                    <a:pt x="1369" y="396"/>
                  </a:lnTo>
                  <a:lnTo>
                    <a:pt x="1308" y="31"/>
                  </a:lnTo>
                  <a:lnTo>
                    <a:pt x="1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rot="-944988">
              <a:off x="8090363" y="1625354"/>
              <a:ext cx="102961" cy="114213"/>
            </a:xfrm>
            <a:custGeom>
              <a:rect b="b" l="l" r="r" t="t"/>
              <a:pathLst>
                <a:path extrusionOk="0" h="4499" w="4014">
                  <a:moveTo>
                    <a:pt x="3739" y="0"/>
                  </a:moveTo>
                  <a:lnTo>
                    <a:pt x="3253" y="31"/>
                  </a:lnTo>
                  <a:lnTo>
                    <a:pt x="1217" y="395"/>
                  </a:lnTo>
                  <a:lnTo>
                    <a:pt x="244" y="517"/>
                  </a:lnTo>
                  <a:lnTo>
                    <a:pt x="31" y="608"/>
                  </a:lnTo>
                  <a:lnTo>
                    <a:pt x="1" y="638"/>
                  </a:lnTo>
                  <a:lnTo>
                    <a:pt x="1" y="760"/>
                  </a:lnTo>
                  <a:lnTo>
                    <a:pt x="122" y="1854"/>
                  </a:lnTo>
                  <a:lnTo>
                    <a:pt x="183" y="1976"/>
                  </a:lnTo>
                  <a:lnTo>
                    <a:pt x="426" y="1945"/>
                  </a:lnTo>
                  <a:lnTo>
                    <a:pt x="791" y="1824"/>
                  </a:lnTo>
                  <a:lnTo>
                    <a:pt x="1156" y="1763"/>
                  </a:lnTo>
                  <a:lnTo>
                    <a:pt x="1217" y="2128"/>
                  </a:lnTo>
                  <a:lnTo>
                    <a:pt x="1247" y="2584"/>
                  </a:lnTo>
                  <a:lnTo>
                    <a:pt x="1369" y="3587"/>
                  </a:lnTo>
                  <a:lnTo>
                    <a:pt x="1551" y="4347"/>
                  </a:lnTo>
                  <a:lnTo>
                    <a:pt x="1612" y="4499"/>
                  </a:lnTo>
                  <a:lnTo>
                    <a:pt x="1794" y="4499"/>
                  </a:lnTo>
                  <a:lnTo>
                    <a:pt x="2007" y="4408"/>
                  </a:lnTo>
                  <a:lnTo>
                    <a:pt x="2736" y="4286"/>
                  </a:lnTo>
                  <a:lnTo>
                    <a:pt x="2797" y="4286"/>
                  </a:lnTo>
                  <a:lnTo>
                    <a:pt x="3010" y="4256"/>
                  </a:lnTo>
                  <a:lnTo>
                    <a:pt x="3071" y="4225"/>
                  </a:lnTo>
                  <a:lnTo>
                    <a:pt x="3101" y="4164"/>
                  </a:lnTo>
                  <a:lnTo>
                    <a:pt x="2676" y="1642"/>
                  </a:lnTo>
                  <a:lnTo>
                    <a:pt x="3040" y="1642"/>
                  </a:lnTo>
                  <a:lnTo>
                    <a:pt x="3405" y="1550"/>
                  </a:lnTo>
                  <a:lnTo>
                    <a:pt x="3983" y="1459"/>
                  </a:lnTo>
                  <a:lnTo>
                    <a:pt x="4013" y="1398"/>
                  </a:lnTo>
                  <a:lnTo>
                    <a:pt x="3831" y="122"/>
                  </a:lnTo>
                  <a:lnTo>
                    <a:pt x="3831" y="61"/>
                  </a:lnTo>
                  <a:lnTo>
                    <a:pt x="3800" y="31"/>
                  </a:lnTo>
                  <a:lnTo>
                    <a:pt x="37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rot="-944988">
              <a:off x="8205258" y="1576316"/>
              <a:ext cx="90469" cy="116524"/>
            </a:xfrm>
            <a:custGeom>
              <a:rect b="b" l="l" r="r" t="t"/>
              <a:pathLst>
                <a:path extrusionOk="0" h="4590" w="3527">
                  <a:moveTo>
                    <a:pt x="2432" y="0"/>
                  </a:moveTo>
                  <a:lnTo>
                    <a:pt x="396" y="334"/>
                  </a:lnTo>
                  <a:lnTo>
                    <a:pt x="1" y="426"/>
                  </a:lnTo>
                  <a:lnTo>
                    <a:pt x="1" y="486"/>
                  </a:lnTo>
                  <a:lnTo>
                    <a:pt x="244" y="3040"/>
                  </a:lnTo>
                  <a:lnTo>
                    <a:pt x="457" y="4195"/>
                  </a:lnTo>
                  <a:lnTo>
                    <a:pt x="517" y="4499"/>
                  </a:lnTo>
                  <a:lnTo>
                    <a:pt x="517" y="4590"/>
                  </a:lnTo>
                  <a:lnTo>
                    <a:pt x="639" y="4590"/>
                  </a:lnTo>
                  <a:lnTo>
                    <a:pt x="1460" y="4499"/>
                  </a:lnTo>
                  <a:lnTo>
                    <a:pt x="3527" y="4164"/>
                  </a:lnTo>
                  <a:lnTo>
                    <a:pt x="3527" y="4043"/>
                  </a:lnTo>
                  <a:lnTo>
                    <a:pt x="3496" y="4012"/>
                  </a:lnTo>
                  <a:lnTo>
                    <a:pt x="3375" y="3313"/>
                  </a:lnTo>
                  <a:lnTo>
                    <a:pt x="3314" y="3222"/>
                  </a:lnTo>
                  <a:lnTo>
                    <a:pt x="3253" y="3192"/>
                  </a:lnTo>
                  <a:lnTo>
                    <a:pt x="1733" y="3404"/>
                  </a:lnTo>
                  <a:lnTo>
                    <a:pt x="1703" y="3009"/>
                  </a:lnTo>
                  <a:lnTo>
                    <a:pt x="1885" y="3009"/>
                  </a:lnTo>
                  <a:lnTo>
                    <a:pt x="2584" y="2918"/>
                  </a:lnTo>
                  <a:lnTo>
                    <a:pt x="2645" y="2888"/>
                  </a:lnTo>
                  <a:lnTo>
                    <a:pt x="2645" y="2766"/>
                  </a:lnTo>
                  <a:lnTo>
                    <a:pt x="2584" y="2310"/>
                  </a:lnTo>
                  <a:lnTo>
                    <a:pt x="2524" y="1885"/>
                  </a:lnTo>
                  <a:lnTo>
                    <a:pt x="2463" y="1793"/>
                  </a:lnTo>
                  <a:lnTo>
                    <a:pt x="2402" y="1763"/>
                  </a:lnTo>
                  <a:lnTo>
                    <a:pt x="1703" y="1885"/>
                  </a:lnTo>
                  <a:lnTo>
                    <a:pt x="1460" y="1976"/>
                  </a:lnTo>
                  <a:lnTo>
                    <a:pt x="1369" y="1429"/>
                  </a:lnTo>
                  <a:lnTo>
                    <a:pt x="2888" y="1246"/>
                  </a:lnTo>
                  <a:lnTo>
                    <a:pt x="2949" y="1185"/>
                  </a:lnTo>
                  <a:lnTo>
                    <a:pt x="2797" y="426"/>
                  </a:lnTo>
                  <a:lnTo>
                    <a:pt x="27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rot="-944988">
              <a:off x="8292620" y="1540603"/>
              <a:ext cx="88135" cy="108045"/>
            </a:xfrm>
            <a:custGeom>
              <a:rect b="b" l="l" r="r" t="t"/>
              <a:pathLst>
                <a:path extrusionOk="0" h="4256" w="3436">
                  <a:moveTo>
                    <a:pt x="1490" y="1"/>
                  </a:moveTo>
                  <a:lnTo>
                    <a:pt x="974" y="92"/>
                  </a:lnTo>
                  <a:lnTo>
                    <a:pt x="639" y="274"/>
                  </a:lnTo>
                  <a:lnTo>
                    <a:pt x="396" y="456"/>
                  </a:lnTo>
                  <a:lnTo>
                    <a:pt x="275" y="608"/>
                  </a:lnTo>
                  <a:lnTo>
                    <a:pt x="62" y="943"/>
                  </a:lnTo>
                  <a:lnTo>
                    <a:pt x="1" y="1277"/>
                  </a:lnTo>
                  <a:lnTo>
                    <a:pt x="1" y="1490"/>
                  </a:lnTo>
                  <a:lnTo>
                    <a:pt x="31" y="1915"/>
                  </a:lnTo>
                  <a:lnTo>
                    <a:pt x="153" y="2219"/>
                  </a:lnTo>
                  <a:lnTo>
                    <a:pt x="335" y="2371"/>
                  </a:lnTo>
                  <a:lnTo>
                    <a:pt x="730" y="2493"/>
                  </a:lnTo>
                  <a:lnTo>
                    <a:pt x="1521" y="2615"/>
                  </a:lnTo>
                  <a:lnTo>
                    <a:pt x="1946" y="2584"/>
                  </a:lnTo>
                  <a:lnTo>
                    <a:pt x="2037" y="2675"/>
                  </a:lnTo>
                  <a:lnTo>
                    <a:pt x="2068" y="2767"/>
                  </a:lnTo>
                  <a:lnTo>
                    <a:pt x="2068" y="2858"/>
                  </a:lnTo>
                  <a:lnTo>
                    <a:pt x="1886" y="2918"/>
                  </a:lnTo>
                  <a:lnTo>
                    <a:pt x="1703" y="2979"/>
                  </a:lnTo>
                  <a:lnTo>
                    <a:pt x="1460" y="2979"/>
                  </a:lnTo>
                  <a:lnTo>
                    <a:pt x="974" y="2918"/>
                  </a:lnTo>
                  <a:lnTo>
                    <a:pt x="670" y="2949"/>
                  </a:lnTo>
                  <a:lnTo>
                    <a:pt x="427" y="2979"/>
                  </a:lnTo>
                  <a:lnTo>
                    <a:pt x="396" y="3101"/>
                  </a:lnTo>
                  <a:lnTo>
                    <a:pt x="396" y="3891"/>
                  </a:lnTo>
                  <a:lnTo>
                    <a:pt x="427" y="4195"/>
                  </a:lnTo>
                  <a:lnTo>
                    <a:pt x="487" y="4225"/>
                  </a:lnTo>
                  <a:lnTo>
                    <a:pt x="670" y="4256"/>
                  </a:lnTo>
                  <a:lnTo>
                    <a:pt x="1217" y="4256"/>
                  </a:lnTo>
                  <a:lnTo>
                    <a:pt x="1460" y="4225"/>
                  </a:lnTo>
                  <a:lnTo>
                    <a:pt x="1673" y="4225"/>
                  </a:lnTo>
                  <a:lnTo>
                    <a:pt x="2281" y="4134"/>
                  </a:lnTo>
                  <a:lnTo>
                    <a:pt x="2676" y="3982"/>
                  </a:lnTo>
                  <a:lnTo>
                    <a:pt x="2980" y="3770"/>
                  </a:lnTo>
                  <a:lnTo>
                    <a:pt x="3284" y="3496"/>
                  </a:lnTo>
                  <a:lnTo>
                    <a:pt x="3375" y="3405"/>
                  </a:lnTo>
                  <a:lnTo>
                    <a:pt x="3436" y="3222"/>
                  </a:lnTo>
                  <a:lnTo>
                    <a:pt x="3436" y="2949"/>
                  </a:lnTo>
                  <a:lnTo>
                    <a:pt x="3345" y="2402"/>
                  </a:lnTo>
                  <a:lnTo>
                    <a:pt x="3223" y="2189"/>
                  </a:lnTo>
                  <a:lnTo>
                    <a:pt x="3101" y="1976"/>
                  </a:lnTo>
                  <a:lnTo>
                    <a:pt x="2919" y="1794"/>
                  </a:lnTo>
                  <a:lnTo>
                    <a:pt x="2585" y="1642"/>
                  </a:lnTo>
                  <a:lnTo>
                    <a:pt x="1764" y="1642"/>
                  </a:lnTo>
                  <a:lnTo>
                    <a:pt x="1582" y="1581"/>
                  </a:lnTo>
                  <a:lnTo>
                    <a:pt x="1490" y="1520"/>
                  </a:lnTo>
                  <a:lnTo>
                    <a:pt x="1490" y="1277"/>
                  </a:lnTo>
                  <a:lnTo>
                    <a:pt x="1551" y="1186"/>
                  </a:lnTo>
                  <a:lnTo>
                    <a:pt x="1734" y="1156"/>
                  </a:lnTo>
                  <a:lnTo>
                    <a:pt x="2250" y="1216"/>
                  </a:lnTo>
                  <a:lnTo>
                    <a:pt x="2493" y="1277"/>
                  </a:lnTo>
                  <a:lnTo>
                    <a:pt x="2737" y="1247"/>
                  </a:lnTo>
                  <a:lnTo>
                    <a:pt x="2797" y="1186"/>
                  </a:lnTo>
                  <a:lnTo>
                    <a:pt x="2797" y="852"/>
                  </a:lnTo>
                  <a:lnTo>
                    <a:pt x="2889" y="335"/>
                  </a:lnTo>
                  <a:lnTo>
                    <a:pt x="2889" y="213"/>
                  </a:lnTo>
                  <a:lnTo>
                    <a:pt x="2828" y="183"/>
                  </a:lnTo>
                  <a:lnTo>
                    <a:pt x="2585" y="122"/>
                  </a:lnTo>
                  <a:lnTo>
                    <a:pt x="2524" y="92"/>
                  </a:lnTo>
                  <a:lnTo>
                    <a:pt x="2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rot="-944988">
              <a:off x="8385986" y="1507244"/>
              <a:ext cx="41349" cy="108832"/>
            </a:xfrm>
            <a:custGeom>
              <a:rect b="b" l="l" r="r" t="t"/>
              <a:pathLst>
                <a:path extrusionOk="0" h="4287" w="1612">
                  <a:moveTo>
                    <a:pt x="700" y="1"/>
                  </a:moveTo>
                  <a:lnTo>
                    <a:pt x="365" y="62"/>
                  </a:lnTo>
                  <a:lnTo>
                    <a:pt x="122" y="62"/>
                  </a:lnTo>
                  <a:lnTo>
                    <a:pt x="1" y="92"/>
                  </a:lnTo>
                  <a:lnTo>
                    <a:pt x="31" y="214"/>
                  </a:lnTo>
                  <a:lnTo>
                    <a:pt x="609" y="3375"/>
                  </a:lnTo>
                  <a:lnTo>
                    <a:pt x="700" y="3344"/>
                  </a:lnTo>
                  <a:lnTo>
                    <a:pt x="1064" y="3284"/>
                  </a:lnTo>
                  <a:lnTo>
                    <a:pt x="1399" y="3192"/>
                  </a:lnTo>
                  <a:lnTo>
                    <a:pt x="1460" y="3162"/>
                  </a:lnTo>
                  <a:lnTo>
                    <a:pt x="1460" y="3040"/>
                  </a:lnTo>
                  <a:lnTo>
                    <a:pt x="1338" y="2372"/>
                  </a:lnTo>
                  <a:lnTo>
                    <a:pt x="1004" y="31"/>
                  </a:lnTo>
                  <a:lnTo>
                    <a:pt x="973" y="1"/>
                  </a:lnTo>
                  <a:close/>
                  <a:moveTo>
                    <a:pt x="1186" y="3496"/>
                  </a:moveTo>
                  <a:lnTo>
                    <a:pt x="791" y="3557"/>
                  </a:lnTo>
                  <a:lnTo>
                    <a:pt x="639" y="3618"/>
                  </a:lnTo>
                  <a:lnTo>
                    <a:pt x="609" y="3648"/>
                  </a:lnTo>
                  <a:lnTo>
                    <a:pt x="609" y="3709"/>
                  </a:lnTo>
                  <a:lnTo>
                    <a:pt x="639" y="3739"/>
                  </a:lnTo>
                  <a:lnTo>
                    <a:pt x="700" y="4135"/>
                  </a:lnTo>
                  <a:lnTo>
                    <a:pt x="761" y="4287"/>
                  </a:lnTo>
                  <a:lnTo>
                    <a:pt x="1004" y="4287"/>
                  </a:lnTo>
                  <a:lnTo>
                    <a:pt x="1216" y="4256"/>
                  </a:lnTo>
                  <a:lnTo>
                    <a:pt x="1490" y="4195"/>
                  </a:lnTo>
                  <a:lnTo>
                    <a:pt x="1581" y="4104"/>
                  </a:lnTo>
                  <a:lnTo>
                    <a:pt x="1612" y="4043"/>
                  </a:lnTo>
                  <a:lnTo>
                    <a:pt x="1490" y="3557"/>
                  </a:lnTo>
                  <a:lnTo>
                    <a:pt x="1429" y="3496"/>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55"/>
          <p:cNvGrpSpPr/>
          <p:nvPr/>
        </p:nvGrpSpPr>
        <p:grpSpPr>
          <a:xfrm>
            <a:off x="369375" y="2962150"/>
            <a:ext cx="1678259" cy="1678259"/>
            <a:chOff x="369375" y="2962150"/>
            <a:chExt cx="1678259" cy="1678259"/>
          </a:xfrm>
        </p:grpSpPr>
        <p:sp>
          <p:nvSpPr>
            <p:cNvPr id="1508" name="Google Shape;1508;p55"/>
            <p:cNvSpPr/>
            <p:nvPr/>
          </p:nvSpPr>
          <p:spPr>
            <a:xfrm rot="767408">
              <a:off x="507225" y="3100000"/>
              <a:ext cx="1402560" cy="1402560"/>
            </a:xfrm>
            <a:custGeom>
              <a:rect b="b" l="l" r="r" t="t"/>
              <a:pathLst>
                <a:path extrusionOk="0" h="62412" w="62412">
                  <a:moveTo>
                    <a:pt x="30022" y="62412"/>
                  </a:moveTo>
                  <a:cubicBezTo>
                    <a:pt x="42164" y="62412"/>
                    <a:pt x="53105" y="55073"/>
                    <a:pt x="57742" y="43865"/>
                  </a:cubicBezTo>
                  <a:cubicBezTo>
                    <a:pt x="62412" y="32657"/>
                    <a:pt x="59843" y="19748"/>
                    <a:pt x="51237" y="11142"/>
                  </a:cubicBezTo>
                  <a:cubicBezTo>
                    <a:pt x="42664" y="2569"/>
                    <a:pt x="29755" y="0"/>
                    <a:pt x="18547" y="4637"/>
                  </a:cubicBezTo>
                  <a:cubicBezTo>
                    <a:pt x="7306" y="9274"/>
                    <a:pt x="0" y="20248"/>
                    <a:pt x="0" y="32390"/>
                  </a:cubicBezTo>
                  <a:cubicBezTo>
                    <a:pt x="34" y="48935"/>
                    <a:pt x="13443" y="62378"/>
                    <a:pt x="30022" y="62412"/>
                  </a:cubicBezTo>
                  <a:close/>
                </a:path>
              </a:pathLst>
            </a:custGeom>
            <a:solidFill>
              <a:schemeClr val="accent3"/>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rot="767295">
              <a:off x="529463" y="3204501"/>
              <a:ext cx="1298672" cy="1230356"/>
            </a:xfrm>
            <a:custGeom>
              <a:rect b="b" l="l" r="r" t="t"/>
              <a:pathLst>
                <a:path extrusionOk="0" h="56443" w="59577">
                  <a:moveTo>
                    <a:pt x="29849" y="0"/>
                  </a:moveTo>
                  <a:cubicBezTo>
                    <a:pt x="28783" y="0"/>
                    <a:pt x="27705" y="61"/>
                    <a:pt x="26620" y="185"/>
                  </a:cubicBezTo>
                  <a:cubicBezTo>
                    <a:pt x="11142" y="1953"/>
                    <a:pt x="1" y="15896"/>
                    <a:pt x="1769" y="31407"/>
                  </a:cubicBezTo>
                  <a:cubicBezTo>
                    <a:pt x="3382" y="45800"/>
                    <a:pt x="15580" y="56443"/>
                    <a:pt x="29728" y="56443"/>
                  </a:cubicBezTo>
                  <a:cubicBezTo>
                    <a:pt x="30795" y="56443"/>
                    <a:pt x="31873" y="56382"/>
                    <a:pt x="32958" y="56258"/>
                  </a:cubicBezTo>
                  <a:cubicBezTo>
                    <a:pt x="48469" y="54490"/>
                    <a:pt x="59577" y="40547"/>
                    <a:pt x="57842" y="25036"/>
                  </a:cubicBezTo>
                  <a:cubicBezTo>
                    <a:pt x="56198" y="10643"/>
                    <a:pt x="43997" y="0"/>
                    <a:pt x="298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rot="767295">
              <a:off x="580134" y="3210719"/>
              <a:ext cx="1251413" cy="1206335"/>
            </a:xfrm>
            <a:custGeom>
              <a:rect b="b" l="l" r="r" t="t"/>
              <a:pathLst>
                <a:path extrusionOk="0" h="55341" w="57409">
                  <a:moveTo>
                    <a:pt x="40196" y="2970"/>
                  </a:moveTo>
                  <a:cubicBezTo>
                    <a:pt x="46167" y="5972"/>
                    <a:pt x="50904" y="11009"/>
                    <a:pt x="53539" y="17147"/>
                  </a:cubicBezTo>
                  <a:cubicBezTo>
                    <a:pt x="52672" y="17880"/>
                    <a:pt x="51337" y="17914"/>
                    <a:pt x="51337" y="16413"/>
                  </a:cubicBezTo>
                  <a:cubicBezTo>
                    <a:pt x="51337" y="14245"/>
                    <a:pt x="49169" y="13644"/>
                    <a:pt x="49936" y="15045"/>
                  </a:cubicBezTo>
                  <a:cubicBezTo>
                    <a:pt x="50704" y="16446"/>
                    <a:pt x="49169" y="16613"/>
                    <a:pt x="48902" y="15612"/>
                  </a:cubicBezTo>
                  <a:cubicBezTo>
                    <a:pt x="48636" y="14611"/>
                    <a:pt x="46434" y="13978"/>
                    <a:pt x="45967" y="15412"/>
                  </a:cubicBezTo>
                  <a:cubicBezTo>
                    <a:pt x="45533" y="16846"/>
                    <a:pt x="44933" y="17780"/>
                    <a:pt x="43966" y="17180"/>
                  </a:cubicBezTo>
                  <a:cubicBezTo>
                    <a:pt x="43198" y="16580"/>
                    <a:pt x="42098" y="16613"/>
                    <a:pt x="41397" y="17280"/>
                  </a:cubicBezTo>
                  <a:cubicBezTo>
                    <a:pt x="40596" y="17880"/>
                    <a:pt x="39729" y="17747"/>
                    <a:pt x="39796" y="17180"/>
                  </a:cubicBezTo>
                  <a:cubicBezTo>
                    <a:pt x="39896" y="16580"/>
                    <a:pt x="40530" y="16580"/>
                    <a:pt x="42665" y="15679"/>
                  </a:cubicBezTo>
                  <a:cubicBezTo>
                    <a:pt x="44799" y="14812"/>
                    <a:pt x="43499" y="13644"/>
                    <a:pt x="44533" y="12010"/>
                  </a:cubicBezTo>
                  <a:cubicBezTo>
                    <a:pt x="45600" y="10342"/>
                    <a:pt x="44833" y="8707"/>
                    <a:pt x="44166" y="9241"/>
                  </a:cubicBezTo>
                  <a:cubicBezTo>
                    <a:pt x="43499" y="9741"/>
                    <a:pt x="42198" y="11009"/>
                    <a:pt x="41897" y="9641"/>
                  </a:cubicBezTo>
                  <a:cubicBezTo>
                    <a:pt x="41597" y="8307"/>
                    <a:pt x="43832" y="8374"/>
                    <a:pt x="43465" y="6873"/>
                  </a:cubicBezTo>
                  <a:cubicBezTo>
                    <a:pt x="43132" y="5338"/>
                    <a:pt x="41097" y="5939"/>
                    <a:pt x="40263" y="4471"/>
                  </a:cubicBezTo>
                  <a:cubicBezTo>
                    <a:pt x="40029" y="4004"/>
                    <a:pt x="39996" y="3470"/>
                    <a:pt x="40196" y="2970"/>
                  </a:cubicBezTo>
                  <a:close/>
                  <a:moveTo>
                    <a:pt x="40596" y="9808"/>
                  </a:moveTo>
                  <a:cubicBezTo>
                    <a:pt x="39729" y="9808"/>
                    <a:pt x="39296" y="10875"/>
                    <a:pt x="39929" y="11476"/>
                  </a:cubicBezTo>
                  <a:cubicBezTo>
                    <a:pt x="40530" y="12076"/>
                    <a:pt x="41597" y="11643"/>
                    <a:pt x="41597" y="10775"/>
                  </a:cubicBezTo>
                  <a:cubicBezTo>
                    <a:pt x="41597" y="10242"/>
                    <a:pt x="41164" y="9808"/>
                    <a:pt x="40596" y="9808"/>
                  </a:cubicBezTo>
                  <a:close/>
                  <a:moveTo>
                    <a:pt x="25753" y="9508"/>
                  </a:moveTo>
                  <a:cubicBezTo>
                    <a:pt x="26620" y="9508"/>
                    <a:pt x="27053" y="10542"/>
                    <a:pt x="26420" y="11176"/>
                  </a:cubicBezTo>
                  <a:cubicBezTo>
                    <a:pt x="25819" y="11776"/>
                    <a:pt x="24785" y="11342"/>
                    <a:pt x="24785" y="10475"/>
                  </a:cubicBezTo>
                  <a:cubicBezTo>
                    <a:pt x="24785" y="9941"/>
                    <a:pt x="25219" y="9508"/>
                    <a:pt x="25753" y="9508"/>
                  </a:cubicBezTo>
                  <a:close/>
                  <a:moveTo>
                    <a:pt x="1" y="22117"/>
                  </a:moveTo>
                  <a:cubicBezTo>
                    <a:pt x="801" y="23218"/>
                    <a:pt x="2236" y="23318"/>
                    <a:pt x="3770" y="23851"/>
                  </a:cubicBezTo>
                  <a:cubicBezTo>
                    <a:pt x="6139" y="24685"/>
                    <a:pt x="4671" y="25753"/>
                    <a:pt x="5438" y="27854"/>
                  </a:cubicBezTo>
                  <a:cubicBezTo>
                    <a:pt x="6172" y="29922"/>
                    <a:pt x="7773" y="29222"/>
                    <a:pt x="9608" y="29255"/>
                  </a:cubicBezTo>
                  <a:cubicBezTo>
                    <a:pt x="11409" y="29322"/>
                    <a:pt x="12376" y="29589"/>
                    <a:pt x="13210" y="31257"/>
                  </a:cubicBezTo>
                  <a:cubicBezTo>
                    <a:pt x="14078" y="32891"/>
                    <a:pt x="12343" y="36260"/>
                    <a:pt x="13077" y="38895"/>
                  </a:cubicBezTo>
                  <a:cubicBezTo>
                    <a:pt x="13777" y="41564"/>
                    <a:pt x="16713" y="42498"/>
                    <a:pt x="18414" y="44333"/>
                  </a:cubicBezTo>
                  <a:cubicBezTo>
                    <a:pt x="20115" y="46167"/>
                    <a:pt x="18614" y="47802"/>
                    <a:pt x="18714" y="50704"/>
                  </a:cubicBezTo>
                  <a:cubicBezTo>
                    <a:pt x="18848" y="53639"/>
                    <a:pt x="19748" y="54740"/>
                    <a:pt x="21583" y="55040"/>
                  </a:cubicBezTo>
                  <a:cubicBezTo>
                    <a:pt x="23384" y="55341"/>
                    <a:pt x="23451" y="52405"/>
                    <a:pt x="25219" y="52172"/>
                  </a:cubicBezTo>
                  <a:cubicBezTo>
                    <a:pt x="26987" y="51938"/>
                    <a:pt x="27587" y="48469"/>
                    <a:pt x="28388" y="46468"/>
                  </a:cubicBezTo>
                  <a:cubicBezTo>
                    <a:pt x="29188" y="44466"/>
                    <a:pt x="29355" y="46401"/>
                    <a:pt x="30823" y="45000"/>
                  </a:cubicBezTo>
                  <a:cubicBezTo>
                    <a:pt x="32291" y="43599"/>
                    <a:pt x="31457" y="42231"/>
                    <a:pt x="32657" y="41230"/>
                  </a:cubicBezTo>
                  <a:cubicBezTo>
                    <a:pt x="33825" y="40263"/>
                    <a:pt x="33892" y="38362"/>
                    <a:pt x="33024" y="38162"/>
                  </a:cubicBezTo>
                  <a:cubicBezTo>
                    <a:pt x="32124" y="37928"/>
                    <a:pt x="30656" y="37828"/>
                    <a:pt x="30356" y="35760"/>
                  </a:cubicBezTo>
                  <a:cubicBezTo>
                    <a:pt x="30056" y="33692"/>
                    <a:pt x="29422" y="33325"/>
                    <a:pt x="27854" y="33458"/>
                  </a:cubicBezTo>
                  <a:cubicBezTo>
                    <a:pt x="26253" y="33592"/>
                    <a:pt x="24819" y="34259"/>
                    <a:pt x="24151" y="31757"/>
                  </a:cubicBezTo>
                  <a:cubicBezTo>
                    <a:pt x="23484" y="29255"/>
                    <a:pt x="21850" y="29255"/>
                    <a:pt x="20449" y="29255"/>
                  </a:cubicBezTo>
                  <a:cubicBezTo>
                    <a:pt x="19048" y="29255"/>
                    <a:pt x="17647" y="31357"/>
                    <a:pt x="15512" y="30056"/>
                  </a:cubicBezTo>
                  <a:cubicBezTo>
                    <a:pt x="13410" y="28755"/>
                    <a:pt x="13644" y="26020"/>
                    <a:pt x="16246" y="25653"/>
                  </a:cubicBezTo>
                  <a:cubicBezTo>
                    <a:pt x="18881" y="25286"/>
                    <a:pt x="18814" y="21950"/>
                    <a:pt x="18214" y="20316"/>
                  </a:cubicBezTo>
                  <a:cubicBezTo>
                    <a:pt x="17413" y="17747"/>
                    <a:pt x="19014" y="15078"/>
                    <a:pt x="21650" y="14545"/>
                  </a:cubicBezTo>
                  <a:cubicBezTo>
                    <a:pt x="25052" y="13811"/>
                    <a:pt x="25519" y="11009"/>
                    <a:pt x="23885" y="11076"/>
                  </a:cubicBezTo>
                  <a:cubicBezTo>
                    <a:pt x="22250" y="11142"/>
                    <a:pt x="20782" y="12810"/>
                    <a:pt x="19415" y="12043"/>
                  </a:cubicBezTo>
                  <a:cubicBezTo>
                    <a:pt x="18047" y="11276"/>
                    <a:pt x="17747" y="9174"/>
                    <a:pt x="19948" y="9107"/>
                  </a:cubicBezTo>
                  <a:cubicBezTo>
                    <a:pt x="22117" y="9041"/>
                    <a:pt x="21550" y="8107"/>
                    <a:pt x="21283" y="7473"/>
                  </a:cubicBezTo>
                  <a:cubicBezTo>
                    <a:pt x="20982" y="6806"/>
                    <a:pt x="20716" y="6005"/>
                    <a:pt x="22517" y="5472"/>
                  </a:cubicBezTo>
                  <a:cubicBezTo>
                    <a:pt x="24318" y="4971"/>
                    <a:pt x="25619" y="7606"/>
                    <a:pt x="26420" y="5238"/>
                  </a:cubicBezTo>
                  <a:cubicBezTo>
                    <a:pt x="27187" y="2870"/>
                    <a:pt x="24952" y="4871"/>
                    <a:pt x="23985" y="2936"/>
                  </a:cubicBezTo>
                  <a:cubicBezTo>
                    <a:pt x="23017" y="968"/>
                    <a:pt x="24652" y="2503"/>
                    <a:pt x="25552" y="835"/>
                  </a:cubicBezTo>
                  <a:cubicBezTo>
                    <a:pt x="25719" y="601"/>
                    <a:pt x="25786" y="301"/>
                    <a:pt x="25753" y="1"/>
                  </a:cubicBezTo>
                  <a:cubicBezTo>
                    <a:pt x="13210" y="802"/>
                    <a:pt x="2736" y="9808"/>
                    <a:pt x="1" y="22050"/>
                  </a:cubicBezTo>
                  <a:close/>
                  <a:moveTo>
                    <a:pt x="18714" y="6039"/>
                  </a:moveTo>
                  <a:cubicBezTo>
                    <a:pt x="19782" y="5805"/>
                    <a:pt x="19748" y="8073"/>
                    <a:pt x="18614" y="8073"/>
                  </a:cubicBezTo>
                  <a:cubicBezTo>
                    <a:pt x="17513" y="8073"/>
                    <a:pt x="16846" y="9608"/>
                    <a:pt x="16212" y="9408"/>
                  </a:cubicBezTo>
                  <a:cubicBezTo>
                    <a:pt x="15579" y="9174"/>
                    <a:pt x="15312" y="8340"/>
                    <a:pt x="16212" y="7206"/>
                  </a:cubicBezTo>
                  <a:cubicBezTo>
                    <a:pt x="16880" y="6506"/>
                    <a:pt x="17780" y="6072"/>
                    <a:pt x="18714" y="6005"/>
                  </a:cubicBezTo>
                  <a:close/>
                  <a:moveTo>
                    <a:pt x="54039" y="18381"/>
                  </a:moveTo>
                  <a:cubicBezTo>
                    <a:pt x="53439" y="18548"/>
                    <a:pt x="52872" y="18748"/>
                    <a:pt x="52372" y="19048"/>
                  </a:cubicBezTo>
                  <a:cubicBezTo>
                    <a:pt x="51204" y="19715"/>
                    <a:pt x="49469" y="20015"/>
                    <a:pt x="49036" y="18347"/>
                  </a:cubicBezTo>
                  <a:cubicBezTo>
                    <a:pt x="48569" y="16680"/>
                    <a:pt x="46567" y="16946"/>
                    <a:pt x="45567" y="17780"/>
                  </a:cubicBezTo>
                  <a:cubicBezTo>
                    <a:pt x="44566" y="18648"/>
                    <a:pt x="43999" y="17914"/>
                    <a:pt x="42898" y="17714"/>
                  </a:cubicBezTo>
                  <a:cubicBezTo>
                    <a:pt x="41797" y="17547"/>
                    <a:pt x="39863" y="17914"/>
                    <a:pt x="40330" y="20616"/>
                  </a:cubicBezTo>
                  <a:cubicBezTo>
                    <a:pt x="40797" y="23318"/>
                    <a:pt x="37794" y="22717"/>
                    <a:pt x="36994" y="23418"/>
                  </a:cubicBezTo>
                  <a:cubicBezTo>
                    <a:pt x="36193" y="24118"/>
                    <a:pt x="36427" y="25219"/>
                    <a:pt x="37294" y="26153"/>
                  </a:cubicBezTo>
                  <a:cubicBezTo>
                    <a:pt x="38161" y="27087"/>
                    <a:pt x="38395" y="28321"/>
                    <a:pt x="37361" y="30890"/>
                  </a:cubicBezTo>
                  <a:cubicBezTo>
                    <a:pt x="36327" y="33492"/>
                    <a:pt x="39496" y="34659"/>
                    <a:pt x="41497" y="32057"/>
                  </a:cubicBezTo>
                  <a:cubicBezTo>
                    <a:pt x="43499" y="29455"/>
                    <a:pt x="47702" y="30756"/>
                    <a:pt x="47768" y="35426"/>
                  </a:cubicBezTo>
                  <a:cubicBezTo>
                    <a:pt x="47868" y="39296"/>
                    <a:pt x="45967" y="43065"/>
                    <a:pt x="49636" y="45700"/>
                  </a:cubicBezTo>
                  <a:cubicBezTo>
                    <a:pt x="55774" y="37995"/>
                    <a:pt x="57408" y="27621"/>
                    <a:pt x="54006" y="1838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9"/>
          <p:cNvSpPr txBox="1"/>
          <p:nvPr>
            <p:ph type="title"/>
          </p:nvPr>
        </p:nvSpPr>
        <p:spPr>
          <a:xfrm>
            <a:off x="3696175" y="2971800"/>
            <a:ext cx="4725900" cy="508800"/>
          </a:xfrm>
          <a:prstGeom prst="rect">
            <a:avLst/>
          </a:prstGeom>
        </p:spPr>
        <p:txBody>
          <a:bodyPr anchorCtr="0" anchor="t" bIns="91425" lIns="91425" spcFirstLastPara="1" rIns="91425" wrap="square" tIns="91425">
            <a:normAutofit/>
          </a:bodyPr>
          <a:lstStyle/>
          <a:p>
            <a:pPr indent="0" lvl="0" marL="0" rtl="0" algn="r">
              <a:spcBef>
                <a:spcPts val="0"/>
              </a:spcBef>
              <a:spcAft>
                <a:spcPts val="1600"/>
              </a:spcAft>
              <a:buNone/>
            </a:pPr>
            <a:r>
              <a:t/>
            </a:r>
            <a:endParaRPr/>
          </a:p>
        </p:txBody>
      </p:sp>
      <p:sp>
        <p:nvSpPr>
          <p:cNvPr id="250" name="Google Shape;250;p29"/>
          <p:cNvSpPr txBox="1"/>
          <p:nvPr>
            <p:ph idx="1" type="subTitle"/>
          </p:nvPr>
        </p:nvSpPr>
        <p:spPr>
          <a:xfrm>
            <a:off x="3468900" y="1786725"/>
            <a:ext cx="4953300" cy="980100"/>
          </a:xfrm>
          <a:prstGeom prst="rect">
            <a:avLst/>
          </a:prstGeom>
        </p:spPr>
        <p:txBody>
          <a:bodyPr anchorCtr="0" anchor="t" bIns="91425" lIns="91425" spcFirstLastPara="1" rIns="91425" wrap="square" tIns="91425">
            <a:normAutofit/>
          </a:bodyPr>
          <a:lstStyle/>
          <a:p>
            <a:pPr indent="0" lvl="0" marL="0" rtl="0" algn="r">
              <a:spcBef>
                <a:spcPts val="0"/>
              </a:spcBef>
              <a:spcAft>
                <a:spcPts val="16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4" name="Shape 1514"/>
        <p:cNvGrpSpPr/>
        <p:nvPr/>
      </p:nvGrpSpPr>
      <p:grpSpPr>
        <a:xfrm>
          <a:off x="0" y="0"/>
          <a:ext cx="0" cy="0"/>
          <a:chOff x="0" y="0"/>
          <a:chExt cx="0" cy="0"/>
        </a:xfrm>
      </p:grpSpPr>
      <p:sp>
        <p:nvSpPr>
          <p:cNvPr id="1515" name="Google Shape;1515;p56"/>
          <p:cNvSpPr txBox="1"/>
          <p:nvPr>
            <p:ph type="title"/>
          </p:nvPr>
        </p:nvSpPr>
        <p:spPr>
          <a:xfrm>
            <a:off x="711600" y="445025"/>
            <a:ext cx="772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You can divide the content</a:t>
            </a:r>
            <a:endParaRPr/>
          </a:p>
        </p:txBody>
      </p:sp>
      <p:sp>
        <p:nvSpPr>
          <p:cNvPr id="1516" name="Google Shape;1516;p56"/>
          <p:cNvSpPr txBox="1"/>
          <p:nvPr>
            <p:ph idx="1" type="body"/>
          </p:nvPr>
        </p:nvSpPr>
        <p:spPr>
          <a:xfrm>
            <a:off x="2160125" y="3113250"/>
            <a:ext cx="2172000" cy="6258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Font typeface="Arial"/>
              <a:buNone/>
            </a:pPr>
            <a:r>
              <a:rPr lang="en">
                <a:solidFill>
                  <a:schemeClr val="dk1"/>
                </a:solidFill>
              </a:rPr>
              <a:t>Despite being red, Mars is actually a cold place</a:t>
            </a:r>
            <a:endParaRPr/>
          </a:p>
        </p:txBody>
      </p:sp>
      <p:sp>
        <p:nvSpPr>
          <p:cNvPr id="1517" name="Google Shape;1517;p56"/>
          <p:cNvSpPr txBox="1"/>
          <p:nvPr>
            <p:ph idx="2" type="body"/>
          </p:nvPr>
        </p:nvSpPr>
        <p:spPr>
          <a:xfrm>
            <a:off x="4811871" y="3113250"/>
            <a:ext cx="2172000" cy="6258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rPr>
              <a:t>Venus has a beautiful name, but it’s terribly hot</a:t>
            </a:r>
            <a:endParaRPr>
              <a:solidFill>
                <a:schemeClr val="dk1"/>
              </a:solidFill>
            </a:endParaRPr>
          </a:p>
        </p:txBody>
      </p:sp>
      <p:sp>
        <p:nvSpPr>
          <p:cNvPr id="1518" name="Google Shape;1518;p56"/>
          <p:cNvSpPr txBox="1"/>
          <p:nvPr>
            <p:ph idx="3" type="title"/>
          </p:nvPr>
        </p:nvSpPr>
        <p:spPr>
          <a:xfrm>
            <a:off x="5198121" y="2754725"/>
            <a:ext cx="1399500" cy="28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519" name="Google Shape;1519;p56"/>
          <p:cNvSpPr txBox="1"/>
          <p:nvPr>
            <p:ph idx="4" type="title"/>
          </p:nvPr>
        </p:nvSpPr>
        <p:spPr>
          <a:xfrm>
            <a:off x="2546375" y="2754725"/>
            <a:ext cx="1399500" cy="2838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Mars</a:t>
            </a:r>
            <a:endParaRPr/>
          </a:p>
        </p:txBody>
      </p:sp>
      <p:grpSp>
        <p:nvGrpSpPr>
          <p:cNvPr id="1520" name="Google Shape;1520;p56"/>
          <p:cNvGrpSpPr/>
          <p:nvPr/>
        </p:nvGrpSpPr>
        <p:grpSpPr>
          <a:xfrm>
            <a:off x="6893187" y="3074973"/>
            <a:ext cx="2034103" cy="2068523"/>
            <a:chOff x="7285197" y="1785349"/>
            <a:chExt cx="1858646" cy="1833472"/>
          </a:xfrm>
        </p:grpSpPr>
        <p:grpSp>
          <p:nvGrpSpPr>
            <p:cNvPr id="1521" name="Google Shape;1521;p56"/>
            <p:cNvGrpSpPr/>
            <p:nvPr/>
          </p:nvGrpSpPr>
          <p:grpSpPr>
            <a:xfrm rot="1867537">
              <a:off x="7523666" y="2048348"/>
              <a:ext cx="1381708" cy="1307474"/>
              <a:chOff x="3761725" y="1394700"/>
              <a:chExt cx="679375" cy="642875"/>
            </a:xfrm>
          </p:grpSpPr>
          <p:sp>
            <p:nvSpPr>
              <p:cNvPr id="1522" name="Google Shape;1522;p56"/>
              <p:cNvSpPr/>
              <p:nvPr/>
            </p:nvSpPr>
            <p:spPr>
              <a:xfrm>
                <a:off x="3761725" y="1394700"/>
                <a:ext cx="679375" cy="642875"/>
              </a:xfrm>
              <a:custGeom>
                <a:rect b="b" l="l" r="r" t="t"/>
                <a:pathLst>
                  <a:path extrusionOk="0" h="25715" w="27175">
                    <a:moveTo>
                      <a:pt x="13588" y="0"/>
                    </a:moveTo>
                    <a:cubicBezTo>
                      <a:pt x="6080" y="0"/>
                      <a:pt x="1" y="5745"/>
                      <a:pt x="1" y="12857"/>
                    </a:cubicBezTo>
                    <a:cubicBezTo>
                      <a:pt x="1" y="19940"/>
                      <a:pt x="6080" y="25715"/>
                      <a:pt x="13588" y="25715"/>
                    </a:cubicBezTo>
                    <a:cubicBezTo>
                      <a:pt x="21095" y="25715"/>
                      <a:pt x="27175" y="19940"/>
                      <a:pt x="27175" y="12857"/>
                    </a:cubicBezTo>
                    <a:cubicBezTo>
                      <a:pt x="27175" y="5745"/>
                      <a:pt x="21095" y="0"/>
                      <a:pt x="13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6"/>
              <p:cNvSpPr/>
              <p:nvPr/>
            </p:nvSpPr>
            <p:spPr>
              <a:xfrm>
                <a:off x="3871925" y="1394700"/>
                <a:ext cx="459000" cy="642875"/>
              </a:xfrm>
              <a:custGeom>
                <a:rect b="b" l="l" r="r" t="t"/>
                <a:pathLst>
                  <a:path extrusionOk="0" h="25715" w="18360">
                    <a:moveTo>
                      <a:pt x="9180" y="0"/>
                    </a:moveTo>
                    <a:cubicBezTo>
                      <a:pt x="4104" y="0"/>
                      <a:pt x="0" y="5745"/>
                      <a:pt x="0" y="12857"/>
                    </a:cubicBezTo>
                    <a:cubicBezTo>
                      <a:pt x="0" y="19940"/>
                      <a:pt x="4104" y="25715"/>
                      <a:pt x="9180" y="25715"/>
                    </a:cubicBezTo>
                    <a:cubicBezTo>
                      <a:pt x="14256" y="25715"/>
                      <a:pt x="18359" y="19940"/>
                      <a:pt x="18359" y="12857"/>
                    </a:cubicBezTo>
                    <a:cubicBezTo>
                      <a:pt x="18359" y="5745"/>
                      <a:pt x="14256" y="0"/>
                      <a:pt x="9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6"/>
              <p:cNvSpPr/>
              <p:nvPr/>
            </p:nvSpPr>
            <p:spPr>
              <a:xfrm>
                <a:off x="4000350" y="1394700"/>
                <a:ext cx="202150" cy="642875"/>
              </a:xfrm>
              <a:custGeom>
                <a:rect b="b" l="l" r="r" t="t"/>
                <a:pathLst>
                  <a:path extrusionOk="0" h="25715" w="8086">
                    <a:moveTo>
                      <a:pt x="4043" y="0"/>
                    </a:moveTo>
                    <a:cubicBezTo>
                      <a:pt x="1793" y="0"/>
                      <a:pt x="0" y="5745"/>
                      <a:pt x="0" y="12857"/>
                    </a:cubicBezTo>
                    <a:cubicBezTo>
                      <a:pt x="0" y="19940"/>
                      <a:pt x="1793" y="25715"/>
                      <a:pt x="4043" y="25715"/>
                    </a:cubicBezTo>
                    <a:cubicBezTo>
                      <a:pt x="6262" y="25715"/>
                      <a:pt x="8085" y="19940"/>
                      <a:pt x="8085" y="12857"/>
                    </a:cubicBezTo>
                    <a:cubicBezTo>
                      <a:pt x="8085" y="5745"/>
                      <a:pt x="6262" y="0"/>
                      <a:pt x="4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56"/>
            <p:cNvGrpSpPr/>
            <p:nvPr/>
          </p:nvGrpSpPr>
          <p:grpSpPr>
            <a:xfrm rot="1867547">
              <a:off x="7625333" y="2144544"/>
              <a:ext cx="1178382" cy="1115073"/>
              <a:chOff x="3761725" y="1394700"/>
              <a:chExt cx="679375" cy="642875"/>
            </a:xfrm>
          </p:grpSpPr>
          <p:sp>
            <p:nvSpPr>
              <p:cNvPr id="1526" name="Google Shape;1526;p56"/>
              <p:cNvSpPr/>
              <p:nvPr/>
            </p:nvSpPr>
            <p:spPr>
              <a:xfrm>
                <a:off x="3761725" y="1394700"/>
                <a:ext cx="679375" cy="642875"/>
              </a:xfrm>
              <a:custGeom>
                <a:rect b="b" l="l" r="r" t="t"/>
                <a:pathLst>
                  <a:path extrusionOk="0" h="25715" w="27175">
                    <a:moveTo>
                      <a:pt x="13588" y="0"/>
                    </a:moveTo>
                    <a:cubicBezTo>
                      <a:pt x="6080" y="0"/>
                      <a:pt x="1" y="5745"/>
                      <a:pt x="1" y="12857"/>
                    </a:cubicBezTo>
                    <a:cubicBezTo>
                      <a:pt x="1" y="19940"/>
                      <a:pt x="6080" y="25715"/>
                      <a:pt x="13588" y="25715"/>
                    </a:cubicBezTo>
                    <a:cubicBezTo>
                      <a:pt x="21095" y="25715"/>
                      <a:pt x="27175" y="19940"/>
                      <a:pt x="27175" y="12857"/>
                    </a:cubicBezTo>
                    <a:cubicBezTo>
                      <a:pt x="27175" y="5745"/>
                      <a:pt x="21095" y="0"/>
                      <a:pt x="135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3871925" y="1394700"/>
                <a:ext cx="459000" cy="642875"/>
              </a:xfrm>
              <a:custGeom>
                <a:rect b="b" l="l" r="r" t="t"/>
                <a:pathLst>
                  <a:path extrusionOk="0" h="25715" w="18360">
                    <a:moveTo>
                      <a:pt x="9180" y="0"/>
                    </a:moveTo>
                    <a:cubicBezTo>
                      <a:pt x="4104" y="0"/>
                      <a:pt x="0" y="5745"/>
                      <a:pt x="0" y="12857"/>
                    </a:cubicBezTo>
                    <a:cubicBezTo>
                      <a:pt x="0" y="19940"/>
                      <a:pt x="4104" y="25715"/>
                      <a:pt x="9180" y="25715"/>
                    </a:cubicBezTo>
                    <a:cubicBezTo>
                      <a:pt x="14256" y="25715"/>
                      <a:pt x="18359" y="19940"/>
                      <a:pt x="18359" y="12857"/>
                    </a:cubicBezTo>
                    <a:cubicBezTo>
                      <a:pt x="18359" y="5745"/>
                      <a:pt x="14256" y="0"/>
                      <a:pt x="9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6"/>
              <p:cNvSpPr/>
              <p:nvPr/>
            </p:nvSpPr>
            <p:spPr>
              <a:xfrm>
                <a:off x="4000350" y="1394700"/>
                <a:ext cx="202150" cy="642875"/>
              </a:xfrm>
              <a:custGeom>
                <a:rect b="b" l="l" r="r" t="t"/>
                <a:pathLst>
                  <a:path extrusionOk="0" h="25715" w="8086">
                    <a:moveTo>
                      <a:pt x="4043" y="0"/>
                    </a:moveTo>
                    <a:cubicBezTo>
                      <a:pt x="1793" y="0"/>
                      <a:pt x="0" y="5745"/>
                      <a:pt x="0" y="12857"/>
                    </a:cubicBezTo>
                    <a:cubicBezTo>
                      <a:pt x="0" y="19940"/>
                      <a:pt x="1793" y="25715"/>
                      <a:pt x="4043" y="25715"/>
                    </a:cubicBezTo>
                    <a:cubicBezTo>
                      <a:pt x="6262" y="25715"/>
                      <a:pt x="8085" y="19940"/>
                      <a:pt x="8085" y="12857"/>
                    </a:cubicBezTo>
                    <a:cubicBezTo>
                      <a:pt x="8085" y="5745"/>
                      <a:pt x="6262" y="0"/>
                      <a:pt x="4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9" name="Google Shape;1529;p56"/>
          <p:cNvGrpSpPr/>
          <p:nvPr/>
        </p:nvGrpSpPr>
        <p:grpSpPr>
          <a:xfrm>
            <a:off x="5647624" y="1965438"/>
            <a:ext cx="500493" cy="540805"/>
            <a:chOff x="1748310" y="2408601"/>
            <a:chExt cx="308508" cy="333378"/>
          </a:xfrm>
        </p:grpSpPr>
        <p:sp>
          <p:nvSpPr>
            <p:cNvPr id="1530" name="Google Shape;1530;p56"/>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6"/>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6"/>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6"/>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6"/>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56"/>
          <p:cNvGrpSpPr/>
          <p:nvPr/>
        </p:nvGrpSpPr>
        <p:grpSpPr>
          <a:xfrm>
            <a:off x="2911916" y="1981410"/>
            <a:ext cx="668418" cy="508895"/>
            <a:chOff x="2622794" y="1990868"/>
            <a:chExt cx="389090" cy="296231"/>
          </a:xfrm>
        </p:grpSpPr>
        <p:sp>
          <p:nvSpPr>
            <p:cNvPr id="1539" name="Google Shape;1539;p56"/>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6"/>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6"/>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51" name="Shape 1551"/>
        <p:cNvGrpSpPr/>
        <p:nvPr/>
      </p:nvGrpSpPr>
      <p:grpSpPr>
        <a:xfrm>
          <a:off x="0" y="0"/>
          <a:ext cx="0" cy="0"/>
          <a:chOff x="0" y="0"/>
          <a:chExt cx="0" cy="0"/>
        </a:xfrm>
      </p:grpSpPr>
      <p:grpSp>
        <p:nvGrpSpPr>
          <p:cNvPr id="1552" name="Google Shape;1552;p57"/>
          <p:cNvGrpSpPr/>
          <p:nvPr/>
        </p:nvGrpSpPr>
        <p:grpSpPr>
          <a:xfrm>
            <a:off x="2783675" y="2516175"/>
            <a:ext cx="1366500" cy="1366500"/>
            <a:chOff x="5895350" y="1940075"/>
            <a:chExt cx="1366500" cy="1366500"/>
          </a:xfrm>
        </p:grpSpPr>
        <p:sp>
          <p:nvSpPr>
            <p:cNvPr id="1553" name="Google Shape;1553;p57"/>
            <p:cNvSpPr/>
            <p:nvPr/>
          </p:nvSpPr>
          <p:spPr>
            <a:xfrm>
              <a:off x="5895350" y="1940075"/>
              <a:ext cx="1366500" cy="1366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7"/>
            <p:cNvSpPr/>
            <p:nvPr/>
          </p:nvSpPr>
          <p:spPr>
            <a:xfrm>
              <a:off x="5994536" y="2039261"/>
              <a:ext cx="1167900" cy="116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57"/>
          <p:cNvGrpSpPr/>
          <p:nvPr/>
        </p:nvGrpSpPr>
        <p:grpSpPr>
          <a:xfrm>
            <a:off x="5000525" y="2306175"/>
            <a:ext cx="1576500" cy="1576500"/>
            <a:chOff x="3783750" y="1783500"/>
            <a:chExt cx="1576500" cy="1576500"/>
          </a:xfrm>
        </p:grpSpPr>
        <p:sp>
          <p:nvSpPr>
            <p:cNvPr id="1556" name="Google Shape;1556;p57"/>
            <p:cNvSpPr/>
            <p:nvPr/>
          </p:nvSpPr>
          <p:spPr>
            <a:xfrm>
              <a:off x="3783750" y="1783500"/>
              <a:ext cx="1576500" cy="1576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7"/>
            <p:cNvSpPr/>
            <p:nvPr/>
          </p:nvSpPr>
          <p:spPr>
            <a:xfrm>
              <a:off x="3889050" y="1888800"/>
              <a:ext cx="1365900" cy="1365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57"/>
          <p:cNvGrpSpPr/>
          <p:nvPr/>
        </p:nvGrpSpPr>
        <p:grpSpPr>
          <a:xfrm>
            <a:off x="3504525" y="1081475"/>
            <a:ext cx="2128800" cy="2128800"/>
            <a:chOff x="1326900" y="1457500"/>
            <a:chExt cx="2128800" cy="2128800"/>
          </a:xfrm>
        </p:grpSpPr>
        <p:sp>
          <p:nvSpPr>
            <p:cNvPr id="1559" name="Google Shape;1559;p57"/>
            <p:cNvSpPr/>
            <p:nvPr/>
          </p:nvSpPr>
          <p:spPr>
            <a:xfrm>
              <a:off x="1326900" y="1457500"/>
              <a:ext cx="2128800" cy="21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7"/>
            <p:cNvSpPr/>
            <p:nvPr/>
          </p:nvSpPr>
          <p:spPr>
            <a:xfrm>
              <a:off x="1432050" y="1562650"/>
              <a:ext cx="1918500" cy="1918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1" name="Google Shape;1561;p57"/>
          <p:cNvSpPr txBox="1"/>
          <p:nvPr>
            <p:ph type="title"/>
          </p:nvPr>
        </p:nvSpPr>
        <p:spPr>
          <a:xfrm>
            <a:off x="-254325" y="123387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Budget</a:t>
            </a:r>
            <a:endParaRPr/>
          </a:p>
        </p:txBody>
      </p:sp>
      <p:sp>
        <p:nvSpPr>
          <p:cNvPr id="1562" name="Google Shape;1562;p57"/>
          <p:cNvSpPr txBox="1"/>
          <p:nvPr/>
        </p:nvSpPr>
        <p:spPr>
          <a:xfrm>
            <a:off x="3939226" y="1931125"/>
            <a:ext cx="1259400" cy="529200"/>
          </a:xfrm>
          <a:prstGeom prst="rect">
            <a:avLst/>
          </a:prstGeom>
          <a:no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b="1" lang="en" sz="3100">
                <a:solidFill>
                  <a:schemeClr val="dk1"/>
                </a:solidFill>
                <a:latin typeface="Syncopate"/>
                <a:ea typeface="Syncopate"/>
                <a:cs typeface="Syncopate"/>
                <a:sym typeface="Syncopate"/>
              </a:rPr>
              <a:t>8</a:t>
            </a:r>
            <a:r>
              <a:rPr b="1" lang="en" sz="3100">
                <a:solidFill>
                  <a:schemeClr val="dk1"/>
                </a:solidFill>
                <a:latin typeface="Syncopate"/>
                <a:ea typeface="Syncopate"/>
                <a:cs typeface="Syncopate"/>
                <a:sym typeface="Syncopate"/>
              </a:rPr>
              <a:t>5%</a:t>
            </a:r>
            <a:endParaRPr b="1" sz="3100">
              <a:solidFill>
                <a:schemeClr val="dk1"/>
              </a:solidFill>
              <a:latin typeface="Syncopate"/>
              <a:ea typeface="Syncopate"/>
              <a:cs typeface="Syncopate"/>
              <a:sym typeface="Syncopate"/>
            </a:endParaRPr>
          </a:p>
        </p:txBody>
      </p:sp>
      <p:sp>
        <p:nvSpPr>
          <p:cNvPr id="1563" name="Google Shape;1563;p57"/>
          <p:cNvSpPr txBox="1"/>
          <p:nvPr/>
        </p:nvSpPr>
        <p:spPr>
          <a:xfrm>
            <a:off x="5159081" y="2880375"/>
            <a:ext cx="1259400" cy="428100"/>
          </a:xfrm>
          <a:prstGeom prst="rect">
            <a:avLst/>
          </a:prstGeom>
          <a:no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b="1" lang="en" sz="2600">
                <a:solidFill>
                  <a:schemeClr val="dk1"/>
                </a:solidFill>
                <a:latin typeface="Syncopate"/>
                <a:ea typeface="Syncopate"/>
                <a:cs typeface="Syncopate"/>
                <a:sym typeface="Syncopate"/>
              </a:rPr>
              <a:t>45</a:t>
            </a:r>
            <a:r>
              <a:rPr b="1" lang="en" sz="2600">
                <a:solidFill>
                  <a:schemeClr val="dk1"/>
                </a:solidFill>
                <a:latin typeface="Syncopate"/>
                <a:ea typeface="Syncopate"/>
                <a:cs typeface="Syncopate"/>
                <a:sym typeface="Syncopate"/>
              </a:rPr>
              <a:t>%</a:t>
            </a:r>
            <a:endParaRPr b="1" sz="2600">
              <a:solidFill>
                <a:schemeClr val="dk1"/>
              </a:solidFill>
              <a:latin typeface="Syncopate"/>
              <a:ea typeface="Syncopate"/>
              <a:cs typeface="Syncopate"/>
              <a:sym typeface="Syncopate"/>
            </a:endParaRPr>
          </a:p>
        </p:txBody>
      </p:sp>
      <p:sp>
        <p:nvSpPr>
          <p:cNvPr id="1564" name="Google Shape;1564;p57"/>
          <p:cNvSpPr txBox="1"/>
          <p:nvPr/>
        </p:nvSpPr>
        <p:spPr>
          <a:xfrm>
            <a:off x="2837229" y="2985375"/>
            <a:ext cx="1259400" cy="428100"/>
          </a:xfrm>
          <a:prstGeom prst="rect">
            <a:avLst/>
          </a:prstGeom>
          <a:no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b="1" lang="en" sz="2200">
                <a:solidFill>
                  <a:schemeClr val="dk1"/>
                </a:solidFill>
                <a:latin typeface="Syncopate"/>
                <a:ea typeface="Syncopate"/>
                <a:cs typeface="Syncopate"/>
                <a:sym typeface="Syncopate"/>
              </a:rPr>
              <a:t>35%</a:t>
            </a:r>
            <a:endParaRPr b="1" sz="2200">
              <a:solidFill>
                <a:schemeClr val="dk1"/>
              </a:solidFill>
              <a:latin typeface="Syncopate"/>
              <a:ea typeface="Syncopate"/>
              <a:cs typeface="Syncopate"/>
              <a:sym typeface="Syncopate"/>
            </a:endParaRPr>
          </a:p>
        </p:txBody>
      </p:sp>
      <p:sp>
        <p:nvSpPr>
          <p:cNvPr id="1565" name="Google Shape;1565;p57"/>
          <p:cNvSpPr txBox="1"/>
          <p:nvPr>
            <p:ph idx="4294967295" type="subTitle"/>
          </p:nvPr>
        </p:nvSpPr>
        <p:spPr>
          <a:xfrm>
            <a:off x="4598972" y="3938525"/>
            <a:ext cx="237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Clr>
                <a:schemeClr val="dk1"/>
              </a:buClr>
              <a:buFont typeface="Arial"/>
              <a:buNone/>
            </a:pPr>
            <a:r>
              <a:rPr lang="en" sz="1400">
                <a:solidFill>
                  <a:schemeClr val="dk1"/>
                </a:solidFill>
              </a:rPr>
              <a:t>Despite being red, Mars is a cold place, not hot </a:t>
            </a:r>
            <a:endParaRPr sz="1400">
              <a:solidFill>
                <a:schemeClr val="dk1"/>
              </a:solidFill>
            </a:endParaRPr>
          </a:p>
        </p:txBody>
      </p:sp>
      <p:sp>
        <p:nvSpPr>
          <p:cNvPr id="1566" name="Google Shape;1566;p57"/>
          <p:cNvSpPr txBox="1"/>
          <p:nvPr>
            <p:ph idx="4294967295" type="subTitle"/>
          </p:nvPr>
        </p:nvSpPr>
        <p:spPr>
          <a:xfrm>
            <a:off x="5720525" y="1446000"/>
            <a:ext cx="198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1"/>
              </a:buClr>
              <a:buFont typeface="Arial"/>
              <a:buNone/>
            </a:pPr>
            <a:r>
              <a:rPr lang="en" sz="1400">
                <a:solidFill>
                  <a:schemeClr val="dk1"/>
                </a:solidFill>
              </a:rPr>
              <a:t>Neptune is the farthest planet from the Sun</a:t>
            </a:r>
            <a:endParaRPr/>
          </a:p>
        </p:txBody>
      </p:sp>
      <p:sp>
        <p:nvSpPr>
          <p:cNvPr id="1567" name="Google Shape;1567;p57"/>
          <p:cNvSpPr txBox="1"/>
          <p:nvPr>
            <p:ph idx="4294967295" type="subTitle"/>
          </p:nvPr>
        </p:nvSpPr>
        <p:spPr>
          <a:xfrm>
            <a:off x="2192397" y="3938525"/>
            <a:ext cx="237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Clr>
                <a:schemeClr val="dk1"/>
              </a:buClr>
              <a:buFont typeface="Arial"/>
              <a:buNone/>
            </a:pPr>
            <a:r>
              <a:rPr lang="en" sz="1400">
                <a:solidFill>
                  <a:schemeClr val="dk1"/>
                </a:solidFill>
              </a:rPr>
              <a:t>It’s a gas giant and the biggest planet of them all</a:t>
            </a:r>
            <a:endParaRPr/>
          </a:p>
        </p:txBody>
      </p:sp>
      <p:grpSp>
        <p:nvGrpSpPr>
          <p:cNvPr id="1568" name="Google Shape;1568;p57"/>
          <p:cNvGrpSpPr/>
          <p:nvPr/>
        </p:nvGrpSpPr>
        <p:grpSpPr>
          <a:xfrm>
            <a:off x="445695" y="2018695"/>
            <a:ext cx="1453503" cy="1464043"/>
            <a:chOff x="476625" y="1183706"/>
            <a:chExt cx="1788707" cy="1801678"/>
          </a:xfrm>
        </p:grpSpPr>
        <p:sp>
          <p:nvSpPr>
            <p:cNvPr id="1569" name="Google Shape;1569;p57"/>
            <p:cNvSpPr/>
            <p:nvPr/>
          </p:nvSpPr>
          <p:spPr>
            <a:xfrm rot="-659319">
              <a:off x="609370" y="1314770"/>
              <a:ext cx="1523216" cy="1539550"/>
            </a:xfrm>
            <a:custGeom>
              <a:rect b="b" l="l" r="r" t="t"/>
              <a:pathLst>
                <a:path extrusionOk="0" h="69121" w="60489">
                  <a:moveTo>
                    <a:pt x="51066" y="1"/>
                  </a:moveTo>
                  <a:lnTo>
                    <a:pt x="9120" y="62"/>
                  </a:lnTo>
                  <a:lnTo>
                    <a:pt x="1" y="16719"/>
                  </a:lnTo>
                  <a:lnTo>
                    <a:pt x="123" y="69120"/>
                  </a:lnTo>
                  <a:lnTo>
                    <a:pt x="60397" y="69090"/>
                  </a:lnTo>
                  <a:lnTo>
                    <a:pt x="60488" y="16536"/>
                  </a:lnTo>
                  <a:close/>
                </a:path>
              </a:pathLst>
            </a:custGeom>
            <a:solidFill>
              <a:schemeClr val="lt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7"/>
            <p:cNvSpPr/>
            <p:nvPr/>
          </p:nvSpPr>
          <p:spPr>
            <a:xfrm rot="-659319">
              <a:off x="609370" y="1314770"/>
              <a:ext cx="1523216" cy="1539550"/>
            </a:xfrm>
            <a:custGeom>
              <a:rect b="b" l="l" r="r" t="t"/>
              <a:pathLst>
                <a:path extrusionOk="0" h="69121" w="60489">
                  <a:moveTo>
                    <a:pt x="51066" y="1"/>
                  </a:moveTo>
                  <a:lnTo>
                    <a:pt x="9120" y="62"/>
                  </a:lnTo>
                  <a:lnTo>
                    <a:pt x="1" y="16719"/>
                  </a:lnTo>
                  <a:lnTo>
                    <a:pt x="123" y="69120"/>
                  </a:lnTo>
                  <a:lnTo>
                    <a:pt x="60397" y="69090"/>
                  </a:lnTo>
                  <a:lnTo>
                    <a:pt x="60488" y="16536"/>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7"/>
            <p:cNvSpPr/>
            <p:nvPr/>
          </p:nvSpPr>
          <p:spPr>
            <a:xfrm rot="-659081">
              <a:off x="730406" y="1927119"/>
              <a:ext cx="212764" cy="283287"/>
            </a:xfrm>
            <a:custGeom>
              <a:rect b="b" l="l" r="r" t="t"/>
              <a:pathLst>
                <a:path extrusionOk="0" h="12103" w="9090">
                  <a:moveTo>
                    <a:pt x="4679" y="4065"/>
                  </a:moveTo>
                  <a:cubicBezTo>
                    <a:pt x="4700" y="4065"/>
                    <a:pt x="4721" y="4068"/>
                    <a:pt x="4743" y="4074"/>
                  </a:cubicBezTo>
                  <a:cubicBezTo>
                    <a:pt x="4895" y="4074"/>
                    <a:pt x="5016" y="4348"/>
                    <a:pt x="5138" y="4895"/>
                  </a:cubicBezTo>
                  <a:cubicBezTo>
                    <a:pt x="5229" y="5442"/>
                    <a:pt x="5290" y="6019"/>
                    <a:pt x="5290" y="6597"/>
                  </a:cubicBezTo>
                  <a:cubicBezTo>
                    <a:pt x="5290" y="7691"/>
                    <a:pt x="5138" y="8238"/>
                    <a:pt x="4864" y="8299"/>
                  </a:cubicBezTo>
                  <a:cubicBezTo>
                    <a:pt x="4819" y="8305"/>
                    <a:pt x="4775" y="8309"/>
                    <a:pt x="4732" y="8309"/>
                  </a:cubicBezTo>
                  <a:cubicBezTo>
                    <a:pt x="4180" y="8309"/>
                    <a:pt x="3889" y="7756"/>
                    <a:pt x="3861" y="6627"/>
                  </a:cubicBezTo>
                  <a:cubicBezTo>
                    <a:pt x="3861" y="5989"/>
                    <a:pt x="3952" y="5381"/>
                    <a:pt x="4135" y="4803"/>
                  </a:cubicBezTo>
                  <a:cubicBezTo>
                    <a:pt x="4299" y="4311"/>
                    <a:pt x="4488" y="4065"/>
                    <a:pt x="4679" y="4065"/>
                  </a:cubicBezTo>
                  <a:close/>
                  <a:moveTo>
                    <a:pt x="4317" y="1"/>
                  </a:moveTo>
                  <a:cubicBezTo>
                    <a:pt x="4135" y="1"/>
                    <a:pt x="3952" y="31"/>
                    <a:pt x="3800" y="62"/>
                  </a:cubicBezTo>
                  <a:cubicBezTo>
                    <a:pt x="1977" y="396"/>
                    <a:pt x="791" y="1885"/>
                    <a:pt x="244" y="4560"/>
                  </a:cubicBezTo>
                  <a:cubicBezTo>
                    <a:pt x="92" y="5168"/>
                    <a:pt x="31" y="5807"/>
                    <a:pt x="31" y="6445"/>
                  </a:cubicBezTo>
                  <a:cubicBezTo>
                    <a:pt x="1" y="7813"/>
                    <a:pt x="396" y="9150"/>
                    <a:pt x="1186" y="10244"/>
                  </a:cubicBezTo>
                  <a:cubicBezTo>
                    <a:pt x="2003" y="11411"/>
                    <a:pt x="3352" y="12102"/>
                    <a:pt x="4776" y="12102"/>
                  </a:cubicBezTo>
                  <a:cubicBezTo>
                    <a:pt x="4836" y="12102"/>
                    <a:pt x="4895" y="12101"/>
                    <a:pt x="4955" y="12098"/>
                  </a:cubicBezTo>
                  <a:cubicBezTo>
                    <a:pt x="5776" y="12098"/>
                    <a:pt x="6597" y="11825"/>
                    <a:pt x="7265" y="11339"/>
                  </a:cubicBezTo>
                  <a:cubicBezTo>
                    <a:pt x="7934" y="10883"/>
                    <a:pt x="8421" y="10183"/>
                    <a:pt x="8664" y="9393"/>
                  </a:cubicBezTo>
                  <a:lnTo>
                    <a:pt x="8633" y="9393"/>
                  </a:lnTo>
                  <a:cubicBezTo>
                    <a:pt x="8907" y="8542"/>
                    <a:pt x="9059" y="7630"/>
                    <a:pt x="9089" y="6749"/>
                  </a:cubicBezTo>
                  <a:cubicBezTo>
                    <a:pt x="9089" y="5807"/>
                    <a:pt x="8785" y="4500"/>
                    <a:pt x="8238" y="2828"/>
                  </a:cubicBezTo>
                  <a:cubicBezTo>
                    <a:pt x="7934" y="2007"/>
                    <a:pt x="7387" y="1308"/>
                    <a:pt x="6688" y="822"/>
                  </a:cubicBezTo>
                  <a:cubicBezTo>
                    <a:pt x="5989" y="305"/>
                    <a:pt x="5168" y="31"/>
                    <a:pt x="43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7"/>
            <p:cNvSpPr/>
            <p:nvPr/>
          </p:nvSpPr>
          <p:spPr>
            <a:xfrm rot="-659081">
              <a:off x="961484" y="1882129"/>
              <a:ext cx="213466" cy="282538"/>
            </a:xfrm>
            <a:custGeom>
              <a:rect b="b" l="l" r="r" t="t"/>
              <a:pathLst>
                <a:path extrusionOk="0" h="12071" w="9120">
                  <a:moveTo>
                    <a:pt x="6808" y="0"/>
                  </a:moveTo>
                  <a:cubicBezTo>
                    <a:pt x="6354" y="0"/>
                    <a:pt x="5909" y="208"/>
                    <a:pt x="5624" y="550"/>
                  </a:cubicBezTo>
                  <a:cubicBezTo>
                    <a:pt x="5351" y="915"/>
                    <a:pt x="5199" y="1340"/>
                    <a:pt x="5229" y="1796"/>
                  </a:cubicBezTo>
                  <a:cubicBezTo>
                    <a:pt x="5259" y="2465"/>
                    <a:pt x="5320" y="3103"/>
                    <a:pt x="5411" y="3772"/>
                  </a:cubicBezTo>
                  <a:cubicBezTo>
                    <a:pt x="5503" y="4258"/>
                    <a:pt x="5563" y="4866"/>
                    <a:pt x="5685" y="5535"/>
                  </a:cubicBezTo>
                  <a:cubicBezTo>
                    <a:pt x="5503" y="4775"/>
                    <a:pt x="5290" y="4015"/>
                    <a:pt x="5016" y="3286"/>
                  </a:cubicBezTo>
                  <a:cubicBezTo>
                    <a:pt x="4439" y="1705"/>
                    <a:pt x="3861" y="763"/>
                    <a:pt x="3284" y="459"/>
                  </a:cubicBezTo>
                  <a:cubicBezTo>
                    <a:pt x="3071" y="398"/>
                    <a:pt x="2828" y="368"/>
                    <a:pt x="2615" y="368"/>
                  </a:cubicBezTo>
                  <a:cubicBezTo>
                    <a:pt x="2189" y="368"/>
                    <a:pt x="1794" y="489"/>
                    <a:pt x="1460" y="732"/>
                  </a:cubicBezTo>
                  <a:cubicBezTo>
                    <a:pt x="913" y="1128"/>
                    <a:pt x="518" y="1705"/>
                    <a:pt x="366" y="2374"/>
                  </a:cubicBezTo>
                  <a:cubicBezTo>
                    <a:pt x="153" y="3255"/>
                    <a:pt x="31" y="4988"/>
                    <a:pt x="31" y="7571"/>
                  </a:cubicBezTo>
                  <a:cubicBezTo>
                    <a:pt x="1" y="8575"/>
                    <a:pt x="92" y="9547"/>
                    <a:pt x="335" y="10520"/>
                  </a:cubicBezTo>
                  <a:cubicBezTo>
                    <a:pt x="639" y="11462"/>
                    <a:pt x="1217" y="11979"/>
                    <a:pt x="2068" y="12070"/>
                  </a:cubicBezTo>
                  <a:cubicBezTo>
                    <a:pt x="2372" y="12070"/>
                    <a:pt x="2645" y="12009"/>
                    <a:pt x="2888" y="11857"/>
                  </a:cubicBezTo>
                  <a:cubicBezTo>
                    <a:pt x="3162" y="11705"/>
                    <a:pt x="3375" y="11492"/>
                    <a:pt x="3496" y="11249"/>
                  </a:cubicBezTo>
                  <a:cubicBezTo>
                    <a:pt x="3770" y="10611"/>
                    <a:pt x="3892" y="9912"/>
                    <a:pt x="3892" y="9213"/>
                  </a:cubicBezTo>
                  <a:cubicBezTo>
                    <a:pt x="3892" y="8423"/>
                    <a:pt x="3800" y="7663"/>
                    <a:pt x="3618" y="6903"/>
                  </a:cubicBezTo>
                  <a:lnTo>
                    <a:pt x="3618" y="6903"/>
                  </a:lnTo>
                  <a:cubicBezTo>
                    <a:pt x="4651" y="9882"/>
                    <a:pt x="5442" y="11523"/>
                    <a:pt x="5958" y="11796"/>
                  </a:cubicBezTo>
                  <a:cubicBezTo>
                    <a:pt x="6262" y="11888"/>
                    <a:pt x="6597" y="11948"/>
                    <a:pt x="6931" y="11948"/>
                  </a:cubicBezTo>
                  <a:cubicBezTo>
                    <a:pt x="7113" y="11948"/>
                    <a:pt x="7326" y="11918"/>
                    <a:pt x="7509" y="11857"/>
                  </a:cubicBezTo>
                  <a:cubicBezTo>
                    <a:pt x="8572" y="11462"/>
                    <a:pt x="9120" y="9638"/>
                    <a:pt x="9120" y="6416"/>
                  </a:cubicBezTo>
                  <a:cubicBezTo>
                    <a:pt x="9120" y="5353"/>
                    <a:pt x="9059" y="4258"/>
                    <a:pt x="8968" y="3073"/>
                  </a:cubicBezTo>
                  <a:cubicBezTo>
                    <a:pt x="8876" y="2343"/>
                    <a:pt x="8816" y="1887"/>
                    <a:pt x="8755" y="1644"/>
                  </a:cubicBezTo>
                  <a:cubicBezTo>
                    <a:pt x="8512" y="550"/>
                    <a:pt x="7904" y="3"/>
                    <a:pt x="6901" y="3"/>
                  </a:cubicBezTo>
                  <a:cubicBezTo>
                    <a:pt x="6870" y="1"/>
                    <a:pt x="6839" y="0"/>
                    <a:pt x="6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7"/>
            <p:cNvSpPr/>
            <p:nvPr/>
          </p:nvSpPr>
          <p:spPr>
            <a:xfrm rot="-659081">
              <a:off x="1290453" y="1818372"/>
              <a:ext cx="212740" cy="282561"/>
            </a:xfrm>
            <a:custGeom>
              <a:rect b="b" l="l" r="r" t="t"/>
              <a:pathLst>
                <a:path extrusionOk="0" h="12072" w="9089">
                  <a:moveTo>
                    <a:pt x="4701" y="4065"/>
                  </a:moveTo>
                  <a:cubicBezTo>
                    <a:pt x="4724" y="4065"/>
                    <a:pt x="4748" y="4068"/>
                    <a:pt x="4772" y="4074"/>
                  </a:cubicBezTo>
                  <a:cubicBezTo>
                    <a:pt x="4924" y="4074"/>
                    <a:pt x="5046" y="4348"/>
                    <a:pt x="5137" y="4895"/>
                  </a:cubicBezTo>
                  <a:cubicBezTo>
                    <a:pt x="5259" y="5442"/>
                    <a:pt x="5320" y="6019"/>
                    <a:pt x="5320" y="6597"/>
                  </a:cubicBezTo>
                  <a:cubicBezTo>
                    <a:pt x="5320" y="7691"/>
                    <a:pt x="5168" y="8238"/>
                    <a:pt x="4864" y="8299"/>
                  </a:cubicBezTo>
                  <a:lnTo>
                    <a:pt x="4894" y="8299"/>
                  </a:lnTo>
                  <a:cubicBezTo>
                    <a:pt x="4846" y="8305"/>
                    <a:pt x="4800" y="8309"/>
                    <a:pt x="4756" y="8309"/>
                  </a:cubicBezTo>
                  <a:cubicBezTo>
                    <a:pt x="4179" y="8309"/>
                    <a:pt x="3891" y="7756"/>
                    <a:pt x="3891" y="6627"/>
                  </a:cubicBezTo>
                  <a:cubicBezTo>
                    <a:pt x="3861" y="5989"/>
                    <a:pt x="3952" y="5381"/>
                    <a:pt x="4164" y="4803"/>
                  </a:cubicBezTo>
                  <a:cubicBezTo>
                    <a:pt x="4329" y="4311"/>
                    <a:pt x="4493" y="4065"/>
                    <a:pt x="4701" y="4065"/>
                  </a:cubicBezTo>
                  <a:close/>
                  <a:moveTo>
                    <a:pt x="4316" y="1"/>
                  </a:moveTo>
                  <a:cubicBezTo>
                    <a:pt x="4134" y="1"/>
                    <a:pt x="3952" y="1"/>
                    <a:pt x="3800" y="31"/>
                  </a:cubicBezTo>
                  <a:cubicBezTo>
                    <a:pt x="1976" y="366"/>
                    <a:pt x="791" y="1885"/>
                    <a:pt x="213" y="4530"/>
                  </a:cubicBezTo>
                  <a:cubicBezTo>
                    <a:pt x="91" y="5168"/>
                    <a:pt x="31" y="5807"/>
                    <a:pt x="31" y="6445"/>
                  </a:cubicBezTo>
                  <a:cubicBezTo>
                    <a:pt x="0" y="7782"/>
                    <a:pt x="395" y="9120"/>
                    <a:pt x="1186" y="10244"/>
                  </a:cubicBezTo>
                  <a:cubicBezTo>
                    <a:pt x="2002" y="11382"/>
                    <a:pt x="3351" y="12072"/>
                    <a:pt x="4775" y="12072"/>
                  </a:cubicBezTo>
                  <a:cubicBezTo>
                    <a:pt x="4835" y="12072"/>
                    <a:pt x="4895" y="12070"/>
                    <a:pt x="4955" y="12068"/>
                  </a:cubicBezTo>
                  <a:cubicBezTo>
                    <a:pt x="5775" y="12068"/>
                    <a:pt x="6596" y="11825"/>
                    <a:pt x="7265" y="11339"/>
                  </a:cubicBezTo>
                  <a:cubicBezTo>
                    <a:pt x="7934" y="10883"/>
                    <a:pt x="8420" y="10183"/>
                    <a:pt x="8663" y="9393"/>
                  </a:cubicBezTo>
                  <a:cubicBezTo>
                    <a:pt x="8937" y="8542"/>
                    <a:pt x="9089" y="7630"/>
                    <a:pt x="9089" y="6749"/>
                  </a:cubicBezTo>
                  <a:cubicBezTo>
                    <a:pt x="9089" y="5807"/>
                    <a:pt x="8815" y="4500"/>
                    <a:pt x="8238" y="2828"/>
                  </a:cubicBezTo>
                  <a:cubicBezTo>
                    <a:pt x="7964" y="1977"/>
                    <a:pt x="7417" y="1278"/>
                    <a:pt x="6687" y="791"/>
                  </a:cubicBezTo>
                  <a:cubicBezTo>
                    <a:pt x="5988" y="305"/>
                    <a:pt x="5168" y="1"/>
                    <a:pt x="43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7"/>
            <p:cNvSpPr/>
            <p:nvPr/>
          </p:nvSpPr>
          <p:spPr>
            <a:xfrm rot="-659081">
              <a:off x="1519615" y="1772001"/>
              <a:ext cx="217726" cy="286775"/>
            </a:xfrm>
            <a:custGeom>
              <a:rect b="b" l="l" r="r" t="t"/>
              <a:pathLst>
                <a:path extrusionOk="0" h="12252" w="9302">
                  <a:moveTo>
                    <a:pt x="7173" y="0"/>
                  </a:moveTo>
                  <a:cubicBezTo>
                    <a:pt x="6718" y="0"/>
                    <a:pt x="6292" y="304"/>
                    <a:pt x="5927" y="882"/>
                  </a:cubicBezTo>
                  <a:cubicBezTo>
                    <a:pt x="5775" y="1307"/>
                    <a:pt x="5684" y="1763"/>
                    <a:pt x="5623" y="2219"/>
                  </a:cubicBezTo>
                  <a:cubicBezTo>
                    <a:pt x="5593" y="2401"/>
                    <a:pt x="5532" y="2949"/>
                    <a:pt x="5441" y="3830"/>
                  </a:cubicBezTo>
                  <a:cubicBezTo>
                    <a:pt x="5411" y="4894"/>
                    <a:pt x="5380" y="5806"/>
                    <a:pt x="5380" y="6474"/>
                  </a:cubicBezTo>
                  <a:cubicBezTo>
                    <a:pt x="5350" y="6900"/>
                    <a:pt x="5167" y="7295"/>
                    <a:pt x="4894" y="7629"/>
                  </a:cubicBezTo>
                  <a:cubicBezTo>
                    <a:pt x="4738" y="7718"/>
                    <a:pt x="4566" y="7775"/>
                    <a:pt x="4390" y="7775"/>
                  </a:cubicBezTo>
                  <a:cubicBezTo>
                    <a:pt x="4325" y="7775"/>
                    <a:pt x="4260" y="7767"/>
                    <a:pt x="4195" y="7751"/>
                  </a:cubicBezTo>
                  <a:cubicBezTo>
                    <a:pt x="3952" y="7629"/>
                    <a:pt x="3769" y="7447"/>
                    <a:pt x="3678" y="7234"/>
                  </a:cubicBezTo>
                  <a:cubicBezTo>
                    <a:pt x="3617" y="6961"/>
                    <a:pt x="3617" y="6687"/>
                    <a:pt x="3617" y="6414"/>
                  </a:cubicBezTo>
                  <a:cubicBezTo>
                    <a:pt x="3648" y="5715"/>
                    <a:pt x="3739" y="4985"/>
                    <a:pt x="3891" y="4286"/>
                  </a:cubicBezTo>
                  <a:cubicBezTo>
                    <a:pt x="4012" y="3587"/>
                    <a:pt x="4103" y="2857"/>
                    <a:pt x="4164" y="2158"/>
                  </a:cubicBezTo>
                  <a:cubicBezTo>
                    <a:pt x="4164" y="1885"/>
                    <a:pt x="4164" y="1611"/>
                    <a:pt x="4134" y="1368"/>
                  </a:cubicBezTo>
                  <a:cubicBezTo>
                    <a:pt x="3952" y="1034"/>
                    <a:pt x="3708" y="790"/>
                    <a:pt x="3404" y="608"/>
                  </a:cubicBezTo>
                  <a:cubicBezTo>
                    <a:pt x="3166" y="449"/>
                    <a:pt x="2857" y="359"/>
                    <a:pt x="2560" y="359"/>
                  </a:cubicBezTo>
                  <a:cubicBezTo>
                    <a:pt x="2517" y="359"/>
                    <a:pt x="2474" y="361"/>
                    <a:pt x="2432" y="365"/>
                  </a:cubicBezTo>
                  <a:cubicBezTo>
                    <a:pt x="2006" y="395"/>
                    <a:pt x="1611" y="578"/>
                    <a:pt x="1307" y="851"/>
                  </a:cubicBezTo>
                  <a:cubicBezTo>
                    <a:pt x="973" y="1094"/>
                    <a:pt x="699" y="1459"/>
                    <a:pt x="578" y="1854"/>
                  </a:cubicBezTo>
                  <a:cubicBezTo>
                    <a:pt x="182" y="3374"/>
                    <a:pt x="0" y="4894"/>
                    <a:pt x="30" y="6444"/>
                  </a:cubicBezTo>
                  <a:cubicBezTo>
                    <a:pt x="0" y="7417"/>
                    <a:pt x="122" y="8389"/>
                    <a:pt x="365" y="9301"/>
                  </a:cubicBezTo>
                  <a:cubicBezTo>
                    <a:pt x="638" y="10183"/>
                    <a:pt x="1186" y="10943"/>
                    <a:pt x="1915" y="11429"/>
                  </a:cubicBezTo>
                  <a:cubicBezTo>
                    <a:pt x="2724" y="11978"/>
                    <a:pt x="3669" y="12252"/>
                    <a:pt x="4622" y="12252"/>
                  </a:cubicBezTo>
                  <a:cubicBezTo>
                    <a:pt x="4672" y="12252"/>
                    <a:pt x="4722" y="12251"/>
                    <a:pt x="4772" y="12250"/>
                  </a:cubicBezTo>
                  <a:cubicBezTo>
                    <a:pt x="5167" y="12219"/>
                    <a:pt x="5562" y="12189"/>
                    <a:pt x="5988" y="12128"/>
                  </a:cubicBezTo>
                  <a:cubicBezTo>
                    <a:pt x="6474" y="11976"/>
                    <a:pt x="6930" y="11702"/>
                    <a:pt x="7265" y="11307"/>
                  </a:cubicBezTo>
                  <a:cubicBezTo>
                    <a:pt x="7660" y="10912"/>
                    <a:pt x="7994" y="10426"/>
                    <a:pt x="8177" y="9909"/>
                  </a:cubicBezTo>
                  <a:cubicBezTo>
                    <a:pt x="8936" y="7842"/>
                    <a:pt x="9301" y="5654"/>
                    <a:pt x="9301" y="3435"/>
                  </a:cubicBezTo>
                  <a:cubicBezTo>
                    <a:pt x="9301" y="2857"/>
                    <a:pt x="9271" y="2310"/>
                    <a:pt x="9240" y="1824"/>
                  </a:cubicBezTo>
                  <a:cubicBezTo>
                    <a:pt x="9058" y="1338"/>
                    <a:pt x="8754" y="882"/>
                    <a:pt x="8389" y="517"/>
                  </a:cubicBezTo>
                  <a:cubicBezTo>
                    <a:pt x="8055" y="213"/>
                    <a:pt x="7629" y="31"/>
                    <a:pt x="71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7"/>
            <p:cNvSpPr/>
            <p:nvPr/>
          </p:nvSpPr>
          <p:spPr>
            <a:xfrm rot="-659081">
              <a:off x="1755309" y="1725349"/>
              <a:ext cx="204220" cy="286189"/>
            </a:xfrm>
            <a:custGeom>
              <a:rect b="b" l="l" r="r" t="t"/>
              <a:pathLst>
                <a:path extrusionOk="0" h="12227" w="8725">
                  <a:moveTo>
                    <a:pt x="4165" y="3466"/>
                  </a:moveTo>
                  <a:cubicBezTo>
                    <a:pt x="4226" y="3466"/>
                    <a:pt x="4256" y="3466"/>
                    <a:pt x="4317" y="3496"/>
                  </a:cubicBezTo>
                  <a:cubicBezTo>
                    <a:pt x="4712" y="3770"/>
                    <a:pt x="4955" y="4196"/>
                    <a:pt x="5016" y="4682"/>
                  </a:cubicBezTo>
                  <a:cubicBezTo>
                    <a:pt x="5016" y="4986"/>
                    <a:pt x="4864" y="5290"/>
                    <a:pt x="4621" y="5472"/>
                  </a:cubicBezTo>
                  <a:cubicBezTo>
                    <a:pt x="4347" y="5746"/>
                    <a:pt x="4013" y="5928"/>
                    <a:pt x="3648" y="6050"/>
                  </a:cubicBezTo>
                  <a:lnTo>
                    <a:pt x="3648" y="4469"/>
                  </a:lnTo>
                  <a:cubicBezTo>
                    <a:pt x="3618" y="4196"/>
                    <a:pt x="3648" y="3952"/>
                    <a:pt x="3709" y="3679"/>
                  </a:cubicBezTo>
                  <a:cubicBezTo>
                    <a:pt x="3831" y="3588"/>
                    <a:pt x="4013" y="3527"/>
                    <a:pt x="4165" y="3466"/>
                  </a:cubicBezTo>
                  <a:close/>
                  <a:moveTo>
                    <a:pt x="4712" y="1"/>
                  </a:moveTo>
                  <a:cubicBezTo>
                    <a:pt x="3800" y="62"/>
                    <a:pt x="2919" y="214"/>
                    <a:pt x="2037" y="396"/>
                  </a:cubicBezTo>
                  <a:cubicBezTo>
                    <a:pt x="1095" y="670"/>
                    <a:pt x="548" y="1217"/>
                    <a:pt x="426" y="1977"/>
                  </a:cubicBezTo>
                  <a:cubicBezTo>
                    <a:pt x="214" y="3496"/>
                    <a:pt x="92" y="5047"/>
                    <a:pt x="62" y="6597"/>
                  </a:cubicBezTo>
                  <a:cubicBezTo>
                    <a:pt x="31" y="8360"/>
                    <a:pt x="1" y="9272"/>
                    <a:pt x="31" y="9302"/>
                  </a:cubicBezTo>
                  <a:lnTo>
                    <a:pt x="31" y="9910"/>
                  </a:lnTo>
                  <a:cubicBezTo>
                    <a:pt x="31" y="10700"/>
                    <a:pt x="183" y="11247"/>
                    <a:pt x="426" y="11551"/>
                  </a:cubicBezTo>
                  <a:cubicBezTo>
                    <a:pt x="761" y="11886"/>
                    <a:pt x="1156" y="12068"/>
                    <a:pt x="1612" y="12159"/>
                  </a:cubicBezTo>
                  <a:cubicBezTo>
                    <a:pt x="1794" y="12190"/>
                    <a:pt x="1977" y="12220"/>
                    <a:pt x="2159" y="12220"/>
                  </a:cubicBezTo>
                  <a:cubicBezTo>
                    <a:pt x="2645" y="12190"/>
                    <a:pt x="3132" y="12038"/>
                    <a:pt x="3557" y="11734"/>
                  </a:cubicBezTo>
                  <a:cubicBezTo>
                    <a:pt x="3891" y="11308"/>
                    <a:pt x="4043" y="10761"/>
                    <a:pt x="4013" y="10244"/>
                  </a:cubicBezTo>
                  <a:cubicBezTo>
                    <a:pt x="4013" y="10001"/>
                    <a:pt x="3983" y="9788"/>
                    <a:pt x="3983" y="9576"/>
                  </a:cubicBezTo>
                  <a:lnTo>
                    <a:pt x="3983" y="9576"/>
                  </a:lnTo>
                  <a:cubicBezTo>
                    <a:pt x="4823" y="11343"/>
                    <a:pt x="5691" y="12226"/>
                    <a:pt x="6507" y="12226"/>
                  </a:cubicBezTo>
                  <a:cubicBezTo>
                    <a:pt x="6547" y="12226"/>
                    <a:pt x="6587" y="12224"/>
                    <a:pt x="6627" y="12220"/>
                  </a:cubicBezTo>
                  <a:cubicBezTo>
                    <a:pt x="7144" y="12129"/>
                    <a:pt x="7600" y="11916"/>
                    <a:pt x="7964" y="11551"/>
                  </a:cubicBezTo>
                  <a:cubicBezTo>
                    <a:pt x="8238" y="11278"/>
                    <a:pt x="8481" y="10974"/>
                    <a:pt x="8664" y="10609"/>
                  </a:cubicBezTo>
                  <a:cubicBezTo>
                    <a:pt x="8694" y="10518"/>
                    <a:pt x="8694" y="10427"/>
                    <a:pt x="8724" y="10335"/>
                  </a:cubicBezTo>
                  <a:cubicBezTo>
                    <a:pt x="8724" y="9515"/>
                    <a:pt x="8147" y="8451"/>
                    <a:pt x="6992" y="7235"/>
                  </a:cubicBezTo>
                  <a:cubicBezTo>
                    <a:pt x="7296" y="6962"/>
                    <a:pt x="7600" y="6688"/>
                    <a:pt x="7873" y="6414"/>
                  </a:cubicBezTo>
                  <a:cubicBezTo>
                    <a:pt x="8329" y="5807"/>
                    <a:pt x="8572" y="5047"/>
                    <a:pt x="8542" y="4287"/>
                  </a:cubicBezTo>
                  <a:cubicBezTo>
                    <a:pt x="8542" y="3345"/>
                    <a:pt x="8299" y="2433"/>
                    <a:pt x="7904" y="1582"/>
                  </a:cubicBezTo>
                  <a:cubicBezTo>
                    <a:pt x="7326" y="579"/>
                    <a:pt x="6262" y="62"/>
                    <a:pt x="4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7"/>
            <p:cNvSpPr/>
            <p:nvPr/>
          </p:nvSpPr>
          <p:spPr>
            <a:xfrm rot="-659081">
              <a:off x="1069568" y="2306545"/>
              <a:ext cx="283896" cy="286330"/>
            </a:xfrm>
            <a:custGeom>
              <a:rect b="b" l="l" r="r" t="t"/>
              <a:pathLst>
                <a:path extrusionOk="0" h="12233" w="12129">
                  <a:moveTo>
                    <a:pt x="10281" y="1"/>
                  </a:moveTo>
                  <a:cubicBezTo>
                    <a:pt x="10248" y="1"/>
                    <a:pt x="10215" y="2"/>
                    <a:pt x="10183" y="4"/>
                  </a:cubicBezTo>
                  <a:cubicBezTo>
                    <a:pt x="9940" y="34"/>
                    <a:pt x="9727" y="95"/>
                    <a:pt x="9545" y="186"/>
                  </a:cubicBezTo>
                  <a:cubicBezTo>
                    <a:pt x="9271" y="338"/>
                    <a:pt x="9058" y="551"/>
                    <a:pt x="8906" y="824"/>
                  </a:cubicBezTo>
                  <a:cubicBezTo>
                    <a:pt x="8329" y="1828"/>
                    <a:pt x="7964" y="3439"/>
                    <a:pt x="7812" y="5688"/>
                  </a:cubicBezTo>
                  <a:cubicBezTo>
                    <a:pt x="7812" y="5781"/>
                    <a:pt x="7759" y="5820"/>
                    <a:pt x="7680" y="5820"/>
                  </a:cubicBezTo>
                  <a:cubicBezTo>
                    <a:pt x="7655" y="5820"/>
                    <a:pt x="7628" y="5817"/>
                    <a:pt x="7599" y="5809"/>
                  </a:cubicBezTo>
                  <a:cubicBezTo>
                    <a:pt x="7508" y="5566"/>
                    <a:pt x="7478" y="5323"/>
                    <a:pt x="7569" y="5080"/>
                  </a:cubicBezTo>
                  <a:cubicBezTo>
                    <a:pt x="7569" y="4715"/>
                    <a:pt x="7538" y="4381"/>
                    <a:pt x="7478" y="4046"/>
                  </a:cubicBezTo>
                  <a:cubicBezTo>
                    <a:pt x="7417" y="3530"/>
                    <a:pt x="7295" y="3043"/>
                    <a:pt x="7083" y="2587"/>
                  </a:cubicBezTo>
                  <a:cubicBezTo>
                    <a:pt x="6912" y="2217"/>
                    <a:pt x="6581" y="2007"/>
                    <a:pt x="6190" y="2007"/>
                  </a:cubicBezTo>
                  <a:cubicBezTo>
                    <a:pt x="6163" y="2007"/>
                    <a:pt x="6137" y="2008"/>
                    <a:pt x="6110" y="2010"/>
                  </a:cubicBezTo>
                  <a:cubicBezTo>
                    <a:pt x="5502" y="2101"/>
                    <a:pt x="5016" y="2527"/>
                    <a:pt x="4803" y="3104"/>
                  </a:cubicBezTo>
                  <a:cubicBezTo>
                    <a:pt x="4560" y="3834"/>
                    <a:pt x="4347" y="4381"/>
                    <a:pt x="4225" y="4746"/>
                  </a:cubicBezTo>
                  <a:lnTo>
                    <a:pt x="4195" y="5232"/>
                  </a:lnTo>
                  <a:cubicBezTo>
                    <a:pt x="4195" y="5414"/>
                    <a:pt x="4165" y="5597"/>
                    <a:pt x="4043" y="5749"/>
                  </a:cubicBezTo>
                  <a:cubicBezTo>
                    <a:pt x="3952" y="5749"/>
                    <a:pt x="3891" y="5688"/>
                    <a:pt x="3830" y="5627"/>
                  </a:cubicBezTo>
                  <a:lnTo>
                    <a:pt x="3769" y="2952"/>
                  </a:lnTo>
                  <a:cubicBezTo>
                    <a:pt x="3678" y="2162"/>
                    <a:pt x="3617" y="1676"/>
                    <a:pt x="3557" y="1524"/>
                  </a:cubicBezTo>
                  <a:cubicBezTo>
                    <a:pt x="3344" y="642"/>
                    <a:pt x="2827" y="217"/>
                    <a:pt x="2037" y="217"/>
                  </a:cubicBezTo>
                  <a:cubicBezTo>
                    <a:pt x="1672" y="217"/>
                    <a:pt x="1307" y="369"/>
                    <a:pt x="1003" y="612"/>
                  </a:cubicBezTo>
                  <a:cubicBezTo>
                    <a:pt x="365" y="1098"/>
                    <a:pt x="61" y="2587"/>
                    <a:pt x="31" y="5049"/>
                  </a:cubicBezTo>
                  <a:cubicBezTo>
                    <a:pt x="0" y="6174"/>
                    <a:pt x="92" y="7329"/>
                    <a:pt x="335" y="8454"/>
                  </a:cubicBezTo>
                  <a:cubicBezTo>
                    <a:pt x="456" y="9274"/>
                    <a:pt x="760" y="10065"/>
                    <a:pt x="1216" y="10764"/>
                  </a:cubicBezTo>
                  <a:cubicBezTo>
                    <a:pt x="1641" y="11669"/>
                    <a:pt x="2565" y="12232"/>
                    <a:pt x="3574" y="12232"/>
                  </a:cubicBezTo>
                  <a:cubicBezTo>
                    <a:pt x="3649" y="12232"/>
                    <a:pt x="3724" y="12229"/>
                    <a:pt x="3800" y="12223"/>
                  </a:cubicBezTo>
                  <a:cubicBezTo>
                    <a:pt x="4438" y="12223"/>
                    <a:pt x="4985" y="11858"/>
                    <a:pt x="5228" y="11250"/>
                  </a:cubicBezTo>
                  <a:cubicBezTo>
                    <a:pt x="5411" y="10673"/>
                    <a:pt x="5532" y="10095"/>
                    <a:pt x="5563" y="9487"/>
                  </a:cubicBezTo>
                  <a:cubicBezTo>
                    <a:pt x="5684" y="8393"/>
                    <a:pt x="5745" y="7785"/>
                    <a:pt x="5776" y="7633"/>
                  </a:cubicBezTo>
                  <a:cubicBezTo>
                    <a:pt x="5867" y="7633"/>
                    <a:pt x="5958" y="7694"/>
                    <a:pt x="6019" y="7755"/>
                  </a:cubicBezTo>
                  <a:cubicBezTo>
                    <a:pt x="6110" y="8211"/>
                    <a:pt x="6140" y="8667"/>
                    <a:pt x="6140" y="9153"/>
                  </a:cubicBezTo>
                  <a:cubicBezTo>
                    <a:pt x="6140" y="9609"/>
                    <a:pt x="6201" y="10095"/>
                    <a:pt x="6292" y="10551"/>
                  </a:cubicBezTo>
                  <a:cubicBezTo>
                    <a:pt x="6383" y="11007"/>
                    <a:pt x="6627" y="11402"/>
                    <a:pt x="6991" y="11706"/>
                  </a:cubicBezTo>
                  <a:cubicBezTo>
                    <a:pt x="7417" y="11949"/>
                    <a:pt x="7903" y="12071"/>
                    <a:pt x="8390" y="12071"/>
                  </a:cubicBezTo>
                  <a:cubicBezTo>
                    <a:pt x="8426" y="12074"/>
                    <a:pt x="8464" y="12075"/>
                    <a:pt x="8501" y="12075"/>
                  </a:cubicBezTo>
                  <a:cubicBezTo>
                    <a:pt x="8833" y="12075"/>
                    <a:pt x="9180" y="11955"/>
                    <a:pt x="9453" y="11737"/>
                  </a:cubicBezTo>
                  <a:cubicBezTo>
                    <a:pt x="10183" y="10916"/>
                    <a:pt x="10700" y="9639"/>
                    <a:pt x="11034" y="7937"/>
                  </a:cubicBezTo>
                  <a:cubicBezTo>
                    <a:pt x="11399" y="5992"/>
                    <a:pt x="11672" y="4502"/>
                    <a:pt x="11855" y="3530"/>
                  </a:cubicBezTo>
                  <a:cubicBezTo>
                    <a:pt x="11976" y="3013"/>
                    <a:pt x="12067" y="2496"/>
                    <a:pt x="12098" y="1949"/>
                  </a:cubicBezTo>
                  <a:cubicBezTo>
                    <a:pt x="12128" y="1432"/>
                    <a:pt x="11946" y="946"/>
                    <a:pt x="11581" y="581"/>
                  </a:cubicBezTo>
                  <a:cubicBezTo>
                    <a:pt x="11239" y="211"/>
                    <a:pt x="10764" y="1"/>
                    <a:pt x="102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7"/>
            <p:cNvSpPr/>
            <p:nvPr/>
          </p:nvSpPr>
          <p:spPr>
            <a:xfrm rot="-659081">
              <a:off x="1367662" y="2247608"/>
              <a:ext cx="212740" cy="294054"/>
            </a:xfrm>
            <a:custGeom>
              <a:rect b="b" l="l" r="r" t="t"/>
              <a:pathLst>
                <a:path extrusionOk="0" h="12563" w="9089">
                  <a:moveTo>
                    <a:pt x="4735" y="3206"/>
                  </a:moveTo>
                  <a:cubicBezTo>
                    <a:pt x="4776" y="3206"/>
                    <a:pt x="4809" y="3223"/>
                    <a:pt x="4833" y="3259"/>
                  </a:cubicBezTo>
                  <a:cubicBezTo>
                    <a:pt x="4985" y="4535"/>
                    <a:pt x="5046" y="5812"/>
                    <a:pt x="4985" y="7119"/>
                  </a:cubicBezTo>
                  <a:cubicBezTo>
                    <a:pt x="4894" y="7119"/>
                    <a:pt x="4772" y="7149"/>
                    <a:pt x="4681" y="7149"/>
                  </a:cubicBezTo>
                  <a:cubicBezTo>
                    <a:pt x="4590" y="7180"/>
                    <a:pt x="4468" y="7210"/>
                    <a:pt x="4377" y="7210"/>
                  </a:cubicBezTo>
                  <a:cubicBezTo>
                    <a:pt x="4256" y="7210"/>
                    <a:pt x="4165" y="7149"/>
                    <a:pt x="4104" y="7058"/>
                  </a:cubicBezTo>
                  <a:cubicBezTo>
                    <a:pt x="4104" y="6511"/>
                    <a:pt x="4134" y="5964"/>
                    <a:pt x="4225" y="5417"/>
                  </a:cubicBezTo>
                  <a:cubicBezTo>
                    <a:pt x="4286" y="4900"/>
                    <a:pt x="4377" y="4201"/>
                    <a:pt x="4499" y="3320"/>
                  </a:cubicBezTo>
                  <a:cubicBezTo>
                    <a:pt x="4591" y="3246"/>
                    <a:pt x="4672" y="3206"/>
                    <a:pt x="4735" y="3206"/>
                  </a:cubicBezTo>
                  <a:close/>
                  <a:moveTo>
                    <a:pt x="4523" y="1"/>
                  </a:moveTo>
                  <a:cubicBezTo>
                    <a:pt x="3588" y="1"/>
                    <a:pt x="2696" y="423"/>
                    <a:pt x="2098" y="1192"/>
                  </a:cubicBezTo>
                  <a:cubicBezTo>
                    <a:pt x="1307" y="2195"/>
                    <a:pt x="760" y="3380"/>
                    <a:pt x="487" y="4627"/>
                  </a:cubicBezTo>
                  <a:cubicBezTo>
                    <a:pt x="213" y="5873"/>
                    <a:pt x="61" y="7119"/>
                    <a:pt x="31" y="8396"/>
                  </a:cubicBezTo>
                  <a:cubicBezTo>
                    <a:pt x="0" y="8821"/>
                    <a:pt x="0" y="9064"/>
                    <a:pt x="0" y="9186"/>
                  </a:cubicBezTo>
                  <a:cubicBezTo>
                    <a:pt x="0" y="10888"/>
                    <a:pt x="426" y="11952"/>
                    <a:pt x="1307" y="12377"/>
                  </a:cubicBezTo>
                  <a:lnTo>
                    <a:pt x="1338" y="12408"/>
                  </a:lnTo>
                  <a:cubicBezTo>
                    <a:pt x="1672" y="12499"/>
                    <a:pt x="2006" y="12560"/>
                    <a:pt x="2371" y="12560"/>
                  </a:cubicBezTo>
                  <a:cubicBezTo>
                    <a:pt x="2398" y="12562"/>
                    <a:pt x="2426" y="12562"/>
                    <a:pt x="2453" y="12562"/>
                  </a:cubicBezTo>
                  <a:cubicBezTo>
                    <a:pt x="2911" y="12562"/>
                    <a:pt x="3361" y="12323"/>
                    <a:pt x="3648" y="11922"/>
                  </a:cubicBezTo>
                  <a:cubicBezTo>
                    <a:pt x="3891" y="11526"/>
                    <a:pt x="3982" y="11101"/>
                    <a:pt x="4013" y="10645"/>
                  </a:cubicBezTo>
                  <a:cubicBezTo>
                    <a:pt x="3982" y="10493"/>
                    <a:pt x="3982" y="10371"/>
                    <a:pt x="3952" y="10219"/>
                  </a:cubicBezTo>
                  <a:cubicBezTo>
                    <a:pt x="4286" y="10175"/>
                    <a:pt x="4619" y="10147"/>
                    <a:pt x="4965" y="10147"/>
                  </a:cubicBezTo>
                  <a:cubicBezTo>
                    <a:pt x="5092" y="10147"/>
                    <a:pt x="5220" y="10150"/>
                    <a:pt x="5350" y="10159"/>
                  </a:cubicBezTo>
                  <a:cubicBezTo>
                    <a:pt x="5320" y="10523"/>
                    <a:pt x="5380" y="10858"/>
                    <a:pt x="5532" y="11192"/>
                  </a:cubicBezTo>
                  <a:cubicBezTo>
                    <a:pt x="5654" y="11374"/>
                    <a:pt x="5776" y="11587"/>
                    <a:pt x="5927" y="11770"/>
                  </a:cubicBezTo>
                  <a:cubicBezTo>
                    <a:pt x="6255" y="11988"/>
                    <a:pt x="6632" y="12108"/>
                    <a:pt x="7014" y="12108"/>
                  </a:cubicBezTo>
                  <a:cubicBezTo>
                    <a:pt x="7057" y="12108"/>
                    <a:pt x="7100" y="12107"/>
                    <a:pt x="7143" y="12104"/>
                  </a:cubicBezTo>
                  <a:cubicBezTo>
                    <a:pt x="7417" y="12104"/>
                    <a:pt x="7690" y="12074"/>
                    <a:pt x="7934" y="12013"/>
                  </a:cubicBezTo>
                  <a:cubicBezTo>
                    <a:pt x="8420" y="11952"/>
                    <a:pt x="8785" y="11587"/>
                    <a:pt x="8845" y="11101"/>
                  </a:cubicBezTo>
                  <a:cubicBezTo>
                    <a:pt x="9028" y="10219"/>
                    <a:pt x="9089" y="9308"/>
                    <a:pt x="9089" y="8396"/>
                  </a:cubicBezTo>
                  <a:cubicBezTo>
                    <a:pt x="9058" y="6481"/>
                    <a:pt x="8754" y="4566"/>
                    <a:pt x="8268" y="2712"/>
                  </a:cubicBezTo>
                  <a:cubicBezTo>
                    <a:pt x="8116" y="2134"/>
                    <a:pt x="7842" y="1617"/>
                    <a:pt x="7478" y="1161"/>
                  </a:cubicBezTo>
                  <a:cubicBezTo>
                    <a:pt x="6839" y="402"/>
                    <a:pt x="5927" y="6"/>
                    <a:pt x="4712" y="6"/>
                  </a:cubicBezTo>
                  <a:cubicBezTo>
                    <a:pt x="4649" y="3"/>
                    <a:pt x="4586" y="1"/>
                    <a:pt x="45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7"/>
            <p:cNvSpPr/>
            <p:nvPr/>
          </p:nvSpPr>
          <p:spPr>
            <a:xfrm rot="-659081">
              <a:off x="1592710" y="2206427"/>
              <a:ext cx="202090" cy="291947"/>
            </a:xfrm>
            <a:custGeom>
              <a:rect b="b" l="l" r="r" t="t"/>
              <a:pathLst>
                <a:path extrusionOk="0" h="12473" w="8634">
                  <a:moveTo>
                    <a:pt x="6729" y="0"/>
                  </a:moveTo>
                  <a:cubicBezTo>
                    <a:pt x="6695" y="0"/>
                    <a:pt x="6661" y="2"/>
                    <a:pt x="6627" y="4"/>
                  </a:cubicBezTo>
                  <a:cubicBezTo>
                    <a:pt x="6323" y="4"/>
                    <a:pt x="6019" y="65"/>
                    <a:pt x="5715" y="156"/>
                  </a:cubicBezTo>
                  <a:cubicBezTo>
                    <a:pt x="5107" y="764"/>
                    <a:pt x="4590" y="2010"/>
                    <a:pt x="4135" y="3925"/>
                  </a:cubicBezTo>
                  <a:cubicBezTo>
                    <a:pt x="4104" y="3864"/>
                    <a:pt x="3952" y="3378"/>
                    <a:pt x="3679" y="2527"/>
                  </a:cubicBezTo>
                  <a:cubicBezTo>
                    <a:pt x="3557" y="2041"/>
                    <a:pt x="3344" y="1585"/>
                    <a:pt x="3040" y="1190"/>
                  </a:cubicBezTo>
                  <a:cubicBezTo>
                    <a:pt x="2808" y="726"/>
                    <a:pt x="2300" y="428"/>
                    <a:pt x="1752" y="428"/>
                  </a:cubicBezTo>
                  <a:cubicBezTo>
                    <a:pt x="1725" y="428"/>
                    <a:pt x="1699" y="428"/>
                    <a:pt x="1673" y="430"/>
                  </a:cubicBezTo>
                  <a:cubicBezTo>
                    <a:pt x="1399" y="430"/>
                    <a:pt x="1125" y="491"/>
                    <a:pt x="852" y="643"/>
                  </a:cubicBezTo>
                  <a:cubicBezTo>
                    <a:pt x="335" y="916"/>
                    <a:pt x="1" y="1494"/>
                    <a:pt x="62" y="2102"/>
                  </a:cubicBezTo>
                  <a:cubicBezTo>
                    <a:pt x="92" y="3317"/>
                    <a:pt x="913" y="5323"/>
                    <a:pt x="2554" y="8181"/>
                  </a:cubicBezTo>
                  <a:lnTo>
                    <a:pt x="2554" y="9001"/>
                  </a:lnTo>
                  <a:lnTo>
                    <a:pt x="2554" y="9913"/>
                  </a:lnTo>
                  <a:cubicBezTo>
                    <a:pt x="2554" y="10430"/>
                    <a:pt x="2615" y="10977"/>
                    <a:pt x="2767" y="11494"/>
                  </a:cubicBezTo>
                  <a:cubicBezTo>
                    <a:pt x="3078" y="12089"/>
                    <a:pt x="3681" y="12473"/>
                    <a:pt x="4327" y="12473"/>
                  </a:cubicBezTo>
                  <a:cubicBezTo>
                    <a:pt x="4374" y="12473"/>
                    <a:pt x="4422" y="12471"/>
                    <a:pt x="4469" y="12466"/>
                  </a:cubicBezTo>
                  <a:cubicBezTo>
                    <a:pt x="4530" y="12466"/>
                    <a:pt x="4651" y="12436"/>
                    <a:pt x="4834" y="12436"/>
                  </a:cubicBezTo>
                  <a:cubicBezTo>
                    <a:pt x="5411" y="12223"/>
                    <a:pt x="5898" y="11798"/>
                    <a:pt x="6141" y="11220"/>
                  </a:cubicBezTo>
                  <a:cubicBezTo>
                    <a:pt x="6384" y="10612"/>
                    <a:pt x="6505" y="9974"/>
                    <a:pt x="6505" y="9336"/>
                  </a:cubicBezTo>
                  <a:lnTo>
                    <a:pt x="6505" y="7390"/>
                  </a:lnTo>
                  <a:cubicBezTo>
                    <a:pt x="7113" y="6296"/>
                    <a:pt x="7539" y="5445"/>
                    <a:pt x="7782" y="4868"/>
                  </a:cubicBezTo>
                  <a:cubicBezTo>
                    <a:pt x="8177" y="4016"/>
                    <a:pt x="8451" y="3074"/>
                    <a:pt x="8572" y="2132"/>
                  </a:cubicBezTo>
                  <a:cubicBezTo>
                    <a:pt x="8633" y="1463"/>
                    <a:pt x="8329" y="795"/>
                    <a:pt x="7752" y="369"/>
                  </a:cubicBezTo>
                  <a:cubicBezTo>
                    <a:pt x="7474" y="147"/>
                    <a:pt x="7094" y="0"/>
                    <a:pt x="67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7"/>
            <p:cNvSpPr/>
            <p:nvPr/>
          </p:nvSpPr>
          <p:spPr>
            <a:xfrm rot="-659081">
              <a:off x="1148782" y="1460284"/>
              <a:ext cx="197807" cy="197807"/>
            </a:xfrm>
            <a:custGeom>
              <a:rect b="b" l="l" r="r" t="t"/>
              <a:pathLst>
                <a:path extrusionOk="0" h="8451" w="8451">
                  <a:moveTo>
                    <a:pt x="4225" y="0"/>
                  </a:moveTo>
                  <a:cubicBezTo>
                    <a:pt x="1915" y="0"/>
                    <a:pt x="0" y="1885"/>
                    <a:pt x="0" y="4225"/>
                  </a:cubicBezTo>
                  <a:cubicBezTo>
                    <a:pt x="0" y="6566"/>
                    <a:pt x="1915" y="8450"/>
                    <a:pt x="4225" y="8450"/>
                  </a:cubicBezTo>
                  <a:cubicBezTo>
                    <a:pt x="6566" y="8450"/>
                    <a:pt x="8450" y="6566"/>
                    <a:pt x="8450" y="4225"/>
                  </a:cubicBezTo>
                  <a:cubicBezTo>
                    <a:pt x="8450" y="1885"/>
                    <a:pt x="6566" y="0"/>
                    <a:pt x="4225" y="0"/>
                  </a:cubicBezTo>
                  <a:close/>
                </a:path>
              </a:pathLst>
            </a:custGeom>
            <a:solidFill>
              <a:schemeClr val="accent1"/>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7"/>
            <p:cNvSpPr/>
            <p:nvPr/>
          </p:nvSpPr>
          <p:spPr>
            <a:xfrm rot="-659081">
              <a:off x="1168057" y="1479400"/>
              <a:ext cx="160099" cy="160099"/>
            </a:xfrm>
            <a:custGeom>
              <a:rect b="b" l="l" r="r" t="t"/>
              <a:pathLst>
                <a:path extrusionOk="0" h="6840" w="6840">
                  <a:moveTo>
                    <a:pt x="3404" y="1"/>
                  </a:moveTo>
                  <a:cubicBezTo>
                    <a:pt x="1520" y="1"/>
                    <a:pt x="0" y="1521"/>
                    <a:pt x="0" y="3405"/>
                  </a:cubicBezTo>
                  <a:cubicBezTo>
                    <a:pt x="0" y="5290"/>
                    <a:pt x="1520" y="6840"/>
                    <a:pt x="3404" y="6840"/>
                  </a:cubicBezTo>
                  <a:cubicBezTo>
                    <a:pt x="5289" y="6840"/>
                    <a:pt x="6839" y="5290"/>
                    <a:pt x="6839" y="3405"/>
                  </a:cubicBezTo>
                  <a:cubicBezTo>
                    <a:pt x="6839" y="1521"/>
                    <a:pt x="5289" y="1"/>
                    <a:pt x="3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57"/>
          <p:cNvGrpSpPr/>
          <p:nvPr/>
        </p:nvGrpSpPr>
        <p:grpSpPr>
          <a:xfrm>
            <a:off x="1797445" y="915420"/>
            <a:ext cx="1453503" cy="1464043"/>
            <a:chOff x="476625" y="1183706"/>
            <a:chExt cx="1788707" cy="1801678"/>
          </a:xfrm>
        </p:grpSpPr>
        <p:sp>
          <p:nvSpPr>
            <p:cNvPr id="1582" name="Google Shape;1582;p57"/>
            <p:cNvSpPr/>
            <p:nvPr/>
          </p:nvSpPr>
          <p:spPr>
            <a:xfrm rot="-659319">
              <a:off x="609370" y="1314770"/>
              <a:ext cx="1523216" cy="1539550"/>
            </a:xfrm>
            <a:custGeom>
              <a:rect b="b" l="l" r="r" t="t"/>
              <a:pathLst>
                <a:path extrusionOk="0" h="69121" w="60489">
                  <a:moveTo>
                    <a:pt x="51066" y="1"/>
                  </a:moveTo>
                  <a:lnTo>
                    <a:pt x="9120" y="62"/>
                  </a:lnTo>
                  <a:lnTo>
                    <a:pt x="1" y="16719"/>
                  </a:lnTo>
                  <a:lnTo>
                    <a:pt x="123" y="69120"/>
                  </a:lnTo>
                  <a:lnTo>
                    <a:pt x="60397" y="69090"/>
                  </a:lnTo>
                  <a:lnTo>
                    <a:pt x="60488" y="16536"/>
                  </a:lnTo>
                  <a:close/>
                </a:path>
              </a:pathLst>
            </a:custGeom>
            <a:solidFill>
              <a:schemeClr val="lt1"/>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7"/>
            <p:cNvSpPr/>
            <p:nvPr/>
          </p:nvSpPr>
          <p:spPr>
            <a:xfrm rot="-659319">
              <a:off x="609370" y="1314770"/>
              <a:ext cx="1523216" cy="1539550"/>
            </a:xfrm>
            <a:custGeom>
              <a:rect b="b" l="l" r="r" t="t"/>
              <a:pathLst>
                <a:path extrusionOk="0" h="69121" w="60489">
                  <a:moveTo>
                    <a:pt x="51066" y="1"/>
                  </a:moveTo>
                  <a:lnTo>
                    <a:pt x="9120" y="62"/>
                  </a:lnTo>
                  <a:lnTo>
                    <a:pt x="1" y="16719"/>
                  </a:lnTo>
                  <a:lnTo>
                    <a:pt x="123" y="69120"/>
                  </a:lnTo>
                  <a:lnTo>
                    <a:pt x="60397" y="69090"/>
                  </a:lnTo>
                  <a:lnTo>
                    <a:pt x="60488" y="16536"/>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7"/>
            <p:cNvSpPr/>
            <p:nvPr/>
          </p:nvSpPr>
          <p:spPr>
            <a:xfrm rot="-659081">
              <a:off x="1148782" y="1460284"/>
              <a:ext cx="197807" cy="197807"/>
            </a:xfrm>
            <a:custGeom>
              <a:rect b="b" l="l" r="r" t="t"/>
              <a:pathLst>
                <a:path extrusionOk="0" h="8451" w="8451">
                  <a:moveTo>
                    <a:pt x="4225" y="0"/>
                  </a:moveTo>
                  <a:cubicBezTo>
                    <a:pt x="1915" y="0"/>
                    <a:pt x="0" y="1885"/>
                    <a:pt x="0" y="4225"/>
                  </a:cubicBezTo>
                  <a:cubicBezTo>
                    <a:pt x="0" y="6566"/>
                    <a:pt x="1915" y="8450"/>
                    <a:pt x="4225" y="8450"/>
                  </a:cubicBezTo>
                  <a:cubicBezTo>
                    <a:pt x="6566" y="8450"/>
                    <a:pt x="8450" y="6566"/>
                    <a:pt x="8450" y="4225"/>
                  </a:cubicBezTo>
                  <a:cubicBezTo>
                    <a:pt x="8450" y="1885"/>
                    <a:pt x="6566" y="0"/>
                    <a:pt x="4225" y="0"/>
                  </a:cubicBezTo>
                  <a:close/>
                </a:path>
              </a:pathLst>
            </a:custGeom>
            <a:solidFill>
              <a:schemeClr val="accent1"/>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7"/>
            <p:cNvSpPr/>
            <p:nvPr/>
          </p:nvSpPr>
          <p:spPr>
            <a:xfrm rot="-659081">
              <a:off x="1168057" y="1479400"/>
              <a:ext cx="160099" cy="160099"/>
            </a:xfrm>
            <a:custGeom>
              <a:rect b="b" l="l" r="r" t="t"/>
              <a:pathLst>
                <a:path extrusionOk="0" h="6840" w="6840">
                  <a:moveTo>
                    <a:pt x="3404" y="1"/>
                  </a:moveTo>
                  <a:cubicBezTo>
                    <a:pt x="1520" y="1"/>
                    <a:pt x="0" y="1521"/>
                    <a:pt x="0" y="3405"/>
                  </a:cubicBezTo>
                  <a:cubicBezTo>
                    <a:pt x="0" y="5290"/>
                    <a:pt x="1520" y="6840"/>
                    <a:pt x="3404" y="6840"/>
                  </a:cubicBezTo>
                  <a:cubicBezTo>
                    <a:pt x="5289" y="6840"/>
                    <a:pt x="6839" y="5290"/>
                    <a:pt x="6839" y="3405"/>
                  </a:cubicBezTo>
                  <a:cubicBezTo>
                    <a:pt x="6839" y="1521"/>
                    <a:pt x="5289" y="1"/>
                    <a:pt x="3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9" name="Shape 1589"/>
        <p:cNvGrpSpPr/>
        <p:nvPr/>
      </p:nvGrpSpPr>
      <p:grpSpPr>
        <a:xfrm>
          <a:off x="0" y="0"/>
          <a:ext cx="0" cy="0"/>
          <a:chOff x="0" y="0"/>
          <a:chExt cx="0" cy="0"/>
        </a:xfrm>
      </p:grpSpPr>
      <p:grpSp>
        <p:nvGrpSpPr>
          <p:cNvPr id="1590" name="Google Shape;1590;p58"/>
          <p:cNvGrpSpPr/>
          <p:nvPr/>
        </p:nvGrpSpPr>
        <p:grpSpPr>
          <a:xfrm>
            <a:off x="902714" y="1361612"/>
            <a:ext cx="4741857" cy="3118119"/>
            <a:chOff x="235800" y="830650"/>
            <a:chExt cx="6978450" cy="4588844"/>
          </a:xfrm>
        </p:grpSpPr>
        <p:sp>
          <p:nvSpPr>
            <p:cNvPr id="1591" name="Google Shape;1591;p5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7" name="Google Shape;1597;p58"/>
          <p:cNvSpPr txBox="1"/>
          <p:nvPr>
            <p:ph type="title"/>
          </p:nvPr>
        </p:nvSpPr>
        <p:spPr>
          <a:xfrm>
            <a:off x="711600" y="445025"/>
            <a:ext cx="772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KPI Overview</a:t>
            </a:r>
            <a:endParaRPr/>
          </a:p>
        </p:txBody>
      </p:sp>
      <p:grpSp>
        <p:nvGrpSpPr>
          <p:cNvPr id="1598" name="Google Shape;1598;p58"/>
          <p:cNvGrpSpPr/>
          <p:nvPr/>
        </p:nvGrpSpPr>
        <p:grpSpPr>
          <a:xfrm>
            <a:off x="902714" y="1361612"/>
            <a:ext cx="4741857" cy="3118119"/>
            <a:chOff x="235800" y="830650"/>
            <a:chExt cx="6978450" cy="4588844"/>
          </a:xfrm>
        </p:grpSpPr>
        <p:sp>
          <p:nvSpPr>
            <p:cNvPr id="1599" name="Google Shape;1599;p5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5" name="Google Shape;1605;p58"/>
          <p:cNvSpPr txBox="1"/>
          <p:nvPr/>
        </p:nvSpPr>
        <p:spPr>
          <a:xfrm>
            <a:off x="6310500" y="1316963"/>
            <a:ext cx="1659600" cy="4539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b="1" lang="en" sz="1600">
                <a:solidFill>
                  <a:schemeClr val="dk1"/>
                </a:solidFill>
                <a:latin typeface="Syncopate"/>
                <a:ea typeface="Syncopate"/>
                <a:cs typeface="Syncopate"/>
                <a:sym typeface="Syncopate"/>
              </a:rPr>
              <a:t>Mercury</a:t>
            </a:r>
            <a:endParaRPr b="1" sz="1900">
              <a:solidFill>
                <a:srgbClr val="434343"/>
              </a:solidFill>
              <a:latin typeface="Josefin Sans"/>
              <a:ea typeface="Josefin Sans"/>
              <a:cs typeface="Josefin Sans"/>
              <a:sym typeface="Josefin Sans"/>
            </a:endParaRPr>
          </a:p>
        </p:txBody>
      </p:sp>
      <p:sp>
        <p:nvSpPr>
          <p:cNvPr id="1606" name="Google Shape;1606;p58"/>
          <p:cNvSpPr txBox="1"/>
          <p:nvPr/>
        </p:nvSpPr>
        <p:spPr>
          <a:xfrm>
            <a:off x="6310500" y="2533113"/>
            <a:ext cx="1659600" cy="4539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b="1" lang="en" sz="1600">
                <a:solidFill>
                  <a:schemeClr val="dk1"/>
                </a:solidFill>
                <a:latin typeface="Syncopate"/>
                <a:ea typeface="Syncopate"/>
                <a:cs typeface="Syncopate"/>
                <a:sym typeface="Syncopate"/>
              </a:rPr>
              <a:t>Venus</a:t>
            </a:r>
            <a:endParaRPr b="1" sz="1900">
              <a:solidFill>
                <a:srgbClr val="434343"/>
              </a:solidFill>
              <a:latin typeface="Josefin Sans"/>
              <a:ea typeface="Josefin Sans"/>
              <a:cs typeface="Josefin Sans"/>
              <a:sym typeface="Josefin Sans"/>
            </a:endParaRPr>
          </a:p>
        </p:txBody>
      </p:sp>
      <p:sp>
        <p:nvSpPr>
          <p:cNvPr id="1607" name="Google Shape;1607;p58"/>
          <p:cNvSpPr txBox="1"/>
          <p:nvPr/>
        </p:nvSpPr>
        <p:spPr>
          <a:xfrm>
            <a:off x="6310500" y="3706688"/>
            <a:ext cx="1659600" cy="453900"/>
          </a:xfrm>
          <a:prstGeom prst="rect">
            <a:avLst/>
          </a:prstGeom>
          <a:noFill/>
          <a:ln>
            <a:noFill/>
          </a:ln>
        </p:spPr>
        <p:txBody>
          <a:bodyPr anchorCtr="0" anchor="t" bIns="0" lIns="91425" spcFirstLastPara="1" rIns="91425" wrap="square" tIns="91425">
            <a:noAutofit/>
          </a:bodyPr>
          <a:lstStyle/>
          <a:p>
            <a:pPr indent="0" lvl="0" marL="0" rtl="0" algn="l">
              <a:spcBef>
                <a:spcPts val="0"/>
              </a:spcBef>
              <a:spcAft>
                <a:spcPts val="1600"/>
              </a:spcAft>
              <a:buNone/>
            </a:pPr>
            <a:r>
              <a:rPr b="1" lang="en" sz="1600">
                <a:solidFill>
                  <a:schemeClr val="dk1"/>
                </a:solidFill>
                <a:latin typeface="Syncopate"/>
                <a:ea typeface="Syncopate"/>
                <a:cs typeface="Syncopate"/>
                <a:sym typeface="Syncopate"/>
              </a:rPr>
              <a:t>Mars</a:t>
            </a:r>
            <a:endParaRPr b="1" sz="1900">
              <a:solidFill>
                <a:srgbClr val="434343"/>
              </a:solidFill>
              <a:latin typeface="Josefin Sans"/>
              <a:ea typeface="Josefin Sans"/>
              <a:cs typeface="Josefin Sans"/>
              <a:sym typeface="Josefin Sans"/>
            </a:endParaRPr>
          </a:p>
        </p:txBody>
      </p:sp>
      <p:sp>
        <p:nvSpPr>
          <p:cNvPr id="1608" name="Google Shape;1608;p58"/>
          <p:cNvSpPr txBox="1"/>
          <p:nvPr/>
        </p:nvSpPr>
        <p:spPr>
          <a:xfrm>
            <a:off x="6310500" y="1770875"/>
            <a:ext cx="2121900" cy="41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Jupiter is a gas giant and the</a:t>
            </a:r>
            <a:r>
              <a:rPr lang="en">
                <a:solidFill>
                  <a:schemeClr val="lt1"/>
                </a:solidFill>
                <a:latin typeface="Barlow"/>
                <a:ea typeface="Barlow"/>
                <a:cs typeface="Barlow"/>
                <a:sym typeface="Barlow"/>
              </a:rPr>
              <a:t> </a:t>
            </a:r>
            <a:r>
              <a:rPr lang="en">
                <a:solidFill>
                  <a:schemeClr val="dk1"/>
                </a:solidFill>
                <a:latin typeface="Barlow"/>
                <a:ea typeface="Barlow"/>
                <a:cs typeface="Barlow"/>
                <a:sym typeface="Barlow"/>
              </a:rPr>
              <a:t>biggest planet</a:t>
            </a:r>
            <a:endParaRPr>
              <a:solidFill>
                <a:schemeClr val="dk1"/>
              </a:solidFill>
              <a:latin typeface="Barlow"/>
              <a:ea typeface="Barlow"/>
              <a:cs typeface="Barlow"/>
              <a:sym typeface="Barlow"/>
            </a:endParaRPr>
          </a:p>
        </p:txBody>
      </p:sp>
      <p:sp>
        <p:nvSpPr>
          <p:cNvPr id="1609" name="Google Shape;1609;p58"/>
          <p:cNvSpPr txBox="1"/>
          <p:nvPr/>
        </p:nvSpPr>
        <p:spPr>
          <a:xfrm>
            <a:off x="6310500" y="4160600"/>
            <a:ext cx="2121900" cy="453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a:solidFill>
                  <a:schemeClr val="dk1"/>
                </a:solidFill>
                <a:latin typeface="Barlow"/>
                <a:ea typeface="Barlow"/>
                <a:cs typeface="Barlow"/>
                <a:sym typeface="Barlow"/>
              </a:rPr>
              <a:t>Despite being red, Mars is a cold place, not hot</a:t>
            </a:r>
            <a:endParaRPr>
              <a:solidFill>
                <a:schemeClr val="dk1"/>
              </a:solidFill>
              <a:latin typeface="Barlow"/>
              <a:ea typeface="Barlow"/>
              <a:cs typeface="Barlow"/>
              <a:sym typeface="Barlow"/>
            </a:endParaRPr>
          </a:p>
        </p:txBody>
      </p:sp>
      <p:sp>
        <p:nvSpPr>
          <p:cNvPr id="1610" name="Google Shape;1610;p58"/>
          <p:cNvSpPr txBox="1"/>
          <p:nvPr/>
        </p:nvSpPr>
        <p:spPr>
          <a:xfrm>
            <a:off x="6310500" y="2982425"/>
            <a:ext cx="2121900" cy="4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Barlow"/>
                <a:ea typeface="Barlow"/>
                <a:cs typeface="Barlow"/>
                <a:sym typeface="Barlow"/>
              </a:rPr>
              <a:t>Venus has a beautiful name, but it’s terribly hot</a:t>
            </a:r>
            <a:endParaRPr>
              <a:solidFill>
                <a:schemeClr val="dk1"/>
              </a:solidFill>
              <a:latin typeface="Barlow"/>
              <a:ea typeface="Barlow"/>
              <a:cs typeface="Barlow"/>
              <a:sym typeface="Barlow"/>
            </a:endParaRPr>
          </a:p>
        </p:txBody>
      </p:sp>
      <p:sp>
        <p:nvSpPr>
          <p:cNvPr id="1611" name="Google Shape;1611;p58"/>
          <p:cNvSpPr/>
          <p:nvPr/>
        </p:nvSpPr>
        <p:spPr>
          <a:xfrm>
            <a:off x="6059175" y="1445075"/>
            <a:ext cx="197700" cy="197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8"/>
          <p:cNvSpPr/>
          <p:nvPr/>
        </p:nvSpPr>
        <p:spPr>
          <a:xfrm>
            <a:off x="6059175" y="2661225"/>
            <a:ext cx="197700" cy="19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8"/>
          <p:cNvSpPr/>
          <p:nvPr/>
        </p:nvSpPr>
        <p:spPr>
          <a:xfrm>
            <a:off x="6059175" y="3834800"/>
            <a:ext cx="197700" cy="197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8"/>
          <p:cNvSpPr/>
          <p:nvPr/>
        </p:nvSpPr>
        <p:spPr>
          <a:xfrm>
            <a:off x="5013900" y="1687250"/>
            <a:ext cx="197700" cy="197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8"/>
          <p:cNvSpPr/>
          <p:nvPr/>
        </p:nvSpPr>
        <p:spPr>
          <a:xfrm>
            <a:off x="2604675" y="1642775"/>
            <a:ext cx="197700" cy="197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8"/>
          <p:cNvSpPr/>
          <p:nvPr/>
        </p:nvSpPr>
        <p:spPr>
          <a:xfrm>
            <a:off x="1240725" y="2374050"/>
            <a:ext cx="197700" cy="197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8"/>
          <p:cNvSpPr/>
          <p:nvPr/>
        </p:nvSpPr>
        <p:spPr>
          <a:xfrm>
            <a:off x="2011925" y="3400200"/>
            <a:ext cx="197700" cy="197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8"/>
          <p:cNvSpPr/>
          <p:nvPr/>
        </p:nvSpPr>
        <p:spPr>
          <a:xfrm>
            <a:off x="3509725" y="2284825"/>
            <a:ext cx="197700" cy="197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8"/>
          <p:cNvSpPr/>
          <p:nvPr/>
        </p:nvSpPr>
        <p:spPr>
          <a:xfrm>
            <a:off x="5128625" y="3597900"/>
            <a:ext cx="197700" cy="19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8"/>
          <p:cNvSpPr/>
          <p:nvPr/>
        </p:nvSpPr>
        <p:spPr>
          <a:xfrm>
            <a:off x="3095450" y="2406025"/>
            <a:ext cx="197700" cy="19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8"/>
          <p:cNvSpPr/>
          <p:nvPr/>
        </p:nvSpPr>
        <p:spPr>
          <a:xfrm>
            <a:off x="1699625" y="2472900"/>
            <a:ext cx="197700" cy="19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8"/>
          <p:cNvSpPr/>
          <p:nvPr/>
        </p:nvSpPr>
        <p:spPr>
          <a:xfrm>
            <a:off x="2337000" y="3509000"/>
            <a:ext cx="197700" cy="19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8"/>
          <p:cNvSpPr/>
          <p:nvPr/>
        </p:nvSpPr>
        <p:spPr>
          <a:xfrm>
            <a:off x="3452375" y="3202500"/>
            <a:ext cx="197700" cy="19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8"/>
          <p:cNvSpPr/>
          <p:nvPr/>
        </p:nvSpPr>
        <p:spPr>
          <a:xfrm>
            <a:off x="3426875" y="1917475"/>
            <a:ext cx="197700" cy="19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8"/>
          <p:cNvSpPr/>
          <p:nvPr/>
        </p:nvSpPr>
        <p:spPr>
          <a:xfrm>
            <a:off x="4930925" y="3110525"/>
            <a:ext cx="197700" cy="19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8"/>
          <p:cNvSpPr/>
          <p:nvPr/>
        </p:nvSpPr>
        <p:spPr>
          <a:xfrm>
            <a:off x="2209625" y="3834800"/>
            <a:ext cx="197700" cy="197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8"/>
          <p:cNvSpPr/>
          <p:nvPr/>
        </p:nvSpPr>
        <p:spPr>
          <a:xfrm>
            <a:off x="1540400" y="2187575"/>
            <a:ext cx="197700" cy="197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8"/>
          <p:cNvSpPr/>
          <p:nvPr/>
        </p:nvSpPr>
        <p:spPr>
          <a:xfrm>
            <a:off x="2942600" y="2858925"/>
            <a:ext cx="197700" cy="197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8"/>
          <p:cNvSpPr/>
          <p:nvPr/>
        </p:nvSpPr>
        <p:spPr>
          <a:xfrm>
            <a:off x="4612475" y="2571750"/>
            <a:ext cx="197700" cy="197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3" name="Shape 1633"/>
        <p:cNvGrpSpPr/>
        <p:nvPr/>
      </p:nvGrpSpPr>
      <p:grpSpPr>
        <a:xfrm>
          <a:off x="0" y="0"/>
          <a:ext cx="0" cy="0"/>
          <a:chOff x="0" y="0"/>
          <a:chExt cx="0" cy="0"/>
        </a:xfrm>
      </p:grpSpPr>
      <p:sp>
        <p:nvSpPr>
          <p:cNvPr id="1634" name="Google Shape;1634;p59"/>
          <p:cNvSpPr txBox="1"/>
          <p:nvPr>
            <p:ph type="title"/>
          </p:nvPr>
        </p:nvSpPr>
        <p:spPr>
          <a:xfrm>
            <a:off x="711725" y="445025"/>
            <a:ext cx="772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1635" name="Google Shape;1635;p59"/>
          <p:cNvSpPr txBox="1"/>
          <p:nvPr/>
        </p:nvSpPr>
        <p:spPr>
          <a:xfrm>
            <a:off x="711725" y="2264750"/>
            <a:ext cx="3057900" cy="38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Syncopate"/>
                <a:ea typeface="Syncopate"/>
                <a:cs typeface="Syncopate"/>
                <a:sym typeface="Syncopate"/>
              </a:rPr>
              <a:t>Our</a:t>
            </a:r>
            <a:r>
              <a:rPr b="1" lang="en" sz="1600">
                <a:solidFill>
                  <a:schemeClr val="dk1"/>
                </a:solidFill>
                <a:latin typeface="Syncopate"/>
                <a:ea typeface="Syncopate"/>
                <a:cs typeface="Syncopate"/>
                <a:sym typeface="Syncopate"/>
              </a:rPr>
              <a:t> Software</a:t>
            </a:r>
            <a:endParaRPr b="1" sz="1600">
              <a:solidFill>
                <a:schemeClr val="dk1"/>
              </a:solidFill>
              <a:latin typeface="Josefin Sans"/>
              <a:ea typeface="Josefin Sans"/>
              <a:cs typeface="Josefin Sans"/>
              <a:sym typeface="Josefin Sans"/>
            </a:endParaRPr>
          </a:p>
        </p:txBody>
      </p:sp>
      <p:sp>
        <p:nvSpPr>
          <p:cNvPr id="1636" name="Google Shape;1636;p59"/>
          <p:cNvSpPr txBox="1"/>
          <p:nvPr/>
        </p:nvSpPr>
        <p:spPr>
          <a:xfrm>
            <a:off x="711725" y="2653550"/>
            <a:ext cx="2563500" cy="111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dk1"/>
                </a:solidFill>
                <a:latin typeface="Barlow"/>
                <a:ea typeface="Barlow"/>
                <a:cs typeface="Barlow"/>
                <a:sym typeface="Barlow"/>
              </a:rPr>
              <a:t>You can replace the image on the screen with your own work. Just delete this one, add yours and center it properly</a:t>
            </a:r>
            <a:endParaRPr sz="1600">
              <a:solidFill>
                <a:schemeClr val="dk1"/>
              </a:solidFill>
              <a:latin typeface="Josefin Slab SemiBold"/>
              <a:ea typeface="Josefin Slab SemiBold"/>
              <a:cs typeface="Josefin Slab SemiBold"/>
              <a:sym typeface="Josefin Slab SemiBold"/>
            </a:endParaRPr>
          </a:p>
        </p:txBody>
      </p:sp>
      <p:grpSp>
        <p:nvGrpSpPr>
          <p:cNvPr id="1637" name="Google Shape;1637;p59"/>
          <p:cNvGrpSpPr/>
          <p:nvPr/>
        </p:nvGrpSpPr>
        <p:grpSpPr>
          <a:xfrm>
            <a:off x="4115072" y="1281352"/>
            <a:ext cx="3756246" cy="2989602"/>
            <a:chOff x="958761" y="1251145"/>
            <a:chExt cx="3355953" cy="2671008"/>
          </a:xfrm>
        </p:grpSpPr>
        <p:sp>
          <p:nvSpPr>
            <p:cNvPr id="1638" name="Google Shape;1638;p59"/>
            <p:cNvSpPr/>
            <p:nvPr/>
          </p:nvSpPr>
          <p:spPr>
            <a:xfrm>
              <a:off x="2041086" y="3548016"/>
              <a:ext cx="1215420" cy="374137"/>
            </a:xfrm>
            <a:custGeom>
              <a:rect b="b" l="l" r="r" t="t"/>
              <a:pathLst>
                <a:path extrusionOk="0" h="9417" w="30592">
                  <a:moveTo>
                    <a:pt x="25842" y="5922"/>
                  </a:moveTo>
                  <a:cubicBezTo>
                    <a:pt x="24000" y="4039"/>
                    <a:pt x="23917" y="1"/>
                    <a:pt x="23917" y="1"/>
                  </a:cubicBezTo>
                  <a:lnTo>
                    <a:pt x="15610" y="1"/>
                  </a:lnTo>
                  <a:lnTo>
                    <a:pt x="14982" y="1"/>
                  </a:lnTo>
                  <a:lnTo>
                    <a:pt x="6676" y="1"/>
                  </a:lnTo>
                  <a:cubicBezTo>
                    <a:pt x="6676" y="1"/>
                    <a:pt x="6592" y="4039"/>
                    <a:pt x="4751" y="5922"/>
                  </a:cubicBezTo>
                  <a:cubicBezTo>
                    <a:pt x="2909" y="7805"/>
                    <a:pt x="1" y="9417"/>
                    <a:pt x="5023" y="9417"/>
                  </a:cubicBezTo>
                  <a:lnTo>
                    <a:pt x="14982" y="9417"/>
                  </a:lnTo>
                  <a:lnTo>
                    <a:pt x="15610" y="9417"/>
                  </a:lnTo>
                  <a:lnTo>
                    <a:pt x="25570" y="9417"/>
                  </a:lnTo>
                  <a:cubicBezTo>
                    <a:pt x="30591" y="9417"/>
                    <a:pt x="27704" y="7805"/>
                    <a:pt x="25842" y="5922"/>
                  </a:cubicBez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9"/>
            <p:cNvSpPr/>
            <p:nvPr/>
          </p:nvSpPr>
          <p:spPr>
            <a:xfrm>
              <a:off x="958761" y="3257073"/>
              <a:ext cx="3355953" cy="290983"/>
            </a:xfrm>
            <a:custGeom>
              <a:rect b="b" l="l" r="r" t="t"/>
              <a:pathLst>
                <a:path extrusionOk="0" h="7324" w="84469">
                  <a:moveTo>
                    <a:pt x="0" y="4855"/>
                  </a:moveTo>
                  <a:cubicBezTo>
                    <a:pt x="0" y="6236"/>
                    <a:pt x="1298" y="7324"/>
                    <a:pt x="2679" y="7324"/>
                  </a:cubicBezTo>
                  <a:lnTo>
                    <a:pt x="41659" y="7324"/>
                  </a:lnTo>
                  <a:lnTo>
                    <a:pt x="42998" y="7324"/>
                  </a:lnTo>
                  <a:lnTo>
                    <a:pt x="81979" y="7324"/>
                  </a:lnTo>
                  <a:cubicBezTo>
                    <a:pt x="83360" y="7324"/>
                    <a:pt x="84469" y="6236"/>
                    <a:pt x="84469" y="4855"/>
                  </a:cubicBezTo>
                  <a:lnTo>
                    <a:pt x="84469" y="1"/>
                  </a:lnTo>
                  <a:lnTo>
                    <a:pt x="0" y="1"/>
                  </a:ln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9"/>
            <p:cNvSpPr/>
            <p:nvPr/>
          </p:nvSpPr>
          <p:spPr>
            <a:xfrm>
              <a:off x="958761" y="1251145"/>
              <a:ext cx="3355953" cy="2005968"/>
            </a:xfrm>
            <a:custGeom>
              <a:rect b="b" l="l" r="r" t="t"/>
              <a:pathLst>
                <a:path extrusionOk="0" h="50490" w="84469">
                  <a:moveTo>
                    <a:pt x="80807" y="3140"/>
                  </a:moveTo>
                  <a:lnTo>
                    <a:pt x="80807" y="46828"/>
                  </a:lnTo>
                  <a:lnTo>
                    <a:pt x="3662" y="46828"/>
                  </a:lnTo>
                  <a:lnTo>
                    <a:pt x="3662" y="3140"/>
                  </a:lnTo>
                  <a:close/>
                  <a:moveTo>
                    <a:pt x="2679" y="1"/>
                  </a:moveTo>
                  <a:cubicBezTo>
                    <a:pt x="1298" y="1"/>
                    <a:pt x="0" y="984"/>
                    <a:pt x="0" y="2386"/>
                  </a:cubicBezTo>
                  <a:lnTo>
                    <a:pt x="0" y="50490"/>
                  </a:lnTo>
                  <a:lnTo>
                    <a:pt x="84469" y="50490"/>
                  </a:lnTo>
                  <a:lnTo>
                    <a:pt x="84469" y="2386"/>
                  </a:lnTo>
                  <a:cubicBezTo>
                    <a:pt x="84469" y="984"/>
                    <a:pt x="83360" y="1"/>
                    <a:pt x="81979" y="1"/>
                  </a:cubicBezTo>
                  <a:close/>
                </a:path>
              </a:pathLst>
            </a:custGeom>
            <a:solidFill>
              <a:schemeClr val="accent3"/>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41" name="Google Shape;1641;p59"/>
          <p:cNvPicPr preferRelativeResize="0"/>
          <p:nvPr/>
        </p:nvPicPr>
        <p:blipFill rotWithShape="1">
          <a:blip r:embed="rId3">
            <a:alphaModFix/>
          </a:blip>
          <a:srcRect b="0" l="9" r="19" t="0"/>
          <a:stretch/>
        </p:blipFill>
        <p:spPr>
          <a:xfrm>
            <a:off x="4247554" y="1415369"/>
            <a:ext cx="3491290" cy="1963980"/>
          </a:xfrm>
          <a:prstGeom prst="rect">
            <a:avLst/>
          </a:prstGeom>
          <a:noFill/>
          <a:ln>
            <a:noFill/>
          </a:ln>
        </p:spPr>
      </p:pic>
      <p:grpSp>
        <p:nvGrpSpPr>
          <p:cNvPr id="1642" name="Google Shape;1642;p59"/>
          <p:cNvGrpSpPr/>
          <p:nvPr/>
        </p:nvGrpSpPr>
        <p:grpSpPr>
          <a:xfrm>
            <a:off x="4115072" y="1281352"/>
            <a:ext cx="3756246" cy="2989602"/>
            <a:chOff x="958761" y="1251145"/>
            <a:chExt cx="3355953" cy="2671008"/>
          </a:xfrm>
        </p:grpSpPr>
        <p:sp>
          <p:nvSpPr>
            <p:cNvPr id="1643" name="Google Shape;1643;p59"/>
            <p:cNvSpPr/>
            <p:nvPr/>
          </p:nvSpPr>
          <p:spPr>
            <a:xfrm>
              <a:off x="2041086" y="3548016"/>
              <a:ext cx="1215420" cy="374137"/>
            </a:xfrm>
            <a:custGeom>
              <a:rect b="b" l="l" r="r" t="t"/>
              <a:pathLst>
                <a:path extrusionOk="0" h="9417" w="30592">
                  <a:moveTo>
                    <a:pt x="25842" y="5922"/>
                  </a:moveTo>
                  <a:cubicBezTo>
                    <a:pt x="24000" y="4039"/>
                    <a:pt x="23917" y="1"/>
                    <a:pt x="23917" y="1"/>
                  </a:cubicBezTo>
                  <a:lnTo>
                    <a:pt x="15610" y="1"/>
                  </a:lnTo>
                  <a:lnTo>
                    <a:pt x="14982" y="1"/>
                  </a:lnTo>
                  <a:lnTo>
                    <a:pt x="6676" y="1"/>
                  </a:lnTo>
                  <a:cubicBezTo>
                    <a:pt x="6676" y="1"/>
                    <a:pt x="6592" y="4039"/>
                    <a:pt x="4751" y="5922"/>
                  </a:cubicBezTo>
                  <a:cubicBezTo>
                    <a:pt x="2909" y="7805"/>
                    <a:pt x="1" y="9417"/>
                    <a:pt x="5023" y="9417"/>
                  </a:cubicBezTo>
                  <a:lnTo>
                    <a:pt x="14982" y="9417"/>
                  </a:lnTo>
                  <a:lnTo>
                    <a:pt x="15610" y="9417"/>
                  </a:lnTo>
                  <a:lnTo>
                    <a:pt x="25570" y="9417"/>
                  </a:lnTo>
                  <a:cubicBezTo>
                    <a:pt x="30591" y="9417"/>
                    <a:pt x="27704" y="7805"/>
                    <a:pt x="25842" y="592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9"/>
            <p:cNvSpPr/>
            <p:nvPr/>
          </p:nvSpPr>
          <p:spPr>
            <a:xfrm>
              <a:off x="958761" y="3257073"/>
              <a:ext cx="3355953" cy="290983"/>
            </a:xfrm>
            <a:custGeom>
              <a:rect b="b" l="l" r="r" t="t"/>
              <a:pathLst>
                <a:path extrusionOk="0" h="7324" w="84469">
                  <a:moveTo>
                    <a:pt x="0" y="4855"/>
                  </a:moveTo>
                  <a:cubicBezTo>
                    <a:pt x="0" y="6236"/>
                    <a:pt x="1298" y="7324"/>
                    <a:pt x="2679" y="7324"/>
                  </a:cubicBezTo>
                  <a:lnTo>
                    <a:pt x="41659" y="7324"/>
                  </a:lnTo>
                  <a:lnTo>
                    <a:pt x="42998" y="7324"/>
                  </a:lnTo>
                  <a:lnTo>
                    <a:pt x="81979" y="7324"/>
                  </a:lnTo>
                  <a:cubicBezTo>
                    <a:pt x="83360" y="7324"/>
                    <a:pt x="84469" y="6236"/>
                    <a:pt x="84469" y="4855"/>
                  </a:cubicBezTo>
                  <a:lnTo>
                    <a:pt x="84469" y="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9"/>
            <p:cNvSpPr/>
            <p:nvPr/>
          </p:nvSpPr>
          <p:spPr>
            <a:xfrm>
              <a:off x="958761" y="1251145"/>
              <a:ext cx="3355953" cy="2005968"/>
            </a:xfrm>
            <a:custGeom>
              <a:rect b="b" l="l" r="r" t="t"/>
              <a:pathLst>
                <a:path extrusionOk="0" h="50490" w="84469">
                  <a:moveTo>
                    <a:pt x="80807" y="3140"/>
                  </a:moveTo>
                  <a:lnTo>
                    <a:pt x="80807" y="46828"/>
                  </a:lnTo>
                  <a:lnTo>
                    <a:pt x="3662" y="46828"/>
                  </a:lnTo>
                  <a:lnTo>
                    <a:pt x="3662" y="3140"/>
                  </a:lnTo>
                  <a:close/>
                  <a:moveTo>
                    <a:pt x="2679" y="1"/>
                  </a:moveTo>
                  <a:cubicBezTo>
                    <a:pt x="1298" y="1"/>
                    <a:pt x="0" y="984"/>
                    <a:pt x="0" y="2386"/>
                  </a:cubicBezTo>
                  <a:lnTo>
                    <a:pt x="0" y="50490"/>
                  </a:lnTo>
                  <a:lnTo>
                    <a:pt x="84469" y="50490"/>
                  </a:lnTo>
                  <a:lnTo>
                    <a:pt x="84469" y="2386"/>
                  </a:lnTo>
                  <a:cubicBezTo>
                    <a:pt x="84469" y="984"/>
                    <a:pt x="83360" y="1"/>
                    <a:pt x="81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649" name="Shape 1649"/>
        <p:cNvGrpSpPr/>
        <p:nvPr/>
      </p:nvGrpSpPr>
      <p:grpSpPr>
        <a:xfrm>
          <a:off x="0" y="0"/>
          <a:ext cx="0" cy="0"/>
          <a:chOff x="0" y="0"/>
          <a:chExt cx="0" cy="0"/>
        </a:xfrm>
      </p:grpSpPr>
      <p:sp>
        <p:nvSpPr>
          <p:cNvPr id="1650" name="Google Shape;1650;p60"/>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OUR TEAM</a:t>
            </a:r>
            <a:endParaRPr/>
          </a:p>
        </p:txBody>
      </p:sp>
      <p:grpSp>
        <p:nvGrpSpPr>
          <p:cNvPr id="1651" name="Google Shape;1651;p60"/>
          <p:cNvGrpSpPr/>
          <p:nvPr/>
        </p:nvGrpSpPr>
        <p:grpSpPr>
          <a:xfrm>
            <a:off x="1410402" y="1217382"/>
            <a:ext cx="2218809" cy="2218809"/>
            <a:chOff x="1584800" y="1206750"/>
            <a:chExt cx="2283900" cy="2283900"/>
          </a:xfrm>
        </p:grpSpPr>
        <p:sp>
          <p:nvSpPr>
            <p:cNvPr id="1652" name="Google Shape;1652;p60"/>
            <p:cNvSpPr/>
            <p:nvPr/>
          </p:nvSpPr>
          <p:spPr>
            <a:xfrm>
              <a:off x="1584800" y="1206750"/>
              <a:ext cx="2283900" cy="2283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53" name="Google Shape;1653;p60"/>
            <p:cNvPicPr preferRelativeResize="0"/>
            <p:nvPr/>
          </p:nvPicPr>
          <p:blipFill>
            <a:blip r:embed="rId3">
              <a:alphaModFix/>
            </a:blip>
            <a:stretch>
              <a:fillRect/>
            </a:stretch>
          </p:blipFill>
          <p:spPr>
            <a:xfrm>
              <a:off x="1701200" y="1322540"/>
              <a:ext cx="2051100" cy="2052300"/>
            </a:xfrm>
            <a:prstGeom prst="ellipse">
              <a:avLst/>
            </a:prstGeom>
            <a:noFill/>
            <a:ln>
              <a:noFill/>
            </a:ln>
          </p:spPr>
        </p:pic>
      </p:grpSp>
      <p:grpSp>
        <p:nvGrpSpPr>
          <p:cNvPr id="1654" name="Google Shape;1654;p60"/>
          <p:cNvGrpSpPr/>
          <p:nvPr/>
        </p:nvGrpSpPr>
        <p:grpSpPr>
          <a:xfrm>
            <a:off x="5508529" y="2376916"/>
            <a:ext cx="2218809" cy="2218809"/>
            <a:chOff x="5803150" y="2400300"/>
            <a:chExt cx="2283900" cy="2283900"/>
          </a:xfrm>
        </p:grpSpPr>
        <p:sp>
          <p:nvSpPr>
            <p:cNvPr id="1655" name="Google Shape;1655;p60"/>
            <p:cNvSpPr/>
            <p:nvPr/>
          </p:nvSpPr>
          <p:spPr>
            <a:xfrm>
              <a:off x="5803150" y="2400300"/>
              <a:ext cx="2283900" cy="2283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56" name="Google Shape;1656;p60"/>
            <p:cNvPicPr preferRelativeResize="0"/>
            <p:nvPr/>
          </p:nvPicPr>
          <p:blipFill>
            <a:blip r:embed="rId4">
              <a:alphaModFix/>
            </a:blip>
            <a:stretch>
              <a:fillRect/>
            </a:stretch>
          </p:blipFill>
          <p:spPr>
            <a:xfrm>
              <a:off x="5918943" y="2516099"/>
              <a:ext cx="2052300" cy="2052300"/>
            </a:xfrm>
            <a:prstGeom prst="ellipse">
              <a:avLst/>
            </a:prstGeom>
            <a:noFill/>
            <a:ln>
              <a:noFill/>
            </a:ln>
          </p:spPr>
        </p:pic>
      </p:grpSp>
      <p:sp>
        <p:nvSpPr>
          <p:cNvPr id="1657" name="Google Shape;1657;p60"/>
          <p:cNvSpPr txBox="1"/>
          <p:nvPr>
            <p:ph idx="1" type="body"/>
          </p:nvPr>
        </p:nvSpPr>
        <p:spPr>
          <a:xfrm>
            <a:off x="3737332" y="1832588"/>
            <a:ext cx="2650200" cy="45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a:t>
            </a:r>
            <a:endParaRPr/>
          </a:p>
        </p:txBody>
      </p:sp>
      <p:sp>
        <p:nvSpPr>
          <p:cNvPr id="1658" name="Google Shape;1658;p60"/>
          <p:cNvSpPr txBox="1"/>
          <p:nvPr>
            <p:ph idx="2" type="body"/>
          </p:nvPr>
        </p:nvSpPr>
        <p:spPr>
          <a:xfrm>
            <a:off x="2747232" y="3802225"/>
            <a:ext cx="2650200" cy="453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replace the  image on the screen with your own</a:t>
            </a:r>
            <a:endParaRPr b="1"/>
          </a:p>
        </p:txBody>
      </p:sp>
      <p:sp>
        <p:nvSpPr>
          <p:cNvPr id="1659" name="Google Shape;1659;p60"/>
          <p:cNvSpPr txBox="1"/>
          <p:nvPr>
            <p:ph idx="3" type="title"/>
          </p:nvPr>
        </p:nvSpPr>
        <p:spPr>
          <a:xfrm>
            <a:off x="2848032" y="3487875"/>
            <a:ext cx="2549400" cy="315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SzPts val="990"/>
              <a:buNone/>
            </a:pPr>
            <a:r>
              <a:rPr lang="en"/>
              <a:t>John Doe</a:t>
            </a:r>
            <a:endParaRPr/>
          </a:p>
        </p:txBody>
      </p:sp>
      <p:sp>
        <p:nvSpPr>
          <p:cNvPr id="1660" name="Google Shape;1660;p60"/>
          <p:cNvSpPr txBox="1"/>
          <p:nvPr>
            <p:ph idx="4" type="title"/>
          </p:nvPr>
        </p:nvSpPr>
        <p:spPr>
          <a:xfrm>
            <a:off x="3737332" y="1517600"/>
            <a:ext cx="2549400" cy="3150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Linda James</a:t>
            </a:r>
            <a:endParaRPr/>
          </a:p>
        </p:txBody>
      </p:sp>
      <p:grpSp>
        <p:nvGrpSpPr>
          <p:cNvPr id="1661" name="Google Shape;1661;p60"/>
          <p:cNvGrpSpPr/>
          <p:nvPr/>
        </p:nvGrpSpPr>
        <p:grpSpPr>
          <a:xfrm rot="798613">
            <a:off x="7650517" y="402759"/>
            <a:ext cx="823023" cy="1780301"/>
            <a:chOff x="5616573" y="5711504"/>
            <a:chExt cx="707752" cy="1537821"/>
          </a:xfrm>
        </p:grpSpPr>
        <p:sp>
          <p:nvSpPr>
            <p:cNvPr id="1662" name="Google Shape;1662;p60"/>
            <p:cNvSpPr/>
            <p:nvPr/>
          </p:nvSpPr>
          <p:spPr>
            <a:xfrm rot="-6390628">
              <a:off x="5400326" y="6018070"/>
              <a:ext cx="683948" cy="59538"/>
            </a:xfrm>
            <a:custGeom>
              <a:rect b="b" l="l" r="r" t="t"/>
              <a:pathLst>
                <a:path extrusionOk="0" h="3740" w="27357">
                  <a:moveTo>
                    <a:pt x="1854" y="1"/>
                  </a:moveTo>
                  <a:cubicBezTo>
                    <a:pt x="851" y="1"/>
                    <a:pt x="0" y="852"/>
                    <a:pt x="0" y="1855"/>
                  </a:cubicBezTo>
                  <a:cubicBezTo>
                    <a:pt x="0" y="2888"/>
                    <a:pt x="851" y="3740"/>
                    <a:pt x="1854" y="3740"/>
                  </a:cubicBezTo>
                  <a:lnTo>
                    <a:pt x="25472" y="3740"/>
                  </a:lnTo>
                  <a:cubicBezTo>
                    <a:pt x="26505" y="3740"/>
                    <a:pt x="27356" y="2888"/>
                    <a:pt x="27356" y="1855"/>
                  </a:cubicBezTo>
                  <a:cubicBezTo>
                    <a:pt x="27356" y="822"/>
                    <a:pt x="26505" y="1"/>
                    <a:pt x="25472" y="1"/>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0"/>
            <p:cNvSpPr/>
            <p:nvPr/>
          </p:nvSpPr>
          <p:spPr>
            <a:xfrm rot="5400000">
              <a:off x="6015346" y="6046075"/>
              <a:ext cx="367994" cy="143625"/>
            </a:xfrm>
            <a:custGeom>
              <a:rect b="b" l="l" r="r" t="t"/>
              <a:pathLst>
                <a:path extrusionOk="0" h="5745" w="20153">
                  <a:moveTo>
                    <a:pt x="10062" y="0"/>
                  </a:moveTo>
                  <a:cubicBezTo>
                    <a:pt x="5928" y="0"/>
                    <a:pt x="2098" y="2189"/>
                    <a:pt x="1" y="5745"/>
                  </a:cubicBezTo>
                  <a:lnTo>
                    <a:pt x="20153" y="5745"/>
                  </a:lnTo>
                  <a:cubicBezTo>
                    <a:pt x="18025" y="2189"/>
                    <a:pt x="14195" y="0"/>
                    <a:pt x="10062" y="0"/>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0"/>
            <p:cNvSpPr/>
            <p:nvPr/>
          </p:nvSpPr>
          <p:spPr>
            <a:xfrm rot="10800000">
              <a:off x="5689025" y="6204747"/>
              <a:ext cx="586675" cy="1018678"/>
            </a:xfrm>
            <a:custGeom>
              <a:rect b="b" l="l" r="r" t="t"/>
              <a:pathLst>
                <a:path extrusionOk="0" h="20244" w="23467">
                  <a:moveTo>
                    <a:pt x="11734" y="0"/>
                  </a:moveTo>
                  <a:cubicBezTo>
                    <a:pt x="5290" y="30"/>
                    <a:pt x="31" y="5259"/>
                    <a:pt x="1" y="11733"/>
                  </a:cubicBezTo>
                  <a:lnTo>
                    <a:pt x="1" y="20244"/>
                  </a:lnTo>
                  <a:lnTo>
                    <a:pt x="23466" y="20244"/>
                  </a:lnTo>
                  <a:lnTo>
                    <a:pt x="23466" y="11733"/>
                  </a:lnTo>
                  <a:cubicBezTo>
                    <a:pt x="23436" y="5259"/>
                    <a:pt x="18208" y="30"/>
                    <a:pt x="11734" y="0"/>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0"/>
            <p:cNvSpPr/>
            <p:nvPr/>
          </p:nvSpPr>
          <p:spPr>
            <a:xfrm rot="10800000">
              <a:off x="5640400" y="6133400"/>
              <a:ext cx="683925" cy="93500"/>
            </a:xfrm>
            <a:custGeom>
              <a:rect b="b" l="l" r="r" t="t"/>
              <a:pathLst>
                <a:path extrusionOk="0" h="3740" w="27357">
                  <a:moveTo>
                    <a:pt x="1854" y="1"/>
                  </a:moveTo>
                  <a:cubicBezTo>
                    <a:pt x="851" y="1"/>
                    <a:pt x="0" y="852"/>
                    <a:pt x="0" y="1855"/>
                  </a:cubicBezTo>
                  <a:cubicBezTo>
                    <a:pt x="0" y="2888"/>
                    <a:pt x="851" y="3740"/>
                    <a:pt x="1854" y="3740"/>
                  </a:cubicBezTo>
                  <a:lnTo>
                    <a:pt x="25472" y="3740"/>
                  </a:lnTo>
                  <a:cubicBezTo>
                    <a:pt x="26505" y="3740"/>
                    <a:pt x="27356" y="2888"/>
                    <a:pt x="27356" y="1855"/>
                  </a:cubicBezTo>
                  <a:cubicBezTo>
                    <a:pt x="27356" y="822"/>
                    <a:pt x="26505" y="1"/>
                    <a:pt x="25472" y="1"/>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0"/>
            <p:cNvSpPr/>
            <p:nvPr/>
          </p:nvSpPr>
          <p:spPr>
            <a:xfrm rot="10800000">
              <a:off x="5799213" y="7168750"/>
              <a:ext cx="366300" cy="80575"/>
            </a:xfrm>
            <a:custGeom>
              <a:rect b="b" l="l" r="r" t="t"/>
              <a:pathLst>
                <a:path extrusionOk="0" h="3223" w="14652">
                  <a:moveTo>
                    <a:pt x="1520" y="1"/>
                  </a:moveTo>
                  <a:cubicBezTo>
                    <a:pt x="669" y="1"/>
                    <a:pt x="0" y="670"/>
                    <a:pt x="0" y="1490"/>
                  </a:cubicBezTo>
                  <a:lnTo>
                    <a:pt x="0" y="1733"/>
                  </a:lnTo>
                  <a:cubicBezTo>
                    <a:pt x="0" y="2554"/>
                    <a:pt x="669" y="3223"/>
                    <a:pt x="1520" y="3223"/>
                  </a:cubicBezTo>
                  <a:lnTo>
                    <a:pt x="13162" y="3223"/>
                  </a:lnTo>
                  <a:cubicBezTo>
                    <a:pt x="13982" y="3223"/>
                    <a:pt x="14651" y="2554"/>
                    <a:pt x="14651" y="1733"/>
                  </a:cubicBezTo>
                  <a:lnTo>
                    <a:pt x="14651" y="1490"/>
                  </a:lnTo>
                  <a:cubicBezTo>
                    <a:pt x="14651" y="670"/>
                    <a:pt x="13982" y="1"/>
                    <a:pt x="13162" y="1"/>
                  </a:cubicBezTo>
                  <a:close/>
                </a:path>
              </a:pathLst>
            </a:custGeom>
            <a:solidFill>
              <a:schemeClr val="accent3"/>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7" name="Google Shape;1667;p60"/>
          <p:cNvSpPr/>
          <p:nvPr/>
        </p:nvSpPr>
        <p:spPr>
          <a:xfrm rot="-5592031">
            <a:off x="7525969" y="710536"/>
            <a:ext cx="791951" cy="68945"/>
          </a:xfrm>
          <a:custGeom>
            <a:rect b="b" l="l" r="r" t="t"/>
            <a:pathLst>
              <a:path extrusionOk="0" h="3740" w="27357">
                <a:moveTo>
                  <a:pt x="1854" y="1"/>
                </a:moveTo>
                <a:cubicBezTo>
                  <a:pt x="851" y="1"/>
                  <a:pt x="0" y="852"/>
                  <a:pt x="0" y="1855"/>
                </a:cubicBezTo>
                <a:cubicBezTo>
                  <a:pt x="0" y="2888"/>
                  <a:pt x="851" y="3740"/>
                  <a:pt x="1854" y="3740"/>
                </a:cubicBezTo>
                <a:lnTo>
                  <a:pt x="25472" y="3740"/>
                </a:lnTo>
                <a:cubicBezTo>
                  <a:pt x="26505" y="3740"/>
                  <a:pt x="27356" y="2888"/>
                  <a:pt x="27356" y="1855"/>
                </a:cubicBezTo>
                <a:cubicBezTo>
                  <a:pt x="27356" y="822"/>
                  <a:pt x="26505" y="1"/>
                  <a:pt x="25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0"/>
          <p:cNvSpPr/>
          <p:nvPr/>
        </p:nvSpPr>
        <p:spPr>
          <a:xfrm rot="6198681">
            <a:off x="8205259" y="862627"/>
            <a:ext cx="426103" cy="166319"/>
          </a:xfrm>
          <a:custGeom>
            <a:rect b="b" l="l" r="r" t="t"/>
            <a:pathLst>
              <a:path extrusionOk="0" h="5745" w="20153">
                <a:moveTo>
                  <a:pt x="10062" y="0"/>
                </a:moveTo>
                <a:cubicBezTo>
                  <a:pt x="5928" y="0"/>
                  <a:pt x="2098" y="2189"/>
                  <a:pt x="1" y="5745"/>
                </a:cubicBezTo>
                <a:lnTo>
                  <a:pt x="20153" y="5745"/>
                </a:lnTo>
                <a:cubicBezTo>
                  <a:pt x="18025" y="2189"/>
                  <a:pt x="14195" y="0"/>
                  <a:pt x="10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0"/>
          <p:cNvSpPr/>
          <p:nvPr/>
        </p:nvSpPr>
        <p:spPr>
          <a:xfrm rot="-10001387">
            <a:off x="7675162" y="969968"/>
            <a:ext cx="679373" cy="1179537"/>
          </a:xfrm>
          <a:custGeom>
            <a:rect b="b" l="l" r="r" t="t"/>
            <a:pathLst>
              <a:path extrusionOk="0" h="20244" w="23467">
                <a:moveTo>
                  <a:pt x="11734" y="0"/>
                </a:moveTo>
                <a:cubicBezTo>
                  <a:pt x="5290" y="30"/>
                  <a:pt x="31" y="5259"/>
                  <a:pt x="1" y="11733"/>
                </a:cubicBezTo>
                <a:lnTo>
                  <a:pt x="1" y="20244"/>
                </a:lnTo>
                <a:lnTo>
                  <a:pt x="23466" y="20244"/>
                </a:lnTo>
                <a:lnTo>
                  <a:pt x="23466" y="11733"/>
                </a:lnTo>
                <a:cubicBezTo>
                  <a:pt x="23436" y="5259"/>
                  <a:pt x="18208" y="30"/>
                  <a:pt x="1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0"/>
          <p:cNvSpPr/>
          <p:nvPr/>
        </p:nvSpPr>
        <p:spPr>
          <a:xfrm rot="-10001387">
            <a:off x="7761202" y="903965"/>
            <a:ext cx="791990" cy="108265"/>
          </a:xfrm>
          <a:custGeom>
            <a:rect b="b" l="l" r="r" t="t"/>
            <a:pathLst>
              <a:path extrusionOk="0" h="3740" w="27357">
                <a:moveTo>
                  <a:pt x="1854" y="1"/>
                </a:moveTo>
                <a:cubicBezTo>
                  <a:pt x="851" y="1"/>
                  <a:pt x="0" y="852"/>
                  <a:pt x="0" y="1855"/>
                </a:cubicBezTo>
                <a:cubicBezTo>
                  <a:pt x="0" y="2888"/>
                  <a:pt x="851" y="3740"/>
                  <a:pt x="1854" y="3740"/>
                </a:cubicBezTo>
                <a:lnTo>
                  <a:pt x="25472" y="3740"/>
                </a:lnTo>
                <a:cubicBezTo>
                  <a:pt x="26505" y="3740"/>
                  <a:pt x="27356" y="2888"/>
                  <a:pt x="27356" y="1855"/>
                </a:cubicBezTo>
                <a:cubicBezTo>
                  <a:pt x="27356" y="822"/>
                  <a:pt x="26505" y="1"/>
                  <a:pt x="254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0"/>
          <p:cNvSpPr/>
          <p:nvPr/>
        </p:nvSpPr>
        <p:spPr>
          <a:xfrm rot="-10001387">
            <a:off x="7670806" y="2070798"/>
            <a:ext cx="424178" cy="93299"/>
          </a:xfrm>
          <a:custGeom>
            <a:rect b="b" l="l" r="r" t="t"/>
            <a:pathLst>
              <a:path extrusionOk="0" h="3223" w="14652">
                <a:moveTo>
                  <a:pt x="1520" y="1"/>
                </a:moveTo>
                <a:cubicBezTo>
                  <a:pt x="669" y="1"/>
                  <a:pt x="0" y="670"/>
                  <a:pt x="0" y="1490"/>
                </a:cubicBezTo>
                <a:lnTo>
                  <a:pt x="0" y="1733"/>
                </a:lnTo>
                <a:cubicBezTo>
                  <a:pt x="0" y="2554"/>
                  <a:pt x="669" y="3223"/>
                  <a:pt x="1520" y="3223"/>
                </a:cubicBezTo>
                <a:lnTo>
                  <a:pt x="13162" y="3223"/>
                </a:lnTo>
                <a:cubicBezTo>
                  <a:pt x="13982" y="3223"/>
                  <a:pt x="14651" y="2554"/>
                  <a:pt x="14651" y="1733"/>
                </a:cubicBezTo>
                <a:lnTo>
                  <a:pt x="14651" y="1490"/>
                </a:lnTo>
                <a:cubicBezTo>
                  <a:pt x="14651" y="670"/>
                  <a:pt x="13982" y="1"/>
                  <a:pt x="131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675" name="Shape 1675"/>
        <p:cNvGrpSpPr/>
        <p:nvPr/>
      </p:nvGrpSpPr>
      <p:grpSpPr>
        <a:xfrm>
          <a:off x="0" y="0"/>
          <a:ext cx="0" cy="0"/>
          <a:chOff x="0" y="0"/>
          <a:chExt cx="0" cy="0"/>
        </a:xfrm>
      </p:grpSpPr>
      <p:sp>
        <p:nvSpPr>
          <p:cNvPr id="1676" name="Google Shape;1676;p61"/>
          <p:cNvSpPr/>
          <p:nvPr/>
        </p:nvSpPr>
        <p:spPr>
          <a:xfrm>
            <a:off x="2959150" y="2704213"/>
            <a:ext cx="610200" cy="61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1"/>
          <p:cNvSpPr/>
          <p:nvPr/>
        </p:nvSpPr>
        <p:spPr>
          <a:xfrm>
            <a:off x="2222775" y="2704188"/>
            <a:ext cx="610200" cy="61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1"/>
          <p:cNvSpPr/>
          <p:nvPr/>
        </p:nvSpPr>
        <p:spPr>
          <a:xfrm>
            <a:off x="1486400" y="2704200"/>
            <a:ext cx="610200" cy="61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1"/>
          <p:cNvSpPr/>
          <p:nvPr/>
        </p:nvSpPr>
        <p:spPr>
          <a:xfrm>
            <a:off x="750025" y="2704213"/>
            <a:ext cx="610200" cy="61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1"/>
          <p:cNvSpPr txBox="1"/>
          <p:nvPr>
            <p:ph type="title"/>
          </p:nvPr>
        </p:nvSpPr>
        <p:spPr>
          <a:xfrm>
            <a:off x="711600" y="588500"/>
            <a:ext cx="7720800" cy="84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a:t>Thanks!</a:t>
            </a:r>
            <a:endParaRPr/>
          </a:p>
        </p:txBody>
      </p:sp>
      <p:sp>
        <p:nvSpPr>
          <p:cNvPr id="1681" name="Google Shape;1681;p61"/>
          <p:cNvSpPr txBox="1"/>
          <p:nvPr/>
        </p:nvSpPr>
        <p:spPr>
          <a:xfrm>
            <a:off x="711600" y="4336175"/>
            <a:ext cx="3330600" cy="278400"/>
          </a:xfrm>
          <a:prstGeom prst="rect">
            <a:avLst/>
          </a:prstGeom>
          <a:noFill/>
          <a:ln>
            <a:noFill/>
          </a:ln>
        </p:spPr>
        <p:txBody>
          <a:bodyPr anchorCtr="0" anchor="t" bIns="0"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Barlow"/>
                <a:ea typeface="Barlow"/>
                <a:cs typeface="Barlow"/>
                <a:sym typeface="Barlow"/>
              </a:rPr>
              <a:t>Please keep this slide for attribution</a:t>
            </a:r>
            <a:endParaRPr>
              <a:solidFill>
                <a:schemeClr val="dk1"/>
              </a:solidFill>
              <a:latin typeface="Barlow"/>
              <a:ea typeface="Barlow"/>
              <a:cs typeface="Barlow"/>
              <a:sym typeface="Barlow"/>
            </a:endParaRPr>
          </a:p>
        </p:txBody>
      </p:sp>
      <p:grpSp>
        <p:nvGrpSpPr>
          <p:cNvPr id="1682" name="Google Shape;1682;p61"/>
          <p:cNvGrpSpPr/>
          <p:nvPr/>
        </p:nvGrpSpPr>
        <p:grpSpPr>
          <a:xfrm>
            <a:off x="4461452" y="1098500"/>
            <a:ext cx="3970947" cy="3382049"/>
            <a:chOff x="4461452" y="1098500"/>
            <a:chExt cx="3970947" cy="3382049"/>
          </a:xfrm>
        </p:grpSpPr>
        <p:sp>
          <p:nvSpPr>
            <p:cNvPr id="1683" name="Google Shape;1683;p61"/>
            <p:cNvSpPr/>
            <p:nvPr/>
          </p:nvSpPr>
          <p:spPr>
            <a:xfrm rot="769506">
              <a:off x="4743556" y="1484073"/>
              <a:ext cx="3392543" cy="2607678"/>
            </a:xfrm>
            <a:custGeom>
              <a:rect b="b" l="l" r="r" t="t"/>
              <a:pathLst>
                <a:path extrusionOk="0" h="59844" w="77856">
                  <a:moveTo>
                    <a:pt x="60977" y="59844"/>
                  </a:moveTo>
                  <a:cubicBezTo>
                    <a:pt x="58609" y="59844"/>
                    <a:pt x="56707" y="57909"/>
                    <a:pt x="56707" y="55574"/>
                  </a:cubicBezTo>
                  <a:lnTo>
                    <a:pt x="56707" y="52605"/>
                  </a:lnTo>
                  <a:cubicBezTo>
                    <a:pt x="50203" y="52805"/>
                    <a:pt x="43031" y="52905"/>
                    <a:pt x="38961" y="52905"/>
                  </a:cubicBezTo>
                  <a:cubicBezTo>
                    <a:pt x="34892" y="52905"/>
                    <a:pt x="27687" y="52805"/>
                    <a:pt x="21215" y="52605"/>
                  </a:cubicBezTo>
                  <a:lnTo>
                    <a:pt x="21215" y="55574"/>
                  </a:lnTo>
                  <a:cubicBezTo>
                    <a:pt x="21215" y="57909"/>
                    <a:pt x="19281" y="59844"/>
                    <a:pt x="16946" y="59844"/>
                  </a:cubicBezTo>
                  <a:lnTo>
                    <a:pt x="8640" y="59844"/>
                  </a:lnTo>
                  <a:cubicBezTo>
                    <a:pt x="6271" y="59844"/>
                    <a:pt x="4370" y="57909"/>
                    <a:pt x="4370" y="55574"/>
                  </a:cubicBezTo>
                  <a:lnTo>
                    <a:pt x="4370" y="50304"/>
                  </a:lnTo>
                  <a:cubicBezTo>
                    <a:pt x="4170" y="50137"/>
                    <a:pt x="4003" y="49937"/>
                    <a:pt x="3836" y="49770"/>
                  </a:cubicBezTo>
                  <a:lnTo>
                    <a:pt x="2602" y="49770"/>
                  </a:lnTo>
                  <a:cubicBezTo>
                    <a:pt x="1635" y="49770"/>
                    <a:pt x="834" y="48969"/>
                    <a:pt x="834" y="48002"/>
                  </a:cubicBezTo>
                  <a:lnTo>
                    <a:pt x="834" y="47068"/>
                  </a:lnTo>
                  <a:cubicBezTo>
                    <a:pt x="834" y="46701"/>
                    <a:pt x="968" y="46334"/>
                    <a:pt x="1168" y="46034"/>
                  </a:cubicBezTo>
                  <a:cubicBezTo>
                    <a:pt x="567" y="45367"/>
                    <a:pt x="0" y="44199"/>
                    <a:pt x="0" y="42231"/>
                  </a:cubicBezTo>
                  <a:lnTo>
                    <a:pt x="0" y="34559"/>
                  </a:lnTo>
                  <a:lnTo>
                    <a:pt x="0" y="33958"/>
                  </a:lnTo>
                  <a:lnTo>
                    <a:pt x="0" y="33758"/>
                  </a:lnTo>
                  <a:cubicBezTo>
                    <a:pt x="0" y="33625"/>
                    <a:pt x="0" y="33491"/>
                    <a:pt x="34" y="33391"/>
                  </a:cubicBezTo>
                  <a:cubicBezTo>
                    <a:pt x="34" y="33358"/>
                    <a:pt x="34" y="33191"/>
                    <a:pt x="34" y="33191"/>
                  </a:cubicBezTo>
                  <a:lnTo>
                    <a:pt x="34" y="33191"/>
                  </a:lnTo>
                  <a:lnTo>
                    <a:pt x="34" y="33191"/>
                  </a:lnTo>
                  <a:lnTo>
                    <a:pt x="34" y="33091"/>
                  </a:lnTo>
                  <a:lnTo>
                    <a:pt x="868" y="33191"/>
                  </a:lnTo>
                  <a:lnTo>
                    <a:pt x="34" y="33024"/>
                  </a:lnTo>
                  <a:cubicBezTo>
                    <a:pt x="34" y="32958"/>
                    <a:pt x="34" y="32891"/>
                    <a:pt x="67" y="32824"/>
                  </a:cubicBezTo>
                  <a:lnTo>
                    <a:pt x="100" y="32724"/>
                  </a:lnTo>
                  <a:lnTo>
                    <a:pt x="134" y="32524"/>
                  </a:lnTo>
                  <a:lnTo>
                    <a:pt x="200" y="32291"/>
                  </a:lnTo>
                  <a:cubicBezTo>
                    <a:pt x="200" y="32191"/>
                    <a:pt x="234" y="32124"/>
                    <a:pt x="267" y="32090"/>
                  </a:cubicBezTo>
                  <a:lnTo>
                    <a:pt x="301" y="31957"/>
                  </a:lnTo>
                  <a:cubicBezTo>
                    <a:pt x="334" y="31890"/>
                    <a:pt x="334" y="31824"/>
                    <a:pt x="367" y="31790"/>
                  </a:cubicBezTo>
                  <a:lnTo>
                    <a:pt x="401" y="31690"/>
                  </a:lnTo>
                  <a:cubicBezTo>
                    <a:pt x="401" y="31657"/>
                    <a:pt x="467" y="31523"/>
                    <a:pt x="467" y="31523"/>
                  </a:cubicBezTo>
                  <a:lnTo>
                    <a:pt x="467" y="31523"/>
                  </a:lnTo>
                  <a:lnTo>
                    <a:pt x="501" y="31423"/>
                  </a:lnTo>
                  <a:lnTo>
                    <a:pt x="1268" y="31724"/>
                  </a:lnTo>
                  <a:lnTo>
                    <a:pt x="534" y="31357"/>
                  </a:lnTo>
                  <a:lnTo>
                    <a:pt x="634" y="31123"/>
                  </a:lnTo>
                  <a:lnTo>
                    <a:pt x="667" y="31023"/>
                  </a:lnTo>
                  <a:lnTo>
                    <a:pt x="1435" y="31357"/>
                  </a:lnTo>
                  <a:lnTo>
                    <a:pt x="701" y="30990"/>
                  </a:lnTo>
                  <a:lnTo>
                    <a:pt x="801" y="30756"/>
                  </a:lnTo>
                  <a:cubicBezTo>
                    <a:pt x="801" y="30756"/>
                    <a:pt x="968" y="30489"/>
                    <a:pt x="968" y="30489"/>
                  </a:cubicBezTo>
                  <a:lnTo>
                    <a:pt x="1034" y="30389"/>
                  </a:lnTo>
                  <a:lnTo>
                    <a:pt x="1134" y="30222"/>
                  </a:lnTo>
                  <a:lnTo>
                    <a:pt x="1235" y="30056"/>
                  </a:lnTo>
                  <a:lnTo>
                    <a:pt x="1401" y="29822"/>
                  </a:lnTo>
                  <a:cubicBezTo>
                    <a:pt x="1435" y="29755"/>
                    <a:pt x="1501" y="29689"/>
                    <a:pt x="1568" y="29589"/>
                  </a:cubicBezTo>
                  <a:lnTo>
                    <a:pt x="1702" y="29422"/>
                  </a:lnTo>
                  <a:cubicBezTo>
                    <a:pt x="1802" y="29322"/>
                    <a:pt x="1902" y="29188"/>
                    <a:pt x="2035" y="29055"/>
                  </a:cubicBezTo>
                  <a:lnTo>
                    <a:pt x="2102" y="28988"/>
                  </a:lnTo>
                  <a:cubicBezTo>
                    <a:pt x="2202" y="28855"/>
                    <a:pt x="2302" y="28755"/>
                    <a:pt x="2402" y="28655"/>
                  </a:cubicBezTo>
                  <a:lnTo>
                    <a:pt x="2569" y="28488"/>
                  </a:lnTo>
                  <a:lnTo>
                    <a:pt x="2802" y="28254"/>
                  </a:lnTo>
                  <a:lnTo>
                    <a:pt x="3103" y="28021"/>
                  </a:lnTo>
                  <a:lnTo>
                    <a:pt x="3403" y="27721"/>
                  </a:lnTo>
                  <a:lnTo>
                    <a:pt x="3870" y="27320"/>
                  </a:lnTo>
                  <a:lnTo>
                    <a:pt x="4303" y="27020"/>
                  </a:lnTo>
                  <a:lnTo>
                    <a:pt x="4837" y="27654"/>
                  </a:lnTo>
                  <a:lnTo>
                    <a:pt x="4337" y="26987"/>
                  </a:lnTo>
                  <a:lnTo>
                    <a:pt x="4604" y="26787"/>
                  </a:lnTo>
                  <a:lnTo>
                    <a:pt x="5171" y="26353"/>
                  </a:lnTo>
                  <a:lnTo>
                    <a:pt x="5771" y="25953"/>
                  </a:lnTo>
                  <a:cubicBezTo>
                    <a:pt x="7973" y="24418"/>
                    <a:pt x="10975" y="22350"/>
                    <a:pt x="13377" y="20716"/>
                  </a:cubicBezTo>
                  <a:cubicBezTo>
                    <a:pt x="12676" y="19682"/>
                    <a:pt x="12242" y="18514"/>
                    <a:pt x="12076" y="17280"/>
                  </a:cubicBezTo>
                  <a:cubicBezTo>
                    <a:pt x="12009" y="16546"/>
                    <a:pt x="12242" y="15812"/>
                    <a:pt x="12709" y="15245"/>
                  </a:cubicBezTo>
                  <a:cubicBezTo>
                    <a:pt x="13143" y="14811"/>
                    <a:pt x="13710" y="14545"/>
                    <a:pt x="14344" y="14578"/>
                  </a:cubicBezTo>
                  <a:lnTo>
                    <a:pt x="18047" y="14578"/>
                  </a:lnTo>
                  <a:cubicBezTo>
                    <a:pt x="19948" y="9174"/>
                    <a:pt x="21082" y="6072"/>
                    <a:pt x="21449" y="5405"/>
                  </a:cubicBezTo>
                  <a:cubicBezTo>
                    <a:pt x="22183" y="3870"/>
                    <a:pt x="24751" y="1368"/>
                    <a:pt x="28621" y="701"/>
                  </a:cubicBezTo>
                  <a:cubicBezTo>
                    <a:pt x="32157" y="101"/>
                    <a:pt x="38628" y="34"/>
                    <a:pt x="38895" y="34"/>
                  </a:cubicBezTo>
                  <a:cubicBezTo>
                    <a:pt x="39195" y="1"/>
                    <a:pt x="45633" y="101"/>
                    <a:pt x="49202" y="701"/>
                  </a:cubicBezTo>
                  <a:cubicBezTo>
                    <a:pt x="53072" y="1368"/>
                    <a:pt x="55607" y="3870"/>
                    <a:pt x="56374" y="5405"/>
                  </a:cubicBezTo>
                  <a:cubicBezTo>
                    <a:pt x="56707" y="6072"/>
                    <a:pt x="57842" y="9174"/>
                    <a:pt x="59776" y="14578"/>
                  </a:cubicBezTo>
                  <a:lnTo>
                    <a:pt x="63479" y="14578"/>
                  </a:lnTo>
                  <a:cubicBezTo>
                    <a:pt x="64079" y="14545"/>
                    <a:pt x="64680" y="14811"/>
                    <a:pt x="65113" y="15245"/>
                  </a:cubicBezTo>
                  <a:cubicBezTo>
                    <a:pt x="65580" y="15812"/>
                    <a:pt x="65814" y="16546"/>
                    <a:pt x="65747" y="17280"/>
                  </a:cubicBezTo>
                  <a:cubicBezTo>
                    <a:pt x="65580" y="18447"/>
                    <a:pt x="65180" y="19548"/>
                    <a:pt x="64580" y="20549"/>
                  </a:cubicBezTo>
                  <a:cubicBezTo>
                    <a:pt x="66715" y="22017"/>
                    <a:pt x="69984" y="24252"/>
                    <a:pt x="72419" y="25953"/>
                  </a:cubicBezTo>
                  <a:cubicBezTo>
                    <a:pt x="75454" y="28088"/>
                    <a:pt x="77022" y="29722"/>
                    <a:pt x="77723" y="31557"/>
                  </a:cubicBezTo>
                  <a:lnTo>
                    <a:pt x="77522" y="32024"/>
                  </a:lnTo>
                  <a:lnTo>
                    <a:pt x="77589" y="32224"/>
                  </a:lnTo>
                  <a:lnTo>
                    <a:pt x="77656" y="32591"/>
                  </a:lnTo>
                  <a:cubicBezTo>
                    <a:pt x="77656" y="32658"/>
                    <a:pt x="77689" y="32691"/>
                    <a:pt x="77689" y="32758"/>
                  </a:cubicBezTo>
                  <a:cubicBezTo>
                    <a:pt x="77689" y="32758"/>
                    <a:pt x="77756" y="33191"/>
                    <a:pt x="77789" y="33225"/>
                  </a:cubicBezTo>
                  <a:lnTo>
                    <a:pt x="77789" y="33225"/>
                  </a:lnTo>
                  <a:lnTo>
                    <a:pt x="77789" y="33425"/>
                  </a:lnTo>
                  <a:cubicBezTo>
                    <a:pt x="77789" y="33558"/>
                    <a:pt x="77823" y="33692"/>
                    <a:pt x="77856" y="33825"/>
                  </a:cubicBezTo>
                  <a:lnTo>
                    <a:pt x="77856" y="33992"/>
                  </a:lnTo>
                  <a:lnTo>
                    <a:pt x="77856" y="34592"/>
                  </a:lnTo>
                  <a:lnTo>
                    <a:pt x="77856" y="42264"/>
                  </a:lnTo>
                  <a:cubicBezTo>
                    <a:pt x="77856" y="44233"/>
                    <a:pt x="77256" y="45400"/>
                    <a:pt x="76655" y="46067"/>
                  </a:cubicBezTo>
                  <a:cubicBezTo>
                    <a:pt x="76889" y="46367"/>
                    <a:pt x="76989" y="46734"/>
                    <a:pt x="76989" y="47101"/>
                  </a:cubicBezTo>
                  <a:lnTo>
                    <a:pt x="76989" y="48035"/>
                  </a:lnTo>
                  <a:cubicBezTo>
                    <a:pt x="76989" y="49003"/>
                    <a:pt x="76188" y="49803"/>
                    <a:pt x="75221" y="49803"/>
                  </a:cubicBezTo>
                  <a:lnTo>
                    <a:pt x="74087" y="49803"/>
                  </a:lnTo>
                  <a:cubicBezTo>
                    <a:pt x="73920" y="49970"/>
                    <a:pt x="73720" y="50170"/>
                    <a:pt x="73553" y="50304"/>
                  </a:cubicBezTo>
                  <a:lnTo>
                    <a:pt x="73553" y="55607"/>
                  </a:lnTo>
                  <a:cubicBezTo>
                    <a:pt x="73520" y="57942"/>
                    <a:pt x="71618" y="59844"/>
                    <a:pt x="69283" y="59844"/>
                  </a:cubicBezTo>
                  <a:close/>
                </a:path>
              </a:pathLst>
            </a:custGeom>
            <a:solidFill>
              <a:srgbClr val="F0E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1"/>
            <p:cNvSpPr/>
            <p:nvPr/>
          </p:nvSpPr>
          <p:spPr>
            <a:xfrm rot="769506">
              <a:off x="4715750" y="1449344"/>
              <a:ext cx="3462350" cy="2680360"/>
            </a:xfrm>
            <a:custGeom>
              <a:rect b="b" l="l" r="r" t="t"/>
              <a:pathLst>
                <a:path extrusionOk="0" h="61512" w="79458">
                  <a:moveTo>
                    <a:pt x="39595" y="1669"/>
                  </a:moveTo>
                  <a:cubicBezTo>
                    <a:pt x="39595" y="1669"/>
                    <a:pt x="46234" y="1735"/>
                    <a:pt x="49736" y="2336"/>
                  </a:cubicBezTo>
                  <a:cubicBezTo>
                    <a:pt x="53272" y="2936"/>
                    <a:pt x="55640" y="5271"/>
                    <a:pt x="56307" y="6606"/>
                  </a:cubicBezTo>
                  <a:cubicBezTo>
                    <a:pt x="56741" y="7440"/>
                    <a:pt x="58609" y="12610"/>
                    <a:pt x="59877" y="16246"/>
                  </a:cubicBezTo>
                  <a:lnTo>
                    <a:pt x="64180" y="16246"/>
                  </a:lnTo>
                  <a:cubicBezTo>
                    <a:pt x="65447" y="16246"/>
                    <a:pt x="65647" y="17447"/>
                    <a:pt x="65581" y="18047"/>
                  </a:cubicBezTo>
                  <a:cubicBezTo>
                    <a:pt x="65547" y="18648"/>
                    <a:pt x="65014" y="20582"/>
                    <a:pt x="64280" y="21249"/>
                  </a:cubicBezTo>
                  <a:cubicBezTo>
                    <a:pt x="64180" y="21316"/>
                    <a:pt x="64080" y="21416"/>
                    <a:pt x="63946" y="21483"/>
                  </a:cubicBezTo>
                  <a:cubicBezTo>
                    <a:pt x="66348" y="23117"/>
                    <a:pt x="70017" y="25653"/>
                    <a:pt x="72619" y="27454"/>
                  </a:cubicBezTo>
                  <a:cubicBezTo>
                    <a:pt x="75454" y="29422"/>
                    <a:pt x="76956" y="30923"/>
                    <a:pt x="77623" y="32658"/>
                  </a:cubicBezTo>
                  <a:lnTo>
                    <a:pt x="77289" y="32758"/>
                  </a:lnTo>
                  <a:lnTo>
                    <a:pt x="77289" y="32791"/>
                  </a:lnTo>
                  <a:lnTo>
                    <a:pt x="77322" y="32891"/>
                  </a:lnTo>
                  <a:lnTo>
                    <a:pt x="77389" y="33058"/>
                  </a:lnTo>
                  <a:cubicBezTo>
                    <a:pt x="77389" y="33125"/>
                    <a:pt x="77423" y="33158"/>
                    <a:pt x="77423" y="33225"/>
                  </a:cubicBezTo>
                  <a:lnTo>
                    <a:pt x="77423" y="33258"/>
                  </a:lnTo>
                  <a:cubicBezTo>
                    <a:pt x="77423" y="33291"/>
                    <a:pt x="77423" y="33325"/>
                    <a:pt x="77456" y="33325"/>
                  </a:cubicBezTo>
                  <a:cubicBezTo>
                    <a:pt x="77456" y="33391"/>
                    <a:pt x="77489" y="33458"/>
                    <a:pt x="77489" y="33525"/>
                  </a:cubicBezTo>
                  <a:lnTo>
                    <a:pt x="77556" y="33725"/>
                  </a:lnTo>
                  <a:lnTo>
                    <a:pt x="77556" y="33825"/>
                  </a:lnTo>
                  <a:cubicBezTo>
                    <a:pt x="77556" y="33892"/>
                    <a:pt x="77556" y="33925"/>
                    <a:pt x="77589" y="33992"/>
                  </a:cubicBezTo>
                  <a:cubicBezTo>
                    <a:pt x="77589" y="34059"/>
                    <a:pt x="77589" y="34092"/>
                    <a:pt x="77589" y="34159"/>
                  </a:cubicBezTo>
                  <a:lnTo>
                    <a:pt x="77623" y="34325"/>
                  </a:lnTo>
                  <a:cubicBezTo>
                    <a:pt x="77623" y="34459"/>
                    <a:pt x="77656" y="34559"/>
                    <a:pt x="77656" y="34692"/>
                  </a:cubicBezTo>
                  <a:cubicBezTo>
                    <a:pt x="77656" y="34792"/>
                    <a:pt x="77656" y="34792"/>
                    <a:pt x="77656" y="34859"/>
                  </a:cubicBezTo>
                  <a:lnTo>
                    <a:pt x="77656" y="35426"/>
                  </a:lnTo>
                  <a:lnTo>
                    <a:pt x="77656" y="43065"/>
                  </a:lnTo>
                  <a:cubicBezTo>
                    <a:pt x="77656" y="46367"/>
                    <a:pt x="75855" y="46968"/>
                    <a:pt x="75855" y="46968"/>
                  </a:cubicBezTo>
                  <a:cubicBezTo>
                    <a:pt x="76388" y="46968"/>
                    <a:pt x="76789" y="47402"/>
                    <a:pt x="76789" y="47902"/>
                  </a:cubicBezTo>
                  <a:lnTo>
                    <a:pt x="76789" y="48836"/>
                  </a:lnTo>
                  <a:cubicBezTo>
                    <a:pt x="76789" y="49370"/>
                    <a:pt x="76388" y="49770"/>
                    <a:pt x="75855" y="49770"/>
                  </a:cubicBezTo>
                  <a:lnTo>
                    <a:pt x="74254" y="49770"/>
                  </a:lnTo>
                  <a:cubicBezTo>
                    <a:pt x="73953" y="50137"/>
                    <a:pt x="73653" y="50470"/>
                    <a:pt x="73286" y="50771"/>
                  </a:cubicBezTo>
                  <a:lnTo>
                    <a:pt x="73286" y="56408"/>
                  </a:lnTo>
                  <a:cubicBezTo>
                    <a:pt x="73286" y="58309"/>
                    <a:pt x="71752" y="59844"/>
                    <a:pt x="69850" y="59844"/>
                  </a:cubicBezTo>
                  <a:lnTo>
                    <a:pt x="61611" y="59844"/>
                  </a:lnTo>
                  <a:cubicBezTo>
                    <a:pt x="59710" y="59844"/>
                    <a:pt x="58175" y="58309"/>
                    <a:pt x="58175" y="56408"/>
                  </a:cubicBezTo>
                  <a:lnTo>
                    <a:pt x="58175" y="52605"/>
                  </a:lnTo>
                  <a:cubicBezTo>
                    <a:pt x="51537" y="52805"/>
                    <a:pt x="43899" y="52939"/>
                    <a:pt x="39595" y="52939"/>
                  </a:cubicBezTo>
                  <a:cubicBezTo>
                    <a:pt x="35292" y="52939"/>
                    <a:pt x="27654" y="52805"/>
                    <a:pt x="21016" y="52605"/>
                  </a:cubicBezTo>
                  <a:lnTo>
                    <a:pt x="21016" y="56408"/>
                  </a:lnTo>
                  <a:cubicBezTo>
                    <a:pt x="21016" y="58309"/>
                    <a:pt x="19481" y="59844"/>
                    <a:pt x="17580" y="59844"/>
                  </a:cubicBezTo>
                  <a:lnTo>
                    <a:pt x="9274" y="59844"/>
                  </a:lnTo>
                  <a:cubicBezTo>
                    <a:pt x="7372" y="59844"/>
                    <a:pt x="5838" y="58309"/>
                    <a:pt x="5838" y="56408"/>
                  </a:cubicBezTo>
                  <a:lnTo>
                    <a:pt x="5838" y="50737"/>
                  </a:lnTo>
                  <a:cubicBezTo>
                    <a:pt x="5471" y="50437"/>
                    <a:pt x="5138" y="50103"/>
                    <a:pt x="4871" y="49770"/>
                  </a:cubicBezTo>
                  <a:lnTo>
                    <a:pt x="3236" y="49770"/>
                  </a:lnTo>
                  <a:cubicBezTo>
                    <a:pt x="2736" y="49770"/>
                    <a:pt x="2302" y="49336"/>
                    <a:pt x="2302" y="48836"/>
                  </a:cubicBezTo>
                  <a:lnTo>
                    <a:pt x="2302" y="47902"/>
                  </a:lnTo>
                  <a:cubicBezTo>
                    <a:pt x="2302" y="47368"/>
                    <a:pt x="2736" y="46968"/>
                    <a:pt x="3236" y="46968"/>
                  </a:cubicBezTo>
                  <a:cubicBezTo>
                    <a:pt x="3236" y="46968"/>
                    <a:pt x="1468" y="46367"/>
                    <a:pt x="1468" y="43065"/>
                  </a:cubicBezTo>
                  <a:lnTo>
                    <a:pt x="1468" y="35393"/>
                  </a:lnTo>
                  <a:lnTo>
                    <a:pt x="1468" y="34859"/>
                  </a:lnTo>
                  <a:lnTo>
                    <a:pt x="1468" y="34659"/>
                  </a:lnTo>
                  <a:cubicBezTo>
                    <a:pt x="1468" y="34559"/>
                    <a:pt x="1468" y="34426"/>
                    <a:pt x="1502" y="34325"/>
                  </a:cubicBezTo>
                  <a:cubicBezTo>
                    <a:pt x="1535" y="34192"/>
                    <a:pt x="1502" y="34192"/>
                    <a:pt x="1535" y="34125"/>
                  </a:cubicBezTo>
                  <a:cubicBezTo>
                    <a:pt x="1535" y="34092"/>
                    <a:pt x="1535" y="34059"/>
                    <a:pt x="1535" y="33992"/>
                  </a:cubicBezTo>
                  <a:cubicBezTo>
                    <a:pt x="1568" y="33959"/>
                    <a:pt x="1568" y="33858"/>
                    <a:pt x="1568" y="33825"/>
                  </a:cubicBezTo>
                  <a:cubicBezTo>
                    <a:pt x="1602" y="33758"/>
                    <a:pt x="1568" y="33758"/>
                    <a:pt x="1568" y="33725"/>
                  </a:cubicBezTo>
                  <a:cubicBezTo>
                    <a:pt x="1568" y="33692"/>
                    <a:pt x="1602" y="33592"/>
                    <a:pt x="1602" y="33525"/>
                  </a:cubicBezTo>
                  <a:lnTo>
                    <a:pt x="1668" y="33325"/>
                  </a:lnTo>
                  <a:cubicBezTo>
                    <a:pt x="1668" y="33258"/>
                    <a:pt x="1702" y="33191"/>
                    <a:pt x="1702" y="33125"/>
                  </a:cubicBezTo>
                  <a:cubicBezTo>
                    <a:pt x="1702" y="33125"/>
                    <a:pt x="1702" y="33091"/>
                    <a:pt x="1702" y="33091"/>
                  </a:cubicBezTo>
                  <a:cubicBezTo>
                    <a:pt x="1735" y="33025"/>
                    <a:pt x="1768" y="32958"/>
                    <a:pt x="1768" y="32891"/>
                  </a:cubicBezTo>
                  <a:cubicBezTo>
                    <a:pt x="1802" y="32824"/>
                    <a:pt x="1768" y="32824"/>
                    <a:pt x="1802" y="32824"/>
                  </a:cubicBezTo>
                  <a:cubicBezTo>
                    <a:pt x="1835" y="32791"/>
                    <a:pt x="1835" y="32724"/>
                    <a:pt x="1869" y="32658"/>
                  </a:cubicBezTo>
                  <a:cubicBezTo>
                    <a:pt x="1869" y="32624"/>
                    <a:pt x="1902" y="32591"/>
                    <a:pt x="1902" y="32558"/>
                  </a:cubicBezTo>
                  <a:cubicBezTo>
                    <a:pt x="1935" y="32524"/>
                    <a:pt x="1935" y="32491"/>
                    <a:pt x="1935" y="32457"/>
                  </a:cubicBezTo>
                  <a:cubicBezTo>
                    <a:pt x="1935" y="32457"/>
                    <a:pt x="1969" y="32424"/>
                    <a:pt x="1969" y="32391"/>
                  </a:cubicBezTo>
                  <a:lnTo>
                    <a:pt x="2002" y="32324"/>
                  </a:lnTo>
                  <a:cubicBezTo>
                    <a:pt x="2035" y="32291"/>
                    <a:pt x="2035" y="32257"/>
                    <a:pt x="2069" y="32224"/>
                  </a:cubicBezTo>
                  <a:lnTo>
                    <a:pt x="2102" y="32091"/>
                  </a:lnTo>
                  <a:cubicBezTo>
                    <a:pt x="2135" y="32091"/>
                    <a:pt x="2135" y="32057"/>
                    <a:pt x="2135" y="32057"/>
                  </a:cubicBezTo>
                  <a:lnTo>
                    <a:pt x="2135" y="32024"/>
                  </a:lnTo>
                  <a:lnTo>
                    <a:pt x="2202" y="31890"/>
                  </a:lnTo>
                  <a:cubicBezTo>
                    <a:pt x="2235" y="31857"/>
                    <a:pt x="2269" y="31824"/>
                    <a:pt x="2269" y="31790"/>
                  </a:cubicBezTo>
                  <a:cubicBezTo>
                    <a:pt x="2302" y="31757"/>
                    <a:pt x="2336" y="31690"/>
                    <a:pt x="2336" y="31657"/>
                  </a:cubicBezTo>
                  <a:lnTo>
                    <a:pt x="2436" y="31557"/>
                  </a:lnTo>
                  <a:cubicBezTo>
                    <a:pt x="2436" y="31523"/>
                    <a:pt x="2502" y="31423"/>
                    <a:pt x="2536" y="31390"/>
                  </a:cubicBezTo>
                  <a:cubicBezTo>
                    <a:pt x="2536" y="31357"/>
                    <a:pt x="2569" y="31323"/>
                    <a:pt x="2602" y="31290"/>
                  </a:cubicBezTo>
                  <a:lnTo>
                    <a:pt x="2669" y="31190"/>
                  </a:lnTo>
                  <a:lnTo>
                    <a:pt x="2836" y="30956"/>
                  </a:lnTo>
                  <a:lnTo>
                    <a:pt x="2903" y="30856"/>
                  </a:lnTo>
                  <a:cubicBezTo>
                    <a:pt x="2936" y="30856"/>
                    <a:pt x="2936" y="30823"/>
                    <a:pt x="2969" y="30823"/>
                  </a:cubicBezTo>
                  <a:cubicBezTo>
                    <a:pt x="3069" y="30690"/>
                    <a:pt x="3169" y="30589"/>
                    <a:pt x="3270" y="30456"/>
                  </a:cubicBezTo>
                  <a:lnTo>
                    <a:pt x="3303" y="30423"/>
                  </a:lnTo>
                  <a:cubicBezTo>
                    <a:pt x="3403" y="30323"/>
                    <a:pt x="3470" y="30223"/>
                    <a:pt x="3570" y="30122"/>
                  </a:cubicBezTo>
                  <a:lnTo>
                    <a:pt x="3670" y="30056"/>
                  </a:lnTo>
                  <a:lnTo>
                    <a:pt x="3737" y="29956"/>
                  </a:lnTo>
                  <a:lnTo>
                    <a:pt x="3970" y="29756"/>
                  </a:lnTo>
                  <a:lnTo>
                    <a:pt x="4103" y="29622"/>
                  </a:lnTo>
                  <a:lnTo>
                    <a:pt x="4170" y="29555"/>
                  </a:lnTo>
                  <a:lnTo>
                    <a:pt x="4237" y="29489"/>
                  </a:lnTo>
                  <a:lnTo>
                    <a:pt x="4437" y="29322"/>
                  </a:lnTo>
                  <a:lnTo>
                    <a:pt x="4537" y="29255"/>
                  </a:lnTo>
                  <a:lnTo>
                    <a:pt x="4671" y="29122"/>
                  </a:lnTo>
                  <a:lnTo>
                    <a:pt x="4837" y="28988"/>
                  </a:lnTo>
                  <a:lnTo>
                    <a:pt x="4971" y="28855"/>
                  </a:lnTo>
                  <a:lnTo>
                    <a:pt x="5104" y="28755"/>
                  </a:lnTo>
                  <a:lnTo>
                    <a:pt x="5371" y="28555"/>
                  </a:lnTo>
                  <a:lnTo>
                    <a:pt x="5404" y="28521"/>
                  </a:lnTo>
                  <a:lnTo>
                    <a:pt x="5504" y="28455"/>
                  </a:lnTo>
                  <a:lnTo>
                    <a:pt x="5671" y="28321"/>
                  </a:lnTo>
                  <a:lnTo>
                    <a:pt x="5971" y="28088"/>
                  </a:lnTo>
                  <a:lnTo>
                    <a:pt x="6105" y="27988"/>
                  </a:lnTo>
                  <a:lnTo>
                    <a:pt x="6238" y="27921"/>
                  </a:lnTo>
                  <a:lnTo>
                    <a:pt x="6805" y="27521"/>
                  </a:lnTo>
                  <a:cubicBezTo>
                    <a:pt x="9374" y="25719"/>
                    <a:pt x="12943" y="23284"/>
                    <a:pt x="15345" y="21650"/>
                  </a:cubicBezTo>
                  <a:cubicBezTo>
                    <a:pt x="15145" y="21550"/>
                    <a:pt x="14945" y="21450"/>
                    <a:pt x="14778" y="21283"/>
                  </a:cubicBezTo>
                  <a:cubicBezTo>
                    <a:pt x="14044" y="20616"/>
                    <a:pt x="13510" y="18714"/>
                    <a:pt x="13477" y="18081"/>
                  </a:cubicBezTo>
                  <a:cubicBezTo>
                    <a:pt x="13443" y="17480"/>
                    <a:pt x="13610" y="16279"/>
                    <a:pt x="14911" y="16279"/>
                  </a:cubicBezTo>
                  <a:lnTo>
                    <a:pt x="19214" y="16279"/>
                  </a:lnTo>
                  <a:cubicBezTo>
                    <a:pt x="20482" y="12677"/>
                    <a:pt x="22316" y="7506"/>
                    <a:pt x="22750" y="6639"/>
                  </a:cubicBezTo>
                  <a:cubicBezTo>
                    <a:pt x="23417" y="5305"/>
                    <a:pt x="25786" y="3003"/>
                    <a:pt x="29321" y="2403"/>
                  </a:cubicBezTo>
                  <a:cubicBezTo>
                    <a:pt x="32857" y="1769"/>
                    <a:pt x="39595" y="1669"/>
                    <a:pt x="39595" y="1669"/>
                  </a:cubicBezTo>
                  <a:close/>
                  <a:moveTo>
                    <a:pt x="39562" y="1"/>
                  </a:moveTo>
                  <a:cubicBezTo>
                    <a:pt x="39295" y="1"/>
                    <a:pt x="32757" y="68"/>
                    <a:pt x="29155" y="701"/>
                  </a:cubicBezTo>
                  <a:cubicBezTo>
                    <a:pt x="24985" y="1402"/>
                    <a:pt x="22216" y="4171"/>
                    <a:pt x="21349" y="5838"/>
                  </a:cubicBezTo>
                  <a:cubicBezTo>
                    <a:pt x="21249" y="6105"/>
                    <a:pt x="20849" y="6873"/>
                    <a:pt x="18113" y="14578"/>
                  </a:cubicBezTo>
                  <a:lnTo>
                    <a:pt x="15011" y="14578"/>
                  </a:lnTo>
                  <a:cubicBezTo>
                    <a:pt x="14973" y="14576"/>
                    <a:pt x="14935" y="14576"/>
                    <a:pt x="14897" y="14576"/>
                  </a:cubicBezTo>
                  <a:cubicBezTo>
                    <a:pt x="14102" y="14576"/>
                    <a:pt x="13317" y="14906"/>
                    <a:pt x="12776" y="15479"/>
                  </a:cubicBezTo>
                  <a:cubicBezTo>
                    <a:pt x="12143" y="16246"/>
                    <a:pt x="11842" y="17180"/>
                    <a:pt x="11909" y="18181"/>
                  </a:cubicBezTo>
                  <a:cubicBezTo>
                    <a:pt x="12076" y="19248"/>
                    <a:pt x="12409" y="20315"/>
                    <a:pt x="12910" y="21316"/>
                  </a:cubicBezTo>
                  <a:cubicBezTo>
                    <a:pt x="10641" y="22851"/>
                    <a:pt x="7973" y="24685"/>
                    <a:pt x="5971" y="26086"/>
                  </a:cubicBezTo>
                  <a:cubicBezTo>
                    <a:pt x="5771" y="26220"/>
                    <a:pt x="5571" y="26386"/>
                    <a:pt x="5371" y="26520"/>
                  </a:cubicBezTo>
                  <a:lnTo>
                    <a:pt x="5271" y="26553"/>
                  </a:lnTo>
                  <a:lnTo>
                    <a:pt x="5238" y="26587"/>
                  </a:lnTo>
                  <a:lnTo>
                    <a:pt x="5138" y="26653"/>
                  </a:lnTo>
                  <a:lnTo>
                    <a:pt x="5104" y="26687"/>
                  </a:lnTo>
                  <a:lnTo>
                    <a:pt x="4771" y="26954"/>
                  </a:lnTo>
                  <a:lnTo>
                    <a:pt x="4570" y="27087"/>
                  </a:lnTo>
                  <a:lnTo>
                    <a:pt x="4537" y="27120"/>
                  </a:lnTo>
                  <a:lnTo>
                    <a:pt x="4504" y="27154"/>
                  </a:lnTo>
                  <a:lnTo>
                    <a:pt x="4470" y="27154"/>
                  </a:lnTo>
                  <a:lnTo>
                    <a:pt x="4237" y="27320"/>
                  </a:lnTo>
                  <a:lnTo>
                    <a:pt x="4170" y="27354"/>
                  </a:lnTo>
                  <a:lnTo>
                    <a:pt x="4137" y="27421"/>
                  </a:lnTo>
                  <a:lnTo>
                    <a:pt x="4037" y="27521"/>
                  </a:lnTo>
                  <a:lnTo>
                    <a:pt x="3903" y="27621"/>
                  </a:lnTo>
                  <a:lnTo>
                    <a:pt x="3870" y="27654"/>
                  </a:lnTo>
                  <a:lnTo>
                    <a:pt x="3770" y="27754"/>
                  </a:lnTo>
                  <a:lnTo>
                    <a:pt x="3737" y="27787"/>
                  </a:lnTo>
                  <a:lnTo>
                    <a:pt x="3703" y="27821"/>
                  </a:lnTo>
                  <a:lnTo>
                    <a:pt x="3536" y="27954"/>
                  </a:lnTo>
                  <a:lnTo>
                    <a:pt x="3470" y="27988"/>
                  </a:lnTo>
                  <a:lnTo>
                    <a:pt x="3436" y="28021"/>
                  </a:lnTo>
                  <a:lnTo>
                    <a:pt x="3236" y="28188"/>
                  </a:lnTo>
                  <a:lnTo>
                    <a:pt x="3169" y="28254"/>
                  </a:lnTo>
                  <a:lnTo>
                    <a:pt x="3103" y="28321"/>
                  </a:lnTo>
                  <a:lnTo>
                    <a:pt x="2936" y="28455"/>
                  </a:lnTo>
                  <a:lnTo>
                    <a:pt x="2936" y="28488"/>
                  </a:lnTo>
                  <a:lnTo>
                    <a:pt x="2702" y="28721"/>
                  </a:lnTo>
                  <a:lnTo>
                    <a:pt x="2636" y="28755"/>
                  </a:lnTo>
                  <a:lnTo>
                    <a:pt x="2569" y="28822"/>
                  </a:lnTo>
                  <a:lnTo>
                    <a:pt x="2536" y="28888"/>
                  </a:lnTo>
                  <a:lnTo>
                    <a:pt x="2502" y="28888"/>
                  </a:lnTo>
                  <a:cubicBezTo>
                    <a:pt x="2369" y="29022"/>
                    <a:pt x="2269" y="29122"/>
                    <a:pt x="2202" y="29222"/>
                  </a:cubicBezTo>
                  <a:lnTo>
                    <a:pt x="2102" y="29289"/>
                  </a:lnTo>
                  <a:lnTo>
                    <a:pt x="2102" y="29322"/>
                  </a:lnTo>
                  <a:cubicBezTo>
                    <a:pt x="2002" y="29455"/>
                    <a:pt x="1869" y="29589"/>
                    <a:pt x="1768" y="29756"/>
                  </a:cubicBezTo>
                  <a:lnTo>
                    <a:pt x="1735" y="29789"/>
                  </a:lnTo>
                  <a:lnTo>
                    <a:pt x="1635" y="29922"/>
                  </a:lnTo>
                  <a:lnTo>
                    <a:pt x="1435" y="30156"/>
                  </a:lnTo>
                  <a:lnTo>
                    <a:pt x="1335" y="30323"/>
                  </a:lnTo>
                  <a:lnTo>
                    <a:pt x="1268" y="30423"/>
                  </a:lnTo>
                  <a:cubicBezTo>
                    <a:pt x="1235" y="30489"/>
                    <a:pt x="1201" y="30556"/>
                    <a:pt x="1135" y="30623"/>
                  </a:cubicBezTo>
                  <a:lnTo>
                    <a:pt x="1135" y="30656"/>
                  </a:lnTo>
                  <a:lnTo>
                    <a:pt x="1068" y="30790"/>
                  </a:lnTo>
                  <a:lnTo>
                    <a:pt x="1001" y="30923"/>
                  </a:lnTo>
                  <a:cubicBezTo>
                    <a:pt x="968" y="30956"/>
                    <a:pt x="935" y="30990"/>
                    <a:pt x="935" y="31056"/>
                  </a:cubicBezTo>
                  <a:lnTo>
                    <a:pt x="935" y="31090"/>
                  </a:lnTo>
                  <a:lnTo>
                    <a:pt x="834" y="31223"/>
                  </a:lnTo>
                  <a:lnTo>
                    <a:pt x="834" y="31257"/>
                  </a:lnTo>
                  <a:lnTo>
                    <a:pt x="834" y="31290"/>
                  </a:lnTo>
                  <a:lnTo>
                    <a:pt x="834" y="31323"/>
                  </a:lnTo>
                  <a:cubicBezTo>
                    <a:pt x="834" y="31357"/>
                    <a:pt x="801" y="31390"/>
                    <a:pt x="768" y="31457"/>
                  </a:cubicBezTo>
                  <a:lnTo>
                    <a:pt x="734" y="31557"/>
                  </a:lnTo>
                  <a:cubicBezTo>
                    <a:pt x="734" y="31590"/>
                    <a:pt x="701" y="31624"/>
                    <a:pt x="668" y="31657"/>
                  </a:cubicBezTo>
                  <a:lnTo>
                    <a:pt x="634" y="31757"/>
                  </a:lnTo>
                  <a:lnTo>
                    <a:pt x="601" y="31824"/>
                  </a:lnTo>
                  <a:lnTo>
                    <a:pt x="601" y="31857"/>
                  </a:lnTo>
                  <a:lnTo>
                    <a:pt x="534" y="31990"/>
                  </a:lnTo>
                  <a:lnTo>
                    <a:pt x="534" y="32024"/>
                  </a:lnTo>
                  <a:cubicBezTo>
                    <a:pt x="534" y="32091"/>
                    <a:pt x="501" y="32124"/>
                    <a:pt x="501" y="32191"/>
                  </a:cubicBezTo>
                  <a:lnTo>
                    <a:pt x="468" y="32257"/>
                  </a:lnTo>
                  <a:lnTo>
                    <a:pt x="401" y="32457"/>
                  </a:lnTo>
                  <a:lnTo>
                    <a:pt x="401" y="32491"/>
                  </a:lnTo>
                  <a:cubicBezTo>
                    <a:pt x="367" y="32524"/>
                    <a:pt x="367" y="32558"/>
                    <a:pt x="367" y="32591"/>
                  </a:cubicBezTo>
                  <a:lnTo>
                    <a:pt x="301" y="32791"/>
                  </a:lnTo>
                  <a:lnTo>
                    <a:pt x="301" y="32824"/>
                  </a:lnTo>
                  <a:cubicBezTo>
                    <a:pt x="267" y="32891"/>
                    <a:pt x="267" y="32991"/>
                    <a:pt x="234" y="33058"/>
                  </a:cubicBezTo>
                  <a:lnTo>
                    <a:pt x="234" y="33091"/>
                  </a:lnTo>
                  <a:lnTo>
                    <a:pt x="234" y="33125"/>
                  </a:lnTo>
                  <a:cubicBezTo>
                    <a:pt x="234" y="33191"/>
                    <a:pt x="234" y="33258"/>
                    <a:pt x="201" y="33291"/>
                  </a:cubicBezTo>
                  <a:lnTo>
                    <a:pt x="201" y="33391"/>
                  </a:lnTo>
                  <a:lnTo>
                    <a:pt x="201" y="33425"/>
                  </a:lnTo>
                  <a:cubicBezTo>
                    <a:pt x="201" y="33492"/>
                    <a:pt x="201" y="33592"/>
                    <a:pt x="167" y="33658"/>
                  </a:cubicBezTo>
                  <a:lnTo>
                    <a:pt x="167" y="33792"/>
                  </a:lnTo>
                  <a:cubicBezTo>
                    <a:pt x="167" y="33825"/>
                    <a:pt x="167" y="33858"/>
                    <a:pt x="134" y="33925"/>
                  </a:cubicBezTo>
                  <a:lnTo>
                    <a:pt x="134" y="33959"/>
                  </a:lnTo>
                  <a:cubicBezTo>
                    <a:pt x="134" y="34025"/>
                    <a:pt x="134" y="34092"/>
                    <a:pt x="134" y="34159"/>
                  </a:cubicBezTo>
                  <a:cubicBezTo>
                    <a:pt x="134" y="34259"/>
                    <a:pt x="101" y="34392"/>
                    <a:pt x="101" y="34526"/>
                  </a:cubicBezTo>
                  <a:lnTo>
                    <a:pt x="101" y="34559"/>
                  </a:lnTo>
                  <a:lnTo>
                    <a:pt x="101" y="34592"/>
                  </a:lnTo>
                  <a:lnTo>
                    <a:pt x="101" y="34759"/>
                  </a:lnTo>
                  <a:cubicBezTo>
                    <a:pt x="101" y="34993"/>
                    <a:pt x="67" y="35193"/>
                    <a:pt x="67" y="35426"/>
                  </a:cubicBezTo>
                  <a:lnTo>
                    <a:pt x="67" y="43065"/>
                  </a:lnTo>
                  <a:cubicBezTo>
                    <a:pt x="1" y="44466"/>
                    <a:pt x="367" y="45800"/>
                    <a:pt x="1101" y="46968"/>
                  </a:cubicBezTo>
                  <a:cubicBezTo>
                    <a:pt x="968" y="47268"/>
                    <a:pt x="935" y="47602"/>
                    <a:pt x="935" y="47902"/>
                  </a:cubicBezTo>
                  <a:lnTo>
                    <a:pt x="935" y="48836"/>
                  </a:lnTo>
                  <a:cubicBezTo>
                    <a:pt x="935" y="50270"/>
                    <a:pt x="2102" y="51438"/>
                    <a:pt x="3536" y="51438"/>
                  </a:cubicBezTo>
                  <a:lnTo>
                    <a:pt x="4404" y="51438"/>
                  </a:lnTo>
                  <a:lnTo>
                    <a:pt x="4437" y="51504"/>
                  </a:lnTo>
                  <a:lnTo>
                    <a:pt x="4437" y="56408"/>
                  </a:lnTo>
                  <a:cubicBezTo>
                    <a:pt x="4437" y="59210"/>
                    <a:pt x="6739" y="61512"/>
                    <a:pt x="9541" y="61512"/>
                  </a:cubicBezTo>
                  <a:lnTo>
                    <a:pt x="17847" y="61512"/>
                  </a:lnTo>
                  <a:cubicBezTo>
                    <a:pt x="20682" y="61512"/>
                    <a:pt x="22950" y="59210"/>
                    <a:pt x="22950" y="56408"/>
                  </a:cubicBezTo>
                  <a:lnTo>
                    <a:pt x="22950" y="54340"/>
                  </a:lnTo>
                  <a:cubicBezTo>
                    <a:pt x="29221" y="54507"/>
                    <a:pt x="35993" y="54607"/>
                    <a:pt x="39862" y="54607"/>
                  </a:cubicBezTo>
                  <a:cubicBezTo>
                    <a:pt x="43765" y="54607"/>
                    <a:pt x="50503" y="54507"/>
                    <a:pt x="56774" y="54340"/>
                  </a:cubicBezTo>
                  <a:lnTo>
                    <a:pt x="56774" y="56408"/>
                  </a:lnTo>
                  <a:cubicBezTo>
                    <a:pt x="56774" y="59210"/>
                    <a:pt x="59076" y="61512"/>
                    <a:pt x="61878" y="61512"/>
                  </a:cubicBezTo>
                  <a:lnTo>
                    <a:pt x="69917" y="61512"/>
                  </a:lnTo>
                  <a:cubicBezTo>
                    <a:pt x="72719" y="61512"/>
                    <a:pt x="75021" y="59210"/>
                    <a:pt x="75021" y="56408"/>
                  </a:cubicBezTo>
                  <a:lnTo>
                    <a:pt x="75021" y="51504"/>
                  </a:lnTo>
                  <a:lnTo>
                    <a:pt x="75088" y="51438"/>
                  </a:lnTo>
                  <a:lnTo>
                    <a:pt x="75921" y="51438"/>
                  </a:lnTo>
                  <a:cubicBezTo>
                    <a:pt x="77356" y="51438"/>
                    <a:pt x="78523" y="50270"/>
                    <a:pt x="78523" y="48836"/>
                  </a:cubicBezTo>
                  <a:lnTo>
                    <a:pt x="78523" y="47902"/>
                  </a:lnTo>
                  <a:cubicBezTo>
                    <a:pt x="78523" y="47602"/>
                    <a:pt x="78490" y="47268"/>
                    <a:pt x="78357" y="46968"/>
                  </a:cubicBezTo>
                  <a:cubicBezTo>
                    <a:pt x="79090" y="45800"/>
                    <a:pt x="79457" y="44466"/>
                    <a:pt x="79391" y="43065"/>
                  </a:cubicBezTo>
                  <a:lnTo>
                    <a:pt x="79391" y="35393"/>
                  </a:lnTo>
                  <a:lnTo>
                    <a:pt x="79391" y="34759"/>
                  </a:lnTo>
                  <a:lnTo>
                    <a:pt x="79391" y="34592"/>
                  </a:lnTo>
                  <a:lnTo>
                    <a:pt x="79391" y="34559"/>
                  </a:lnTo>
                  <a:cubicBezTo>
                    <a:pt x="79391" y="34392"/>
                    <a:pt x="79357" y="34259"/>
                    <a:pt x="79357" y="34125"/>
                  </a:cubicBezTo>
                  <a:cubicBezTo>
                    <a:pt x="79357" y="34059"/>
                    <a:pt x="79357" y="34025"/>
                    <a:pt x="79324" y="33959"/>
                  </a:cubicBezTo>
                  <a:lnTo>
                    <a:pt x="79324" y="33925"/>
                  </a:lnTo>
                  <a:lnTo>
                    <a:pt x="79291" y="33758"/>
                  </a:lnTo>
                  <a:lnTo>
                    <a:pt x="79291" y="33725"/>
                  </a:lnTo>
                  <a:lnTo>
                    <a:pt x="79291" y="33692"/>
                  </a:lnTo>
                  <a:cubicBezTo>
                    <a:pt x="79291" y="33625"/>
                    <a:pt x="79291" y="33558"/>
                    <a:pt x="79291" y="33525"/>
                  </a:cubicBezTo>
                  <a:lnTo>
                    <a:pt x="79291" y="33492"/>
                  </a:lnTo>
                  <a:lnTo>
                    <a:pt x="79291" y="33391"/>
                  </a:lnTo>
                  <a:cubicBezTo>
                    <a:pt x="79291" y="33325"/>
                    <a:pt x="79257" y="33258"/>
                    <a:pt x="79224" y="33191"/>
                  </a:cubicBezTo>
                  <a:lnTo>
                    <a:pt x="79224" y="33158"/>
                  </a:lnTo>
                  <a:lnTo>
                    <a:pt x="79224" y="33091"/>
                  </a:lnTo>
                  <a:cubicBezTo>
                    <a:pt x="79224" y="33025"/>
                    <a:pt x="79190" y="32991"/>
                    <a:pt x="79190" y="32924"/>
                  </a:cubicBezTo>
                  <a:cubicBezTo>
                    <a:pt x="79157" y="32858"/>
                    <a:pt x="79190" y="32858"/>
                    <a:pt x="79157" y="32824"/>
                  </a:cubicBezTo>
                  <a:lnTo>
                    <a:pt x="79157" y="32791"/>
                  </a:lnTo>
                  <a:lnTo>
                    <a:pt x="79157" y="32758"/>
                  </a:lnTo>
                  <a:lnTo>
                    <a:pt x="79124" y="32624"/>
                  </a:lnTo>
                  <a:lnTo>
                    <a:pt x="79124" y="32558"/>
                  </a:lnTo>
                  <a:lnTo>
                    <a:pt x="79124" y="32524"/>
                  </a:lnTo>
                  <a:lnTo>
                    <a:pt x="79324" y="32057"/>
                  </a:lnTo>
                  <a:cubicBezTo>
                    <a:pt x="78557" y="30056"/>
                    <a:pt x="76922" y="28288"/>
                    <a:pt x="73720" y="26086"/>
                  </a:cubicBezTo>
                  <a:cubicBezTo>
                    <a:pt x="71518" y="24552"/>
                    <a:pt x="68650" y="22584"/>
                    <a:pt x="66515" y="21116"/>
                  </a:cubicBezTo>
                  <a:cubicBezTo>
                    <a:pt x="66948" y="20182"/>
                    <a:pt x="67249" y="19181"/>
                    <a:pt x="67382" y="18181"/>
                  </a:cubicBezTo>
                  <a:cubicBezTo>
                    <a:pt x="67482" y="17213"/>
                    <a:pt x="67182" y="16246"/>
                    <a:pt x="66548" y="15512"/>
                  </a:cubicBezTo>
                  <a:cubicBezTo>
                    <a:pt x="66007" y="14907"/>
                    <a:pt x="65223" y="14576"/>
                    <a:pt x="64427" y="14576"/>
                  </a:cubicBezTo>
                  <a:cubicBezTo>
                    <a:pt x="64389" y="14576"/>
                    <a:pt x="64351" y="14577"/>
                    <a:pt x="64313" y="14578"/>
                  </a:cubicBezTo>
                  <a:lnTo>
                    <a:pt x="61178" y="14578"/>
                  </a:lnTo>
                  <a:cubicBezTo>
                    <a:pt x="58476" y="6873"/>
                    <a:pt x="58075" y="6105"/>
                    <a:pt x="57942" y="5872"/>
                  </a:cubicBezTo>
                  <a:cubicBezTo>
                    <a:pt x="57108" y="4204"/>
                    <a:pt x="54339" y="1402"/>
                    <a:pt x="50170" y="701"/>
                  </a:cubicBezTo>
                  <a:cubicBezTo>
                    <a:pt x="46567" y="68"/>
                    <a:pt x="40029" y="1"/>
                    <a:pt x="397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1"/>
            <p:cNvSpPr/>
            <p:nvPr/>
          </p:nvSpPr>
          <p:spPr>
            <a:xfrm rot="769506">
              <a:off x="5444084" y="1946263"/>
              <a:ext cx="279139" cy="247155"/>
            </a:xfrm>
            <a:custGeom>
              <a:rect b="b" l="l" r="r" t="t"/>
              <a:pathLst>
                <a:path extrusionOk="0" h="5672" w="6406">
                  <a:moveTo>
                    <a:pt x="6405" y="1"/>
                  </a:moveTo>
                  <a:lnTo>
                    <a:pt x="1468" y="1"/>
                  </a:lnTo>
                  <a:cubicBezTo>
                    <a:pt x="167" y="1"/>
                    <a:pt x="1" y="1201"/>
                    <a:pt x="34" y="1802"/>
                  </a:cubicBezTo>
                  <a:cubicBezTo>
                    <a:pt x="101" y="2402"/>
                    <a:pt x="634" y="4337"/>
                    <a:pt x="1368" y="5004"/>
                  </a:cubicBezTo>
                  <a:cubicBezTo>
                    <a:pt x="2102" y="5671"/>
                    <a:pt x="2836" y="5504"/>
                    <a:pt x="3870" y="5504"/>
                  </a:cubicBezTo>
                  <a:lnTo>
                    <a:pt x="5938" y="5504"/>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1"/>
            <p:cNvSpPr/>
            <p:nvPr/>
          </p:nvSpPr>
          <p:spPr>
            <a:xfrm rot="769506">
              <a:off x="7385781" y="2388415"/>
              <a:ext cx="279139" cy="247155"/>
            </a:xfrm>
            <a:custGeom>
              <a:rect b="b" l="l" r="r" t="t"/>
              <a:pathLst>
                <a:path extrusionOk="0" h="5672" w="6406">
                  <a:moveTo>
                    <a:pt x="1" y="1"/>
                  </a:moveTo>
                  <a:lnTo>
                    <a:pt x="4938" y="1"/>
                  </a:lnTo>
                  <a:cubicBezTo>
                    <a:pt x="6205" y="1"/>
                    <a:pt x="6405" y="1201"/>
                    <a:pt x="6339" y="1802"/>
                  </a:cubicBezTo>
                  <a:cubicBezTo>
                    <a:pt x="6305" y="2402"/>
                    <a:pt x="5772" y="4337"/>
                    <a:pt x="5038" y="5004"/>
                  </a:cubicBezTo>
                  <a:cubicBezTo>
                    <a:pt x="4304" y="5671"/>
                    <a:pt x="3570" y="5504"/>
                    <a:pt x="2536" y="5504"/>
                  </a:cubicBezTo>
                  <a:lnTo>
                    <a:pt x="434" y="5504"/>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1"/>
            <p:cNvSpPr/>
            <p:nvPr/>
          </p:nvSpPr>
          <p:spPr>
            <a:xfrm rot="769506">
              <a:off x="4779531" y="3216970"/>
              <a:ext cx="661375" cy="561110"/>
            </a:xfrm>
            <a:custGeom>
              <a:rect b="b" l="l" r="r" t="t"/>
              <a:pathLst>
                <a:path extrusionOk="0" h="12877" w="15178">
                  <a:moveTo>
                    <a:pt x="3436" y="1"/>
                  </a:moveTo>
                  <a:cubicBezTo>
                    <a:pt x="1534" y="1"/>
                    <a:pt x="0" y="1535"/>
                    <a:pt x="0" y="3437"/>
                  </a:cubicBezTo>
                  <a:lnTo>
                    <a:pt x="0" y="9441"/>
                  </a:lnTo>
                  <a:cubicBezTo>
                    <a:pt x="0" y="11342"/>
                    <a:pt x="1534" y="12877"/>
                    <a:pt x="3436" y="12877"/>
                  </a:cubicBezTo>
                  <a:lnTo>
                    <a:pt x="11742" y="12877"/>
                  </a:lnTo>
                  <a:cubicBezTo>
                    <a:pt x="13643" y="12877"/>
                    <a:pt x="15178" y="11342"/>
                    <a:pt x="15178" y="9441"/>
                  </a:cubicBezTo>
                  <a:lnTo>
                    <a:pt x="15178" y="3437"/>
                  </a:lnTo>
                  <a:cubicBezTo>
                    <a:pt x="15178" y="1535"/>
                    <a:pt x="13643" y="1"/>
                    <a:pt x="117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1"/>
            <p:cNvSpPr/>
            <p:nvPr/>
          </p:nvSpPr>
          <p:spPr>
            <a:xfrm rot="769506">
              <a:off x="7003269" y="3723348"/>
              <a:ext cx="661375" cy="561110"/>
            </a:xfrm>
            <a:custGeom>
              <a:rect b="b" l="l" r="r" t="t"/>
              <a:pathLst>
                <a:path extrusionOk="0" h="12877" w="15178">
                  <a:moveTo>
                    <a:pt x="3436" y="1"/>
                  </a:moveTo>
                  <a:cubicBezTo>
                    <a:pt x="1535" y="1"/>
                    <a:pt x="0" y="1535"/>
                    <a:pt x="0" y="3437"/>
                  </a:cubicBezTo>
                  <a:lnTo>
                    <a:pt x="0" y="9441"/>
                  </a:lnTo>
                  <a:cubicBezTo>
                    <a:pt x="0" y="11342"/>
                    <a:pt x="1535" y="12877"/>
                    <a:pt x="3436" y="12877"/>
                  </a:cubicBezTo>
                  <a:lnTo>
                    <a:pt x="11742" y="12877"/>
                  </a:lnTo>
                  <a:cubicBezTo>
                    <a:pt x="13644" y="12877"/>
                    <a:pt x="15178" y="11342"/>
                    <a:pt x="15178" y="9441"/>
                  </a:cubicBezTo>
                  <a:lnTo>
                    <a:pt x="15178" y="3437"/>
                  </a:lnTo>
                  <a:cubicBezTo>
                    <a:pt x="15178" y="1535"/>
                    <a:pt x="13644" y="1"/>
                    <a:pt x="117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1"/>
            <p:cNvSpPr/>
            <p:nvPr/>
          </p:nvSpPr>
          <p:spPr>
            <a:xfrm rot="769506">
              <a:off x="4750934" y="2277725"/>
              <a:ext cx="3322780" cy="1274775"/>
            </a:xfrm>
            <a:custGeom>
              <a:rect b="b" l="l" r="r" t="t"/>
              <a:pathLst>
                <a:path extrusionOk="0" h="29255" w="76255">
                  <a:moveTo>
                    <a:pt x="74453" y="27854"/>
                  </a:moveTo>
                  <a:cubicBezTo>
                    <a:pt x="74453" y="27854"/>
                    <a:pt x="76255" y="27253"/>
                    <a:pt x="76255" y="23951"/>
                  </a:cubicBezTo>
                  <a:lnTo>
                    <a:pt x="76255" y="16279"/>
                  </a:lnTo>
                  <a:cubicBezTo>
                    <a:pt x="76255" y="13143"/>
                    <a:pt x="74987" y="11242"/>
                    <a:pt x="70784" y="8340"/>
                  </a:cubicBezTo>
                  <a:cubicBezTo>
                    <a:pt x="66581" y="5404"/>
                    <a:pt x="59643" y="668"/>
                    <a:pt x="59643" y="668"/>
                  </a:cubicBezTo>
                  <a:cubicBezTo>
                    <a:pt x="59643" y="668"/>
                    <a:pt x="51737" y="1"/>
                    <a:pt x="38127" y="1"/>
                  </a:cubicBezTo>
                  <a:cubicBezTo>
                    <a:pt x="24518" y="1"/>
                    <a:pt x="16612" y="668"/>
                    <a:pt x="16612" y="668"/>
                  </a:cubicBezTo>
                  <a:cubicBezTo>
                    <a:pt x="16612" y="668"/>
                    <a:pt x="9674" y="5404"/>
                    <a:pt x="5504" y="8340"/>
                  </a:cubicBezTo>
                  <a:cubicBezTo>
                    <a:pt x="1335" y="11242"/>
                    <a:pt x="0" y="13143"/>
                    <a:pt x="0" y="16279"/>
                  </a:cubicBezTo>
                  <a:lnTo>
                    <a:pt x="0" y="23951"/>
                  </a:lnTo>
                  <a:cubicBezTo>
                    <a:pt x="0" y="27253"/>
                    <a:pt x="1802" y="27854"/>
                    <a:pt x="1802" y="27854"/>
                  </a:cubicBezTo>
                  <a:lnTo>
                    <a:pt x="3603" y="29055"/>
                  </a:lnTo>
                  <a:lnTo>
                    <a:pt x="38127" y="29255"/>
                  </a:lnTo>
                  <a:lnTo>
                    <a:pt x="72686" y="2905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1"/>
            <p:cNvSpPr/>
            <p:nvPr/>
          </p:nvSpPr>
          <p:spPr>
            <a:xfrm rot="769506">
              <a:off x="5686036" y="1541277"/>
              <a:ext cx="1875058" cy="892538"/>
            </a:xfrm>
            <a:custGeom>
              <a:rect b="b" l="l" r="r" t="t"/>
              <a:pathLst>
                <a:path extrusionOk="0" h="20483" w="43031">
                  <a:moveTo>
                    <a:pt x="43031" y="18114"/>
                  </a:moveTo>
                  <a:cubicBezTo>
                    <a:pt x="43031" y="18114"/>
                    <a:pt x="38928" y="6272"/>
                    <a:pt x="38227" y="4904"/>
                  </a:cubicBezTo>
                  <a:cubicBezTo>
                    <a:pt x="37560" y="3570"/>
                    <a:pt x="35192" y="1268"/>
                    <a:pt x="31656" y="668"/>
                  </a:cubicBezTo>
                  <a:cubicBezTo>
                    <a:pt x="28154" y="34"/>
                    <a:pt x="21515" y="1"/>
                    <a:pt x="21515" y="1"/>
                  </a:cubicBezTo>
                  <a:cubicBezTo>
                    <a:pt x="21515" y="1"/>
                    <a:pt x="14877" y="67"/>
                    <a:pt x="11342" y="668"/>
                  </a:cubicBezTo>
                  <a:cubicBezTo>
                    <a:pt x="7839" y="1268"/>
                    <a:pt x="5471" y="3603"/>
                    <a:pt x="4804" y="4938"/>
                  </a:cubicBezTo>
                  <a:cubicBezTo>
                    <a:pt x="4103" y="6272"/>
                    <a:pt x="0" y="18114"/>
                    <a:pt x="0" y="18114"/>
                  </a:cubicBezTo>
                  <a:lnTo>
                    <a:pt x="21515" y="2048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1"/>
            <p:cNvSpPr/>
            <p:nvPr/>
          </p:nvSpPr>
          <p:spPr>
            <a:xfrm rot="769506">
              <a:off x="5788260" y="1685270"/>
              <a:ext cx="1671565" cy="600327"/>
            </a:xfrm>
            <a:custGeom>
              <a:rect b="b" l="l" r="r" t="t"/>
              <a:pathLst>
                <a:path extrusionOk="0" h="13777" w="38361">
                  <a:moveTo>
                    <a:pt x="19180" y="13176"/>
                  </a:moveTo>
                  <a:cubicBezTo>
                    <a:pt x="9640" y="13176"/>
                    <a:pt x="5271" y="13577"/>
                    <a:pt x="3302" y="13643"/>
                  </a:cubicBezTo>
                  <a:cubicBezTo>
                    <a:pt x="334" y="13777"/>
                    <a:pt x="0" y="13343"/>
                    <a:pt x="400" y="11575"/>
                  </a:cubicBezTo>
                  <a:cubicBezTo>
                    <a:pt x="1001" y="8907"/>
                    <a:pt x="2302" y="4437"/>
                    <a:pt x="3436" y="2502"/>
                  </a:cubicBezTo>
                  <a:cubicBezTo>
                    <a:pt x="4103" y="1468"/>
                    <a:pt x="5170" y="767"/>
                    <a:pt x="6405" y="567"/>
                  </a:cubicBezTo>
                  <a:cubicBezTo>
                    <a:pt x="9740" y="34"/>
                    <a:pt x="16178" y="0"/>
                    <a:pt x="19180" y="34"/>
                  </a:cubicBezTo>
                  <a:cubicBezTo>
                    <a:pt x="22149" y="34"/>
                    <a:pt x="28587" y="34"/>
                    <a:pt x="31956" y="567"/>
                  </a:cubicBezTo>
                  <a:cubicBezTo>
                    <a:pt x="33157" y="767"/>
                    <a:pt x="34258" y="1468"/>
                    <a:pt x="34925" y="2502"/>
                  </a:cubicBezTo>
                  <a:cubicBezTo>
                    <a:pt x="36026" y="4437"/>
                    <a:pt x="37360" y="8907"/>
                    <a:pt x="37927" y="11575"/>
                  </a:cubicBezTo>
                  <a:cubicBezTo>
                    <a:pt x="38361" y="13343"/>
                    <a:pt x="37994" y="13777"/>
                    <a:pt x="35058" y="13643"/>
                  </a:cubicBezTo>
                  <a:cubicBezTo>
                    <a:pt x="33090" y="13577"/>
                    <a:pt x="28721" y="13176"/>
                    <a:pt x="19180" y="131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1"/>
            <p:cNvSpPr/>
            <p:nvPr/>
          </p:nvSpPr>
          <p:spPr>
            <a:xfrm rot="769506">
              <a:off x="4821904" y="2285212"/>
              <a:ext cx="3315547" cy="661419"/>
            </a:xfrm>
            <a:custGeom>
              <a:rect b="b" l="l" r="r" t="t"/>
              <a:pathLst>
                <a:path extrusionOk="0" h="15179" w="76089">
                  <a:moveTo>
                    <a:pt x="1" y="15011"/>
                  </a:moveTo>
                  <a:cubicBezTo>
                    <a:pt x="335" y="12576"/>
                    <a:pt x="1802" y="10842"/>
                    <a:pt x="5405" y="8340"/>
                  </a:cubicBezTo>
                  <a:cubicBezTo>
                    <a:pt x="9574" y="5404"/>
                    <a:pt x="16513" y="668"/>
                    <a:pt x="16513" y="668"/>
                  </a:cubicBezTo>
                  <a:cubicBezTo>
                    <a:pt x="16513" y="668"/>
                    <a:pt x="24452" y="1"/>
                    <a:pt x="38061" y="1"/>
                  </a:cubicBezTo>
                  <a:cubicBezTo>
                    <a:pt x="51671" y="1"/>
                    <a:pt x="59577" y="668"/>
                    <a:pt x="59577" y="668"/>
                  </a:cubicBezTo>
                  <a:cubicBezTo>
                    <a:pt x="59577" y="668"/>
                    <a:pt x="66515" y="5404"/>
                    <a:pt x="70718" y="8340"/>
                  </a:cubicBezTo>
                  <a:cubicBezTo>
                    <a:pt x="74321" y="10842"/>
                    <a:pt x="75755" y="12576"/>
                    <a:pt x="76089" y="15011"/>
                  </a:cubicBezTo>
                  <a:lnTo>
                    <a:pt x="61979" y="13277"/>
                  </a:lnTo>
                  <a:cubicBezTo>
                    <a:pt x="61979" y="13277"/>
                    <a:pt x="62012" y="15178"/>
                    <a:pt x="59443" y="15178"/>
                  </a:cubicBezTo>
                  <a:lnTo>
                    <a:pt x="16680" y="15178"/>
                  </a:lnTo>
                  <a:cubicBezTo>
                    <a:pt x="14111" y="15178"/>
                    <a:pt x="14144" y="13277"/>
                    <a:pt x="14144" y="132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1"/>
            <p:cNvSpPr/>
            <p:nvPr/>
          </p:nvSpPr>
          <p:spPr>
            <a:xfrm rot="769506">
              <a:off x="4869795" y="2040745"/>
              <a:ext cx="893933" cy="614881"/>
            </a:xfrm>
            <a:custGeom>
              <a:rect b="b" l="l" r="r" t="t"/>
              <a:pathLst>
                <a:path extrusionOk="0" h="14111" w="20515">
                  <a:moveTo>
                    <a:pt x="0" y="13077"/>
                  </a:moveTo>
                  <a:cubicBezTo>
                    <a:pt x="667" y="11309"/>
                    <a:pt x="2168" y="9841"/>
                    <a:pt x="5004" y="7840"/>
                  </a:cubicBezTo>
                  <a:cubicBezTo>
                    <a:pt x="9207" y="4937"/>
                    <a:pt x="16112" y="201"/>
                    <a:pt x="16112" y="201"/>
                  </a:cubicBezTo>
                  <a:cubicBezTo>
                    <a:pt x="16112" y="201"/>
                    <a:pt x="17146" y="101"/>
                    <a:pt x="19081" y="1"/>
                  </a:cubicBezTo>
                  <a:cubicBezTo>
                    <a:pt x="20348" y="1"/>
                    <a:pt x="20515" y="1435"/>
                    <a:pt x="20515" y="1435"/>
                  </a:cubicBezTo>
                  <a:lnTo>
                    <a:pt x="13877" y="13477"/>
                  </a:lnTo>
                  <a:cubicBezTo>
                    <a:pt x="13777" y="13277"/>
                    <a:pt x="13743" y="13043"/>
                    <a:pt x="13743" y="12810"/>
                  </a:cubicBezTo>
                  <a:lnTo>
                    <a:pt x="3136" y="1411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1"/>
            <p:cNvSpPr/>
            <p:nvPr/>
          </p:nvSpPr>
          <p:spPr>
            <a:xfrm rot="769506">
              <a:off x="4734601" y="2402640"/>
              <a:ext cx="625077" cy="838724"/>
            </a:xfrm>
            <a:custGeom>
              <a:rect b="b" l="l" r="r" t="t"/>
              <a:pathLst>
                <a:path extrusionOk="0" h="19248" w="14345">
                  <a:moveTo>
                    <a:pt x="1835" y="17980"/>
                  </a:moveTo>
                  <a:cubicBezTo>
                    <a:pt x="1835" y="17980"/>
                    <a:pt x="67" y="17379"/>
                    <a:pt x="67" y="14077"/>
                  </a:cubicBezTo>
                  <a:lnTo>
                    <a:pt x="67" y="6405"/>
                  </a:lnTo>
                  <a:cubicBezTo>
                    <a:pt x="1" y="5071"/>
                    <a:pt x="334" y="3770"/>
                    <a:pt x="1035" y="2636"/>
                  </a:cubicBezTo>
                  <a:cubicBezTo>
                    <a:pt x="1502" y="1968"/>
                    <a:pt x="3270" y="0"/>
                    <a:pt x="8540" y="0"/>
                  </a:cubicBezTo>
                  <a:lnTo>
                    <a:pt x="10074" y="0"/>
                  </a:lnTo>
                  <a:cubicBezTo>
                    <a:pt x="11175" y="0"/>
                    <a:pt x="14344" y="501"/>
                    <a:pt x="14344" y="4237"/>
                  </a:cubicBezTo>
                  <a:lnTo>
                    <a:pt x="14344" y="18814"/>
                  </a:lnTo>
                  <a:lnTo>
                    <a:pt x="11409" y="19247"/>
                  </a:lnTo>
                  <a:lnTo>
                    <a:pt x="3670" y="1921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1"/>
            <p:cNvSpPr/>
            <p:nvPr/>
          </p:nvSpPr>
          <p:spPr>
            <a:xfrm rot="769506">
              <a:off x="5824925" y="1712892"/>
              <a:ext cx="1598882" cy="542242"/>
            </a:xfrm>
            <a:custGeom>
              <a:rect b="b" l="l" r="r" t="t"/>
              <a:pathLst>
                <a:path extrusionOk="0" h="12444" w="36693">
                  <a:moveTo>
                    <a:pt x="18346" y="11909"/>
                  </a:moveTo>
                  <a:cubicBezTo>
                    <a:pt x="9207" y="11909"/>
                    <a:pt x="5037" y="12276"/>
                    <a:pt x="3136" y="12343"/>
                  </a:cubicBezTo>
                  <a:cubicBezTo>
                    <a:pt x="334" y="12443"/>
                    <a:pt x="0" y="12043"/>
                    <a:pt x="400" y="10442"/>
                  </a:cubicBezTo>
                  <a:cubicBezTo>
                    <a:pt x="967" y="8040"/>
                    <a:pt x="2202" y="4004"/>
                    <a:pt x="3269" y="2269"/>
                  </a:cubicBezTo>
                  <a:cubicBezTo>
                    <a:pt x="3936" y="1302"/>
                    <a:pt x="4970" y="668"/>
                    <a:pt x="6104" y="535"/>
                  </a:cubicBezTo>
                  <a:cubicBezTo>
                    <a:pt x="9307" y="34"/>
                    <a:pt x="15478" y="1"/>
                    <a:pt x="18346" y="34"/>
                  </a:cubicBezTo>
                  <a:cubicBezTo>
                    <a:pt x="21215" y="34"/>
                    <a:pt x="27353" y="34"/>
                    <a:pt x="30555" y="535"/>
                  </a:cubicBezTo>
                  <a:cubicBezTo>
                    <a:pt x="31723" y="668"/>
                    <a:pt x="32757" y="1302"/>
                    <a:pt x="33391" y="2269"/>
                  </a:cubicBezTo>
                  <a:cubicBezTo>
                    <a:pt x="34458" y="4004"/>
                    <a:pt x="35726" y="8040"/>
                    <a:pt x="36293" y="10442"/>
                  </a:cubicBezTo>
                  <a:cubicBezTo>
                    <a:pt x="36693" y="12043"/>
                    <a:pt x="36359" y="12443"/>
                    <a:pt x="33524" y="12343"/>
                  </a:cubicBezTo>
                  <a:cubicBezTo>
                    <a:pt x="31656" y="12276"/>
                    <a:pt x="27486" y="11943"/>
                    <a:pt x="18346" y="1190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1"/>
            <p:cNvSpPr/>
            <p:nvPr/>
          </p:nvSpPr>
          <p:spPr>
            <a:xfrm rot="769506">
              <a:off x="5977100" y="1952078"/>
              <a:ext cx="395439" cy="202099"/>
            </a:xfrm>
            <a:custGeom>
              <a:rect b="b" l="l" r="r" t="t"/>
              <a:pathLst>
                <a:path extrusionOk="0" h="4638" w="9075">
                  <a:moveTo>
                    <a:pt x="9007" y="4337"/>
                  </a:moveTo>
                  <a:lnTo>
                    <a:pt x="7606" y="4337"/>
                  </a:lnTo>
                  <a:cubicBezTo>
                    <a:pt x="7640" y="4204"/>
                    <a:pt x="7673" y="4070"/>
                    <a:pt x="7673" y="3937"/>
                  </a:cubicBezTo>
                  <a:cubicBezTo>
                    <a:pt x="7640" y="3337"/>
                    <a:pt x="7306" y="2769"/>
                    <a:pt x="6806" y="2403"/>
                  </a:cubicBezTo>
                  <a:cubicBezTo>
                    <a:pt x="5438" y="1469"/>
                    <a:pt x="3604" y="1469"/>
                    <a:pt x="2236" y="2403"/>
                  </a:cubicBezTo>
                  <a:cubicBezTo>
                    <a:pt x="1736" y="2769"/>
                    <a:pt x="1402" y="3337"/>
                    <a:pt x="1402" y="3937"/>
                  </a:cubicBezTo>
                  <a:cubicBezTo>
                    <a:pt x="1402" y="4137"/>
                    <a:pt x="1435" y="4371"/>
                    <a:pt x="1535" y="4571"/>
                  </a:cubicBezTo>
                  <a:lnTo>
                    <a:pt x="101" y="4637"/>
                  </a:lnTo>
                  <a:cubicBezTo>
                    <a:pt x="34" y="4404"/>
                    <a:pt x="1" y="4170"/>
                    <a:pt x="1" y="3937"/>
                  </a:cubicBezTo>
                  <a:cubicBezTo>
                    <a:pt x="34" y="2903"/>
                    <a:pt x="535" y="1936"/>
                    <a:pt x="1402" y="1335"/>
                  </a:cubicBezTo>
                  <a:cubicBezTo>
                    <a:pt x="3270" y="1"/>
                    <a:pt x="5772" y="1"/>
                    <a:pt x="7673" y="1335"/>
                  </a:cubicBezTo>
                  <a:cubicBezTo>
                    <a:pt x="8507" y="1936"/>
                    <a:pt x="9041" y="2903"/>
                    <a:pt x="9074" y="3937"/>
                  </a:cubicBezTo>
                  <a:cubicBezTo>
                    <a:pt x="9041" y="4070"/>
                    <a:pt x="9041" y="4204"/>
                    <a:pt x="9007" y="43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1"/>
            <p:cNvSpPr/>
            <p:nvPr/>
          </p:nvSpPr>
          <p:spPr>
            <a:xfrm rot="769506">
              <a:off x="5804920" y="2107638"/>
              <a:ext cx="1549469" cy="145365"/>
            </a:xfrm>
            <a:custGeom>
              <a:rect b="b" l="l" r="r" t="t"/>
              <a:pathLst>
                <a:path extrusionOk="0" h="3336" w="35559">
                  <a:moveTo>
                    <a:pt x="16212" y="2836"/>
                  </a:moveTo>
                  <a:cubicBezTo>
                    <a:pt x="8173" y="2902"/>
                    <a:pt x="4337" y="3202"/>
                    <a:pt x="2569" y="3269"/>
                  </a:cubicBezTo>
                  <a:cubicBezTo>
                    <a:pt x="1168" y="3336"/>
                    <a:pt x="367" y="3269"/>
                    <a:pt x="0" y="2969"/>
                  </a:cubicBezTo>
                  <a:cubicBezTo>
                    <a:pt x="400" y="2502"/>
                    <a:pt x="867" y="2068"/>
                    <a:pt x="1368" y="1701"/>
                  </a:cubicBezTo>
                  <a:cubicBezTo>
                    <a:pt x="2202" y="1134"/>
                    <a:pt x="8906" y="834"/>
                    <a:pt x="11875" y="601"/>
                  </a:cubicBezTo>
                  <a:cubicBezTo>
                    <a:pt x="13910" y="434"/>
                    <a:pt x="15344" y="1801"/>
                    <a:pt x="16212" y="2836"/>
                  </a:cubicBezTo>
                  <a:close/>
                  <a:moveTo>
                    <a:pt x="35559" y="2969"/>
                  </a:moveTo>
                  <a:cubicBezTo>
                    <a:pt x="35159" y="3269"/>
                    <a:pt x="34391" y="3336"/>
                    <a:pt x="32957" y="3269"/>
                  </a:cubicBezTo>
                  <a:cubicBezTo>
                    <a:pt x="31256" y="3202"/>
                    <a:pt x="27687" y="2902"/>
                    <a:pt x="20248" y="2869"/>
                  </a:cubicBezTo>
                  <a:cubicBezTo>
                    <a:pt x="20815" y="2035"/>
                    <a:pt x="21549" y="1368"/>
                    <a:pt x="22383" y="834"/>
                  </a:cubicBezTo>
                  <a:cubicBezTo>
                    <a:pt x="23917" y="0"/>
                    <a:pt x="32023" y="1201"/>
                    <a:pt x="33424" y="1468"/>
                  </a:cubicBezTo>
                  <a:cubicBezTo>
                    <a:pt x="34124" y="1635"/>
                    <a:pt x="34925" y="2335"/>
                    <a:pt x="35559" y="29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1"/>
            <p:cNvSpPr/>
            <p:nvPr/>
          </p:nvSpPr>
          <p:spPr>
            <a:xfrm rot="769506">
              <a:off x="4861120" y="2446762"/>
              <a:ext cx="414307" cy="414264"/>
            </a:xfrm>
            <a:custGeom>
              <a:rect b="b" l="l" r="r" t="t"/>
              <a:pathLst>
                <a:path extrusionOk="0" h="9507" w="9508">
                  <a:moveTo>
                    <a:pt x="4070" y="9507"/>
                  </a:moveTo>
                  <a:cubicBezTo>
                    <a:pt x="7706" y="9507"/>
                    <a:pt x="9507" y="5137"/>
                    <a:pt x="6939" y="2569"/>
                  </a:cubicBezTo>
                  <a:cubicBezTo>
                    <a:pt x="4403" y="0"/>
                    <a:pt x="0" y="1801"/>
                    <a:pt x="0" y="5437"/>
                  </a:cubicBezTo>
                  <a:cubicBezTo>
                    <a:pt x="0" y="7706"/>
                    <a:pt x="1835" y="9507"/>
                    <a:pt x="4070" y="95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1"/>
            <p:cNvSpPr/>
            <p:nvPr/>
          </p:nvSpPr>
          <p:spPr>
            <a:xfrm rot="769506">
              <a:off x="4917222" y="2522894"/>
              <a:ext cx="279139" cy="277657"/>
            </a:xfrm>
            <a:custGeom>
              <a:rect b="b" l="l" r="r" t="t"/>
              <a:pathLst>
                <a:path extrusionOk="0" h="6372" w="6406">
                  <a:moveTo>
                    <a:pt x="2736" y="6372"/>
                  </a:moveTo>
                  <a:cubicBezTo>
                    <a:pt x="5171" y="6372"/>
                    <a:pt x="6405" y="3436"/>
                    <a:pt x="4671" y="1702"/>
                  </a:cubicBezTo>
                  <a:cubicBezTo>
                    <a:pt x="2969" y="0"/>
                    <a:pt x="1" y="1201"/>
                    <a:pt x="1" y="3636"/>
                  </a:cubicBezTo>
                  <a:cubicBezTo>
                    <a:pt x="1" y="5137"/>
                    <a:pt x="1235" y="6372"/>
                    <a:pt x="2736" y="63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1"/>
            <p:cNvSpPr/>
            <p:nvPr/>
          </p:nvSpPr>
          <p:spPr>
            <a:xfrm rot="769506">
              <a:off x="4895377" y="2899578"/>
              <a:ext cx="161357" cy="161357"/>
            </a:xfrm>
            <a:custGeom>
              <a:rect b="b" l="l" r="r" t="t"/>
              <a:pathLst>
                <a:path extrusionOk="0" h="3703" w="3703">
                  <a:moveTo>
                    <a:pt x="1568" y="3703"/>
                  </a:moveTo>
                  <a:cubicBezTo>
                    <a:pt x="3002" y="3703"/>
                    <a:pt x="3703" y="2002"/>
                    <a:pt x="2702" y="1001"/>
                  </a:cubicBezTo>
                  <a:cubicBezTo>
                    <a:pt x="1701" y="0"/>
                    <a:pt x="0" y="701"/>
                    <a:pt x="0" y="2135"/>
                  </a:cubicBezTo>
                  <a:cubicBezTo>
                    <a:pt x="0" y="3003"/>
                    <a:pt x="701" y="3703"/>
                    <a:pt x="1568" y="370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1"/>
            <p:cNvSpPr/>
            <p:nvPr/>
          </p:nvSpPr>
          <p:spPr>
            <a:xfrm rot="769506">
              <a:off x="5398300" y="3000493"/>
              <a:ext cx="1905604" cy="360536"/>
            </a:xfrm>
            <a:custGeom>
              <a:rect b="b" l="l" r="r" t="t"/>
              <a:pathLst>
                <a:path extrusionOk="0" h="8274" w="43732">
                  <a:moveTo>
                    <a:pt x="2135" y="1"/>
                  </a:moveTo>
                  <a:cubicBezTo>
                    <a:pt x="968" y="1"/>
                    <a:pt x="0" y="935"/>
                    <a:pt x="0" y="2102"/>
                  </a:cubicBezTo>
                  <a:lnTo>
                    <a:pt x="0" y="6139"/>
                  </a:lnTo>
                  <a:cubicBezTo>
                    <a:pt x="0" y="7340"/>
                    <a:pt x="968" y="8274"/>
                    <a:pt x="2135" y="8274"/>
                  </a:cubicBezTo>
                  <a:lnTo>
                    <a:pt x="41630" y="8274"/>
                  </a:lnTo>
                  <a:cubicBezTo>
                    <a:pt x="42797" y="8274"/>
                    <a:pt x="43731" y="7340"/>
                    <a:pt x="43731" y="6139"/>
                  </a:cubicBezTo>
                  <a:lnTo>
                    <a:pt x="43731" y="2102"/>
                  </a:lnTo>
                  <a:cubicBezTo>
                    <a:pt x="43731" y="935"/>
                    <a:pt x="42797" y="1"/>
                    <a:pt x="41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1"/>
            <p:cNvSpPr/>
            <p:nvPr/>
          </p:nvSpPr>
          <p:spPr>
            <a:xfrm rot="769506">
              <a:off x="4704351" y="3552798"/>
              <a:ext cx="3084427" cy="180268"/>
            </a:xfrm>
            <a:custGeom>
              <a:rect b="b" l="l" r="r" t="t"/>
              <a:pathLst>
                <a:path extrusionOk="0" h="4137" w="70785">
                  <a:moveTo>
                    <a:pt x="70784" y="1"/>
                  </a:moveTo>
                  <a:cubicBezTo>
                    <a:pt x="70784" y="1"/>
                    <a:pt x="69383" y="2769"/>
                    <a:pt x="66348" y="3203"/>
                  </a:cubicBezTo>
                  <a:cubicBezTo>
                    <a:pt x="63312" y="3636"/>
                    <a:pt x="43465" y="4137"/>
                    <a:pt x="35392" y="4137"/>
                  </a:cubicBezTo>
                  <a:cubicBezTo>
                    <a:pt x="27320" y="4137"/>
                    <a:pt x="7473" y="3636"/>
                    <a:pt x="4437" y="3203"/>
                  </a:cubicBezTo>
                  <a:cubicBezTo>
                    <a:pt x="1402" y="2769"/>
                    <a:pt x="1" y="1"/>
                    <a:pt x="1" y="1"/>
                  </a:cubicBezTo>
                  <a:lnTo>
                    <a:pt x="35392" y="16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1"/>
            <p:cNvSpPr/>
            <p:nvPr/>
          </p:nvSpPr>
          <p:spPr>
            <a:xfrm rot="769506">
              <a:off x="7215434" y="2574880"/>
              <a:ext cx="893933" cy="614881"/>
            </a:xfrm>
            <a:custGeom>
              <a:rect b="b" l="l" r="r" t="t"/>
              <a:pathLst>
                <a:path extrusionOk="0" h="14111" w="20515">
                  <a:moveTo>
                    <a:pt x="20515" y="13077"/>
                  </a:moveTo>
                  <a:cubicBezTo>
                    <a:pt x="19815" y="11309"/>
                    <a:pt x="18313" y="9841"/>
                    <a:pt x="15511" y="7840"/>
                  </a:cubicBezTo>
                  <a:cubicBezTo>
                    <a:pt x="11308" y="4937"/>
                    <a:pt x="4370" y="201"/>
                    <a:pt x="4370" y="201"/>
                  </a:cubicBezTo>
                  <a:cubicBezTo>
                    <a:pt x="4370" y="201"/>
                    <a:pt x="3336" y="101"/>
                    <a:pt x="1401" y="1"/>
                  </a:cubicBezTo>
                  <a:cubicBezTo>
                    <a:pt x="134" y="1"/>
                    <a:pt x="0" y="1435"/>
                    <a:pt x="0" y="1435"/>
                  </a:cubicBezTo>
                  <a:lnTo>
                    <a:pt x="6605" y="13477"/>
                  </a:lnTo>
                  <a:cubicBezTo>
                    <a:pt x="6705" y="13277"/>
                    <a:pt x="6738" y="13043"/>
                    <a:pt x="6772" y="12810"/>
                  </a:cubicBezTo>
                  <a:lnTo>
                    <a:pt x="17379" y="1411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1"/>
            <p:cNvSpPr/>
            <p:nvPr/>
          </p:nvSpPr>
          <p:spPr>
            <a:xfrm rot="769506">
              <a:off x="7370796" y="3002776"/>
              <a:ext cx="623640" cy="838724"/>
            </a:xfrm>
            <a:custGeom>
              <a:rect b="b" l="l" r="r" t="t"/>
              <a:pathLst>
                <a:path extrusionOk="0" h="19248" w="14312">
                  <a:moveTo>
                    <a:pt x="12476" y="17980"/>
                  </a:moveTo>
                  <a:cubicBezTo>
                    <a:pt x="12476" y="17980"/>
                    <a:pt x="14278" y="17379"/>
                    <a:pt x="14278" y="14077"/>
                  </a:cubicBezTo>
                  <a:lnTo>
                    <a:pt x="14278" y="6405"/>
                  </a:lnTo>
                  <a:cubicBezTo>
                    <a:pt x="14311" y="5071"/>
                    <a:pt x="13978" y="3770"/>
                    <a:pt x="13277" y="2636"/>
                  </a:cubicBezTo>
                  <a:cubicBezTo>
                    <a:pt x="12843" y="1968"/>
                    <a:pt x="11075" y="0"/>
                    <a:pt x="5772" y="0"/>
                  </a:cubicBezTo>
                  <a:lnTo>
                    <a:pt x="4271" y="0"/>
                  </a:lnTo>
                  <a:cubicBezTo>
                    <a:pt x="3170" y="0"/>
                    <a:pt x="1" y="501"/>
                    <a:pt x="1" y="4237"/>
                  </a:cubicBezTo>
                  <a:lnTo>
                    <a:pt x="1" y="18814"/>
                  </a:lnTo>
                  <a:lnTo>
                    <a:pt x="2903" y="19247"/>
                  </a:lnTo>
                  <a:lnTo>
                    <a:pt x="10675" y="1921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1"/>
            <p:cNvSpPr/>
            <p:nvPr/>
          </p:nvSpPr>
          <p:spPr>
            <a:xfrm rot="769506">
              <a:off x="7586591" y="3067555"/>
              <a:ext cx="415745" cy="414264"/>
            </a:xfrm>
            <a:custGeom>
              <a:rect b="b" l="l" r="r" t="t"/>
              <a:pathLst>
                <a:path extrusionOk="0" h="9507" w="9541">
                  <a:moveTo>
                    <a:pt x="4103" y="9507"/>
                  </a:moveTo>
                  <a:cubicBezTo>
                    <a:pt x="7706" y="9507"/>
                    <a:pt x="9540" y="5137"/>
                    <a:pt x="6972" y="2569"/>
                  </a:cubicBezTo>
                  <a:cubicBezTo>
                    <a:pt x="4403" y="0"/>
                    <a:pt x="0" y="1801"/>
                    <a:pt x="0" y="5437"/>
                  </a:cubicBezTo>
                  <a:cubicBezTo>
                    <a:pt x="0" y="7706"/>
                    <a:pt x="1835" y="9507"/>
                    <a:pt x="4103" y="95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1"/>
            <p:cNvSpPr/>
            <p:nvPr/>
          </p:nvSpPr>
          <p:spPr>
            <a:xfrm rot="769506">
              <a:off x="7644132" y="3143682"/>
              <a:ext cx="277657" cy="277657"/>
            </a:xfrm>
            <a:custGeom>
              <a:rect b="b" l="l" r="r" t="t"/>
              <a:pathLst>
                <a:path extrusionOk="0" h="6372" w="6372">
                  <a:moveTo>
                    <a:pt x="2736" y="6372"/>
                  </a:moveTo>
                  <a:cubicBezTo>
                    <a:pt x="5171" y="6372"/>
                    <a:pt x="6372" y="3436"/>
                    <a:pt x="4671" y="1702"/>
                  </a:cubicBezTo>
                  <a:cubicBezTo>
                    <a:pt x="2936" y="0"/>
                    <a:pt x="1" y="1201"/>
                    <a:pt x="1" y="3636"/>
                  </a:cubicBezTo>
                  <a:cubicBezTo>
                    <a:pt x="1" y="5137"/>
                    <a:pt x="1202" y="6372"/>
                    <a:pt x="2736" y="63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1"/>
            <p:cNvSpPr/>
            <p:nvPr/>
          </p:nvSpPr>
          <p:spPr>
            <a:xfrm rot="769506">
              <a:off x="7620823" y="3520206"/>
              <a:ext cx="161400" cy="161357"/>
            </a:xfrm>
            <a:custGeom>
              <a:rect b="b" l="l" r="r" t="t"/>
              <a:pathLst>
                <a:path extrusionOk="0" h="3703" w="3704">
                  <a:moveTo>
                    <a:pt x="1602" y="3703"/>
                  </a:moveTo>
                  <a:cubicBezTo>
                    <a:pt x="3003" y="3703"/>
                    <a:pt x="3704" y="2002"/>
                    <a:pt x="2703" y="1001"/>
                  </a:cubicBezTo>
                  <a:cubicBezTo>
                    <a:pt x="1702" y="0"/>
                    <a:pt x="1" y="701"/>
                    <a:pt x="1" y="2135"/>
                  </a:cubicBezTo>
                  <a:cubicBezTo>
                    <a:pt x="1" y="3003"/>
                    <a:pt x="701" y="3703"/>
                    <a:pt x="1602" y="370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1"/>
            <p:cNvSpPr/>
            <p:nvPr/>
          </p:nvSpPr>
          <p:spPr>
            <a:xfrm rot="769506">
              <a:off x="4645737" y="3475391"/>
              <a:ext cx="3248660" cy="122140"/>
            </a:xfrm>
            <a:custGeom>
              <a:rect b="b" l="l" r="r" t="t"/>
              <a:pathLst>
                <a:path extrusionOk="0" h="2803" w="74554">
                  <a:moveTo>
                    <a:pt x="934" y="1"/>
                  </a:moveTo>
                  <a:cubicBezTo>
                    <a:pt x="434" y="1"/>
                    <a:pt x="0" y="401"/>
                    <a:pt x="0" y="935"/>
                  </a:cubicBezTo>
                  <a:lnTo>
                    <a:pt x="0" y="1869"/>
                  </a:lnTo>
                  <a:cubicBezTo>
                    <a:pt x="0" y="2369"/>
                    <a:pt x="434" y="2803"/>
                    <a:pt x="934" y="2803"/>
                  </a:cubicBezTo>
                  <a:lnTo>
                    <a:pt x="73619" y="2803"/>
                  </a:lnTo>
                  <a:cubicBezTo>
                    <a:pt x="74153" y="2803"/>
                    <a:pt x="74553" y="2369"/>
                    <a:pt x="74553" y="1869"/>
                  </a:cubicBezTo>
                  <a:lnTo>
                    <a:pt x="74553" y="935"/>
                  </a:lnTo>
                  <a:cubicBezTo>
                    <a:pt x="74553" y="401"/>
                    <a:pt x="74153" y="1"/>
                    <a:pt x="73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1"/>
            <p:cNvSpPr/>
            <p:nvPr/>
          </p:nvSpPr>
          <p:spPr>
            <a:xfrm rot="769506">
              <a:off x="5555786" y="3424774"/>
              <a:ext cx="1430336" cy="222448"/>
            </a:xfrm>
            <a:custGeom>
              <a:rect b="b" l="l" r="r" t="t"/>
              <a:pathLst>
                <a:path extrusionOk="0" h="5105" w="32825">
                  <a:moveTo>
                    <a:pt x="1702" y="0"/>
                  </a:moveTo>
                  <a:cubicBezTo>
                    <a:pt x="735" y="0"/>
                    <a:pt x="1" y="768"/>
                    <a:pt x="1" y="1702"/>
                  </a:cubicBezTo>
                  <a:lnTo>
                    <a:pt x="1" y="3403"/>
                  </a:lnTo>
                  <a:cubicBezTo>
                    <a:pt x="1" y="4370"/>
                    <a:pt x="735" y="5104"/>
                    <a:pt x="1702" y="5104"/>
                  </a:cubicBezTo>
                  <a:lnTo>
                    <a:pt x="31123" y="5104"/>
                  </a:lnTo>
                  <a:cubicBezTo>
                    <a:pt x="32057" y="5104"/>
                    <a:pt x="32824" y="4370"/>
                    <a:pt x="32824" y="3403"/>
                  </a:cubicBezTo>
                  <a:lnTo>
                    <a:pt x="32824" y="1702"/>
                  </a:lnTo>
                  <a:cubicBezTo>
                    <a:pt x="32824" y="768"/>
                    <a:pt x="32057" y="0"/>
                    <a:pt x="31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1"/>
            <p:cNvSpPr/>
            <p:nvPr/>
          </p:nvSpPr>
          <p:spPr>
            <a:xfrm rot="769506">
              <a:off x="5472097" y="2885094"/>
              <a:ext cx="79959" cy="209332"/>
            </a:xfrm>
            <a:custGeom>
              <a:rect b="b" l="l" r="r" t="t"/>
              <a:pathLst>
                <a:path extrusionOk="0" h="4804" w="1835">
                  <a:moveTo>
                    <a:pt x="901" y="0"/>
                  </a:moveTo>
                  <a:lnTo>
                    <a:pt x="901" y="0"/>
                  </a:lnTo>
                  <a:cubicBezTo>
                    <a:pt x="400" y="0"/>
                    <a:pt x="0" y="401"/>
                    <a:pt x="0" y="901"/>
                  </a:cubicBezTo>
                  <a:lnTo>
                    <a:pt x="0" y="3903"/>
                  </a:lnTo>
                  <a:cubicBezTo>
                    <a:pt x="0" y="4404"/>
                    <a:pt x="400" y="4804"/>
                    <a:pt x="901" y="4804"/>
                  </a:cubicBezTo>
                  <a:lnTo>
                    <a:pt x="901" y="4804"/>
                  </a:lnTo>
                  <a:cubicBezTo>
                    <a:pt x="1401" y="4804"/>
                    <a:pt x="1835" y="4404"/>
                    <a:pt x="1835" y="3903"/>
                  </a:cubicBezTo>
                  <a:lnTo>
                    <a:pt x="1835" y="901"/>
                  </a:lnTo>
                  <a:cubicBezTo>
                    <a:pt x="1835" y="401"/>
                    <a:pt x="1401"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1"/>
            <p:cNvSpPr/>
            <p:nvPr/>
          </p:nvSpPr>
          <p:spPr>
            <a:xfrm rot="769506">
              <a:off x="5640753" y="2923335"/>
              <a:ext cx="78521" cy="209332"/>
            </a:xfrm>
            <a:custGeom>
              <a:rect b="b" l="l" r="r" t="t"/>
              <a:pathLst>
                <a:path extrusionOk="0" h="4804" w="1802">
                  <a:moveTo>
                    <a:pt x="901" y="0"/>
                  </a:moveTo>
                  <a:lnTo>
                    <a:pt x="901" y="0"/>
                  </a:lnTo>
                  <a:cubicBezTo>
                    <a:pt x="401" y="0"/>
                    <a:pt x="1" y="401"/>
                    <a:pt x="1" y="901"/>
                  </a:cubicBezTo>
                  <a:lnTo>
                    <a:pt x="1" y="3903"/>
                  </a:lnTo>
                  <a:cubicBezTo>
                    <a:pt x="1" y="4404"/>
                    <a:pt x="401" y="4804"/>
                    <a:pt x="901" y="4804"/>
                  </a:cubicBezTo>
                  <a:lnTo>
                    <a:pt x="901" y="4804"/>
                  </a:lnTo>
                  <a:cubicBezTo>
                    <a:pt x="1402" y="4804"/>
                    <a:pt x="1802" y="4404"/>
                    <a:pt x="1802" y="3903"/>
                  </a:cubicBezTo>
                  <a:lnTo>
                    <a:pt x="1802" y="901"/>
                  </a:lnTo>
                  <a:cubicBezTo>
                    <a:pt x="1802" y="401"/>
                    <a:pt x="1402"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1"/>
            <p:cNvSpPr/>
            <p:nvPr/>
          </p:nvSpPr>
          <p:spPr>
            <a:xfrm rot="769506">
              <a:off x="5807970" y="2961582"/>
              <a:ext cx="80003" cy="209332"/>
            </a:xfrm>
            <a:custGeom>
              <a:rect b="b" l="l" r="r" t="t"/>
              <a:pathLst>
                <a:path extrusionOk="0" h="4804" w="1836">
                  <a:moveTo>
                    <a:pt x="901" y="0"/>
                  </a:moveTo>
                  <a:lnTo>
                    <a:pt x="901" y="0"/>
                  </a:lnTo>
                  <a:cubicBezTo>
                    <a:pt x="401" y="0"/>
                    <a:pt x="1" y="401"/>
                    <a:pt x="1" y="901"/>
                  </a:cubicBezTo>
                  <a:lnTo>
                    <a:pt x="1" y="3903"/>
                  </a:lnTo>
                  <a:cubicBezTo>
                    <a:pt x="1" y="4404"/>
                    <a:pt x="401" y="4804"/>
                    <a:pt x="901" y="4804"/>
                  </a:cubicBezTo>
                  <a:lnTo>
                    <a:pt x="901" y="4804"/>
                  </a:lnTo>
                  <a:cubicBezTo>
                    <a:pt x="1402" y="4804"/>
                    <a:pt x="1835" y="4404"/>
                    <a:pt x="1835" y="3903"/>
                  </a:cubicBezTo>
                  <a:lnTo>
                    <a:pt x="1835" y="901"/>
                  </a:lnTo>
                  <a:cubicBezTo>
                    <a:pt x="1835" y="401"/>
                    <a:pt x="1402"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1"/>
            <p:cNvSpPr/>
            <p:nvPr/>
          </p:nvSpPr>
          <p:spPr>
            <a:xfrm rot="769506">
              <a:off x="5976670" y="2999828"/>
              <a:ext cx="78521" cy="209332"/>
            </a:xfrm>
            <a:custGeom>
              <a:rect b="b" l="l" r="r" t="t"/>
              <a:pathLst>
                <a:path extrusionOk="0" h="4804" w="1802">
                  <a:moveTo>
                    <a:pt x="901" y="0"/>
                  </a:moveTo>
                  <a:lnTo>
                    <a:pt x="901" y="0"/>
                  </a:lnTo>
                  <a:cubicBezTo>
                    <a:pt x="400" y="0"/>
                    <a:pt x="0" y="401"/>
                    <a:pt x="0" y="901"/>
                  </a:cubicBezTo>
                  <a:lnTo>
                    <a:pt x="0" y="3903"/>
                  </a:lnTo>
                  <a:cubicBezTo>
                    <a:pt x="0" y="4404"/>
                    <a:pt x="400" y="4804"/>
                    <a:pt x="901" y="4804"/>
                  </a:cubicBezTo>
                  <a:lnTo>
                    <a:pt x="901" y="4804"/>
                  </a:lnTo>
                  <a:cubicBezTo>
                    <a:pt x="1401" y="4804"/>
                    <a:pt x="1801" y="4404"/>
                    <a:pt x="1801" y="3903"/>
                  </a:cubicBezTo>
                  <a:lnTo>
                    <a:pt x="1801" y="901"/>
                  </a:lnTo>
                  <a:cubicBezTo>
                    <a:pt x="1801" y="401"/>
                    <a:pt x="1401"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1"/>
            <p:cNvSpPr/>
            <p:nvPr/>
          </p:nvSpPr>
          <p:spPr>
            <a:xfrm rot="769506">
              <a:off x="6143888" y="3038070"/>
              <a:ext cx="79959" cy="209332"/>
            </a:xfrm>
            <a:custGeom>
              <a:rect b="b" l="l" r="r" t="t"/>
              <a:pathLst>
                <a:path extrusionOk="0" h="4804" w="1835">
                  <a:moveTo>
                    <a:pt x="901" y="0"/>
                  </a:moveTo>
                  <a:lnTo>
                    <a:pt x="901" y="0"/>
                  </a:lnTo>
                  <a:cubicBezTo>
                    <a:pt x="401" y="0"/>
                    <a:pt x="0" y="401"/>
                    <a:pt x="0" y="901"/>
                  </a:cubicBezTo>
                  <a:lnTo>
                    <a:pt x="0" y="3903"/>
                  </a:lnTo>
                  <a:cubicBezTo>
                    <a:pt x="0" y="4404"/>
                    <a:pt x="401" y="4804"/>
                    <a:pt x="901" y="4804"/>
                  </a:cubicBezTo>
                  <a:lnTo>
                    <a:pt x="901" y="4804"/>
                  </a:lnTo>
                  <a:cubicBezTo>
                    <a:pt x="1401" y="4804"/>
                    <a:pt x="1835" y="4404"/>
                    <a:pt x="1835" y="3903"/>
                  </a:cubicBezTo>
                  <a:lnTo>
                    <a:pt x="1835" y="901"/>
                  </a:lnTo>
                  <a:cubicBezTo>
                    <a:pt x="1835" y="401"/>
                    <a:pt x="1401"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1"/>
            <p:cNvSpPr/>
            <p:nvPr/>
          </p:nvSpPr>
          <p:spPr>
            <a:xfrm rot="769506">
              <a:off x="6312543" y="3076317"/>
              <a:ext cx="78565" cy="209332"/>
            </a:xfrm>
            <a:custGeom>
              <a:rect b="b" l="l" r="r" t="t"/>
              <a:pathLst>
                <a:path extrusionOk="0" h="4804" w="1803">
                  <a:moveTo>
                    <a:pt x="901" y="0"/>
                  </a:moveTo>
                  <a:lnTo>
                    <a:pt x="901" y="0"/>
                  </a:lnTo>
                  <a:cubicBezTo>
                    <a:pt x="401" y="0"/>
                    <a:pt x="1" y="401"/>
                    <a:pt x="1" y="901"/>
                  </a:cubicBezTo>
                  <a:lnTo>
                    <a:pt x="1" y="3903"/>
                  </a:lnTo>
                  <a:cubicBezTo>
                    <a:pt x="1" y="4404"/>
                    <a:pt x="401" y="4804"/>
                    <a:pt x="901" y="4804"/>
                  </a:cubicBezTo>
                  <a:lnTo>
                    <a:pt x="901" y="4804"/>
                  </a:lnTo>
                  <a:cubicBezTo>
                    <a:pt x="1402" y="4804"/>
                    <a:pt x="1802" y="4404"/>
                    <a:pt x="1802" y="3903"/>
                  </a:cubicBezTo>
                  <a:lnTo>
                    <a:pt x="1802" y="901"/>
                  </a:lnTo>
                  <a:cubicBezTo>
                    <a:pt x="1802" y="401"/>
                    <a:pt x="1402"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1"/>
            <p:cNvSpPr/>
            <p:nvPr/>
          </p:nvSpPr>
          <p:spPr>
            <a:xfrm rot="769506">
              <a:off x="6479761" y="3114558"/>
              <a:ext cx="80003" cy="209332"/>
            </a:xfrm>
            <a:custGeom>
              <a:rect b="b" l="l" r="r" t="t"/>
              <a:pathLst>
                <a:path extrusionOk="0" h="4804" w="1836">
                  <a:moveTo>
                    <a:pt x="902" y="0"/>
                  </a:moveTo>
                  <a:lnTo>
                    <a:pt x="902" y="0"/>
                  </a:lnTo>
                  <a:cubicBezTo>
                    <a:pt x="401" y="0"/>
                    <a:pt x="1" y="401"/>
                    <a:pt x="1" y="901"/>
                  </a:cubicBezTo>
                  <a:lnTo>
                    <a:pt x="1" y="3903"/>
                  </a:lnTo>
                  <a:cubicBezTo>
                    <a:pt x="1" y="4404"/>
                    <a:pt x="401" y="4804"/>
                    <a:pt x="902" y="4804"/>
                  </a:cubicBezTo>
                  <a:lnTo>
                    <a:pt x="902" y="4804"/>
                  </a:lnTo>
                  <a:cubicBezTo>
                    <a:pt x="1402" y="4804"/>
                    <a:pt x="1836" y="4404"/>
                    <a:pt x="1836" y="3903"/>
                  </a:cubicBezTo>
                  <a:lnTo>
                    <a:pt x="1836" y="901"/>
                  </a:lnTo>
                  <a:cubicBezTo>
                    <a:pt x="1836" y="401"/>
                    <a:pt x="1402" y="0"/>
                    <a:pt x="9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1"/>
            <p:cNvSpPr/>
            <p:nvPr/>
          </p:nvSpPr>
          <p:spPr>
            <a:xfrm rot="769506">
              <a:off x="6648461" y="3152805"/>
              <a:ext cx="78521" cy="209332"/>
            </a:xfrm>
            <a:custGeom>
              <a:rect b="b" l="l" r="r" t="t"/>
              <a:pathLst>
                <a:path extrusionOk="0" h="4804" w="1802">
                  <a:moveTo>
                    <a:pt x="901" y="0"/>
                  </a:moveTo>
                  <a:lnTo>
                    <a:pt x="901" y="0"/>
                  </a:lnTo>
                  <a:cubicBezTo>
                    <a:pt x="401" y="0"/>
                    <a:pt x="0" y="401"/>
                    <a:pt x="0" y="901"/>
                  </a:cubicBezTo>
                  <a:lnTo>
                    <a:pt x="0" y="3903"/>
                  </a:lnTo>
                  <a:cubicBezTo>
                    <a:pt x="0" y="4404"/>
                    <a:pt x="401" y="4804"/>
                    <a:pt x="901" y="4804"/>
                  </a:cubicBezTo>
                  <a:lnTo>
                    <a:pt x="901" y="4804"/>
                  </a:lnTo>
                  <a:cubicBezTo>
                    <a:pt x="1401" y="4804"/>
                    <a:pt x="1802" y="4404"/>
                    <a:pt x="1802" y="3903"/>
                  </a:cubicBezTo>
                  <a:lnTo>
                    <a:pt x="1802" y="901"/>
                  </a:lnTo>
                  <a:cubicBezTo>
                    <a:pt x="1802" y="401"/>
                    <a:pt x="1401"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1"/>
            <p:cNvSpPr/>
            <p:nvPr/>
          </p:nvSpPr>
          <p:spPr>
            <a:xfrm rot="769506">
              <a:off x="6815678" y="3191051"/>
              <a:ext cx="80003" cy="209332"/>
            </a:xfrm>
            <a:custGeom>
              <a:rect b="b" l="l" r="r" t="t"/>
              <a:pathLst>
                <a:path extrusionOk="0" h="4804" w="1836">
                  <a:moveTo>
                    <a:pt x="901" y="0"/>
                  </a:moveTo>
                  <a:lnTo>
                    <a:pt x="901" y="0"/>
                  </a:lnTo>
                  <a:cubicBezTo>
                    <a:pt x="401" y="0"/>
                    <a:pt x="1" y="401"/>
                    <a:pt x="1" y="901"/>
                  </a:cubicBezTo>
                  <a:lnTo>
                    <a:pt x="1" y="3903"/>
                  </a:lnTo>
                  <a:cubicBezTo>
                    <a:pt x="1" y="4404"/>
                    <a:pt x="401" y="4804"/>
                    <a:pt x="901" y="4804"/>
                  </a:cubicBezTo>
                  <a:lnTo>
                    <a:pt x="901" y="4804"/>
                  </a:lnTo>
                  <a:cubicBezTo>
                    <a:pt x="1402" y="4804"/>
                    <a:pt x="1835" y="4404"/>
                    <a:pt x="1835" y="3903"/>
                  </a:cubicBezTo>
                  <a:lnTo>
                    <a:pt x="1835" y="901"/>
                  </a:lnTo>
                  <a:cubicBezTo>
                    <a:pt x="1835" y="401"/>
                    <a:pt x="1402"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1"/>
            <p:cNvSpPr/>
            <p:nvPr/>
          </p:nvSpPr>
          <p:spPr>
            <a:xfrm rot="769506">
              <a:off x="6984377" y="3229298"/>
              <a:ext cx="78521" cy="209332"/>
            </a:xfrm>
            <a:custGeom>
              <a:rect b="b" l="l" r="r" t="t"/>
              <a:pathLst>
                <a:path extrusionOk="0" h="4804" w="1802">
                  <a:moveTo>
                    <a:pt x="901" y="0"/>
                  </a:moveTo>
                  <a:lnTo>
                    <a:pt x="901" y="0"/>
                  </a:lnTo>
                  <a:cubicBezTo>
                    <a:pt x="400" y="0"/>
                    <a:pt x="0" y="401"/>
                    <a:pt x="0" y="901"/>
                  </a:cubicBezTo>
                  <a:lnTo>
                    <a:pt x="0" y="3903"/>
                  </a:lnTo>
                  <a:cubicBezTo>
                    <a:pt x="0" y="4404"/>
                    <a:pt x="400" y="4804"/>
                    <a:pt x="901" y="4804"/>
                  </a:cubicBezTo>
                  <a:lnTo>
                    <a:pt x="901" y="4804"/>
                  </a:lnTo>
                  <a:cubicBezTo>
                    <a:pt x="1401" y="4804"/>
                    <a:pt x="1801" y="4404"/>
                    <a:pt x="1801" y="3903"/>
                  </a:cubicBezTo>
                  <a:lnTo>
                    <a:pt x="1801" y="901"/>
                  </a:lnTo>
                  <a:cubicBezTo>
                    <a:pt x="1801" y="401"/>
                    <a:pt x="1401"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1"/>
            <p:cNvSpPr/>
            <p:nvPr/>
          </p:nvSpPr>
          <p:spPr>
            <a:xfrm rot="769506">
              <a:off x="7151595" y="3267540"/>
              <a:ext cx="79959" cy="209332"/>
            </a:xfrm>
            <a:custGeom>
              <a:rect b="b" l="l" r="r" t="t"/>
              <a:pathLst>
                <a:path extrusionOk="0" h="4804" w="1835">
                  <a:moveTo>
                    <a:pt x="901" y="0"/>
                  </a:moveTo>
                  <a:lnTo>
                    <a:pt x="901" y="0"/>
                  </a:lnTo>
                  <a:cubicBezTo>
                    <a:pt x="401" y="0"/>
                    <a:pt x="0" y="401"/>
                    <a:pt x="0" y="901"/>
                  </a:cubicBezTo>
                  <a:lnTo>
                    <a:pt x="0" y="3903"/>
                  </a:lnTo>
                  <a:cubicBezTo>
                    <a:pt x="0" y="4404"/>
                    <a:pt x="401" y="4804"/>
                    <a:pt x="901" y="4804"/>
                  </a:cubicBezTo>
                  <a:lnTo>
                    <a:pt x="901" y="4804"/>
                  </a:lnTo>
                  <a:cubicBezTo>
                    <a:pt x="1401" y="4804"/>
                    <a:pt x="1835" y="4404"/>
                    <a:pt x="1835" y="3903"/>
                  </a:cubicBezTo>
                  <a:lnTo>
                    <a:pt x="1835" y="901"/>
                  </a:lnTo>
                  <a:cubicBezTo>
                    <a:pt x="1835" y="401"/>
                    <a:pt x="1401" y="0"/>
                    <a:pt x="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 name="Google Shape;1721;p61"/>
          <p:cNvGrpSpPr/>
          <p:nvPr/>
        </p:nvGrpSpPr>
        <p:grpSpPr>
          <a:xfrm>
            <a:off x="801449" y="2759878"/>
            <a:ext cx="507363" cy="498861"/>
            <a:chOff x="2866317" y="3817357"/>
            <a:chExt cx="362920" cy="356865"/>
          </a:xfrm>
        </p:grpSpPr>
        <p:sp>
          <p:nvSpPr>
            <p:cNvPr id="1722" name="Google Shape;1722;p61"/>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1"/>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1"/>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61"/>
          <p:cNvGrpSpPr/>
          <p:nvPr/>
        </p:nvGrpSpPr>
        <p:grpSpPr>
          <a:xfrm>
            <a:off x="1537831" y="2759865"/>
            <a:ext cx="507363" cy="498861"/>
            <a:chOff x="3314750" y="3817357"/>
            <a:chExt cx="362920" cy="356865"/>
          </a:xfrm>
        </p:grpSpPr>
        <p:sp>
          <p:nvSpPr>
            <p:cNvPr id="1726" name="Google Shape;1726;p61"/>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1"/>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1"/>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1"/>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1"/>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61"/>
          <p:cNvGrpSpPr/>
          <p:nvPr/>
        </p:nvGrpSpPr>
        <p:grpSpPr>
          <a:xfrm>
            <a:off x="2273912" y="2760078"/>
            <a:ext cx="507913" cy="498458"/>
            <a:chOff x="3763184" y="3817357"/>
            <a:chExt cx="363314" cy="356576"/>
          </a:xfrm>
        </p:grpSpPr>
        <p:sp>
          <p:nvSpPr>
            <p:cNvPr id="1732" name="Google Shape;1732;p61"/>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1"/>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1"/>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1"/>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1"/>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61"/>
          <p:cNvGrpSpPr/>
          <p:nvPr/>
        </p:nvGrpSpPr>
        <p:grpSpPr>
          <a:xfrm>
            <a:off x="3010544" y="2760090"/>
            <a:ext cx="507399" cy="498458"/>
            <a:chOff x="4211985" y="3817357"/>
            <a:chExt cx="362947" cy="356576"/>
          </a:xfrm>
        </p:grpSpPr>
        <p:sp>
          <p:nvSpPr>
            <p:cNvPr id="1738" name="Google Shape;1738;p61"/>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1"/>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1"/>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1" name="Google Shape;1741;p61"/>
          <p:cNvSpPr txBox="1"/>
          <p:nvPr>
            <p:ph idx="1" type="subTitle"/>
          </p:nvPr>
        </p:nvSpPr>
        <p:spPr>
          <a:xfrm>
            <a:off x="711600" y="1480800"/>
            <a:ext cx="3250500" cy="100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Do you have any questions? youremail@freepik.com </a:t>
            </a:r>
            <a:endParaRPr>
              <a:solidFill>
                <a:schemeClr val="dk1"/>
              </a:solidFill>
            </a:endParaRPr>
          </a:p>
          <a:p>
            <a:pPr indent="0" lvl="0" marL="0" rtl="0" algn="l">
              <a:spcBef>
                <a:spcPts val="0"/>
              </a:spcBef>
              <a:spcAft>
                <a:spcPts val="0"/>
              </a:spcAft>
              <a:buNone/>
            </a:pPr>
            <a:r>
              <a:rPr lang="en">
                <a:solidFill>
                  <a:schemeClr val="dk1"/>
                </a:solidFill>
              </a:rPr>
              <a:t>+91 620 421 838</a:t>
            </a:r>
            <a:endParaRPr>
              <a:solidFill>
                <a:schemeClr val="dk1"/>
              </a:solidFill>
            </a:endParaRPr>
          </a:p>
          <a:p>
            <a:pPr indent="0" lvl="0" marL="0" rtl="0" algn="l">
              <a:spcBef>
                <a:spcPts val="0"/>
              </a:spcBef>
              <a:spcAft>
                <a:spcPts val="0"/>
              </a:spcAft>
              <a:buNone/>
            </a:pPr>
            <a:r>
              <a:rPr lang="en">
                <a:solidFill>
                  <a:schemeClr val="dk1"/>
                </a:solidFill>
              </a:rPr>
              <a:t>yourcompany.com</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5" name="Shape 1745"/>
        <p:cNvGrpSpPr/>
        <p:nvPr/>
      </p:nvGrpSpPr>
      <p:grpSpPr>
        <a:xfrm>
          <a:off x="0" y="0"/>
          <a:ext cx="0" cy="0"/>
          <a:chOff x="0" y="0"/>
          <a:chExt cx="0" cy="0"/>
        </a:xfrm>
      </p:grpSpPr>
      <p:sp>
        <p:nvSpPr>
          <p:cNvPr id="1746" name="Google Shape;1746;p62"/>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t>Resources</a:t>
            </a:r>
            <a:endParaRPr/>
          </a:p>
        </p:txBody>
      </p:sp>
      <p:sp>
        <p:nvSpPr>
          <p:cNvPr id="1747" name="Google Shape;1747;p62"/>
          <p:cNvSpPr txBox="1"/>
          <p:nvPr/>
        </p:nvSpPr>
        <p:spPr>
          <a:xfrm>
            <a:off x="711600" y="1294950"/>
            <a:ext cx="3479100" cy="1638300"/>
          </a:xfrm>
          <a:prstGeom prst="rect">
            <a:avLst/>
          </a:prstGeom>
          <a:noFill/>
          <a:ln>
            <a:noFill/>
          </a:ln>
        </p:spPr>
        <p:txBody>
          <a:bodyPr anchorCtr="0" anchor="t" bIns="91425" lIns="91425" spcFirstLastPara="1" rIns="91425" wrap="square" tIns="91425">
            <a:noAutofit/>
          </a:bodyPr>
          <a:lstStyle/>
          <a:p>
            <a:pPr indent="0" lvl="0" marL="457200" rtl="0" algn="l">
              <a:spcBef>
                <a:spcPts val="300"/>
              </a:spcBef>
              <a:spcAft>
                <a:spcPts val="0"/>
              </a:spcAft>
              <a:buNone/>
            </a:pPr>
            <a:r>
              <a:rPr b="1" lang="en">
                <a:solidFill>
                  <a:schemeClr val="dk1"/>
                </a:solidFill>
                <a:latin typeface="Syncopate"/>
                <a:ea typeface="Syncopate"/>
                <a:cs typeface="Syncopate"/>
                <a:sym typeface="Syncopate"/>
              </a:rPr>
              <a:t>IMAGES</a:t>
            </a:r>
            <a:endParaRPr b="1">
              <a:solidFill>
                <a:schemeClr val="dk1"/>
              </a:solidFill>
              <a:latin typeface="Syncopate"/>
              <a:ea typeface="Syncopate"/>
              <a:cs typeface="Syncopate"/>
              <a:sym typeface="Syncopate"/>
            </a:endParaRPr>
          </a:p>
          <a:p>
            <a:pPr indent="0" lvl="0" marL="457200" rtl="0" algn="l">
              <a:spcBef>
                <a:spcPts val="300"/>
              </a:spcBef>
              <a:spcAft>
                <a:spcPts val="0"/>
              </a:spcAft>
              <a:buNone/>
            </a:pPr>
            <a:r>
              <a:t/>
            </a:r>
            <a:endParaRPr b="1">
              <a:solidFill>
                <a:schemeClr val="dk1"/>
              </a:solidFill>
              <a:latin typeface="Syncopate"/>
              <a:ea typeface="Syncopate"/>
              <a:cs typeface="Syncopate"/>
              <a:sym typeface="Syncopate"/>
            </a:endParaRPr>
          </a:p>
          <a:p>
            <a:pPr indent="-317500" lvl="0" marL="457200" marR="50800" rtl="0" algn="l">
              <a:lnSpc>
                <a:spcPct val="100000"/>
              </a:lnSpc>
              <a:spcBef>
                <a:spcPts val="0"/>
              </a:spcBef>
              <a:spcAft>
                <a:spcPts val="0"/>
              </a:spcAft>
              <a:buClr>
                <a:schemeClr val="dk2"/>
              </a:buClr>
              <a:buSzPts val="1400"/>
              <a:buFont typeface="Barlow"/>
              <a:buChar char="●"/>
            </a:pPr>
            <a:r>
              <a:rPr lang="en">
                <a:solidFill>
                  <a:schemeClr val="dk1"/>
                </a:solidFill>
                <a:uFill>
                  <a:noFill/>
                </a:uFill>
                <a:latin typeface="Barlow"/>
                <a:ea typeface="Barlow"/>
                <a:cs typeface="Barlow"/>
                <a:sym typeface="Barlow"/>
                <a:hlinkClick r:id="rId3">
                  <a:extLst>
                    <a:ext uri="{A12FA001-AC4F-418D-AE19-62706E023703}">
                      <ahyp:hlinkClr val="tx"/>
                    </a:ext>
                  </a:extLst>
                </a:hlinkClick>
              </a:rPr>
              <a:t>Business people handshake</a:t>
            </a:r>
            <a:endParaRPr>
              <a:solidFill>
                <a:schemeClr val="dk1"/>
              </a:solidFill>
              <a:latin typeface="Barlow"/>
              <a:ea typeface="Barlow"/>
              <a:cs typeface="Barlow"/>
              <a:sym typeface="Barlow"/>
            </a:endParaRPr>
          </a:p>
          <a:p>
            <a:pPr indent="-317500" lvl="0" marL="457200" marR="50800" rtl="0" algn="l">
              <a:lnSpc>
                <a:spcPct val="100000"/>
              </a:lnSpc>
              <a:spcBef>
                <a:spcPts val="0"/>
              </a:spcBef>
              <a:spcAft>
                <a:spcPts val="0"/>
              </a:spcAft>
              <a:buClr>
                <a:schemeClr val="dk2"/>
              </a:buClr>
              <a:buSzPts val="1400"/>
              <a:buFont typeface="Barlow"/>
              <a:buChar char="●"/>
            </a:pPr>
            <a:r>
              <a:rPr lang="en">
                <a:solidFill>
                  <a:schemeClr val="dk1"/>
                </a:solidFill>
                <a:uFill>
                  <a:noFill/>
                </a:uFill>
                <a:latin typeface="Barlow"/>
                <a:ea typeface="Barlow"/>
                <a:cs typeface="Barlow"/>
                <a:sym typeface="Barlow"/>
                <a:hlinkClick r:id="rId4">
                  <a:extLst>
                    <a:ext uri="{A12FA001-AC4F-418D-AE19-62706E023703}">
                      <ahyp:hlinkClr val="tx"/>
                    </a:ext>
                  </a:extLst>
                </a:hlinkClick>
              </a:rPr>
              <a:t>Businesswomen with tablet at work</a:t>
            </a:r>
            <a:endParaRPr>
              <a:solidFill>
                <a:schemeClr val="dk1"/>
              </a:solidFill>
              <a:latin typeface="Barlow"/>
              <a:ea typeface="Barlow"/>
              <a:cs typeface="Barlow"/>
              <a:sym typeface="Barlow"/>
            </a:endParaRPr>
          </a:p>
          <a:p>
            <a:pPr indent="0" lvl="0" marL="457200" rtl="0" algn="l">
              <a:spcBef>
                <a:spcPts val="300"/>
              </a:spcBef>
              <a:spcAft>
                <a:spcPts val="0"/>
              </a:spcAft>
              <a:buNone/>
            </a:pPr>
            <a:r>
              <a:t/>
            </a:r>
            <a:endParaRPr>
              <a:solidFill>
                <a:schemeClr val="dk1"/>
              </a:solidFill>
              <a:latin typeface="Barlow"/>
              <a:ea typeface="Barlow"/>
              <a:cs typeface="Barlow"/>
              <a:sym typeface="Barlow"/>
            </a:endParaRPr>
          </a:p>
          <a:p>
            <a:pPr indent="0" lvl="0" marL="457200" rtl="0" algn="l">
              <a:spcBef>
                <a:spcPts val="300"/>
              </a:spcBef>
              <a:spcAft>
                <a:spcPts val="0"/>
              </a:spcAft>
              <a:buNone/>
            </a:pPr>
            <a:r>
              <a:rPr b="1" lang="en">
                <a:solidFill>
                  <a:schemeClr val="dk1"/>
                </a:solidFill>
                <a:latin typeface="Syncopate"/>
                <a:ea typeface="Syncopate"/>
                <a:cs typeface="Syncopate"/>
                <a:sym typeface="Syncopate"/>
              </a:rPr>
              <a:t>VECTOR</a:t>
            </a:r>
            <a:endParaRPr b="1">
              <a:solidFill>
                <a:schemeClr val="dk1"/>
              </a:solidFill>
              <a:latin typeface="Syncopate"/>
              <a:ea typeface="Syncopate"/>
              <a:cs typeface="Syncopate"/>
              <a:sym typeface="Syncopate"/>
            </a:endParaRPr>
          </a:p>
          <a:p>
            <a:pPr indent="0" lvl="0" marL="457200" rtl="0" algn="l">
              <a:spcBef>
                <a:spcPts val="300"/>
              </a:spcBef>
              <a:spcAft>
                <a:spcPts val="0"/>
              </a:spcAft>
              <a:buNone/>
            </a:pPr>
            <a:r>
              <a:t/>
            </a:r>
            <a:endParaRPr b="1">
              <a:solidFill>
                <a:schemeClr val="dk1"/>
              </a:solidFill>
              <a:latin typeface="Syncopate"/>
              <a:ea typeface="Syncopate"/>
              <a:cs typeface="Syncopate"/>
              <a:sym typeface="Syncopate"/>
            </a:endParaRPr>
          </a:p>
          <a:p>
            <a:pPr indent="-317500" lvl="0" marL="457200" marR="50800" rtl="0" algn="l">
              <a:lnSpc>
                <a:spcPct val="166000"/>
              </a:lnSpc>
              <a:spcBef>
                <a:spcPts val="0"/>
              </a:spcBef>
              <a:spcAft>
                <a:spcPts val="0"/>
              </a:spcAft>
              <a:buClr>
                <a:schemeClr val="dk2"/>
              </a:buClr>
              <a:buSzPts val="1400"/>
              <a:buFont typeface="Barlow"/>
              <a:buChar char="●"/>
            </a:pPr>
            <a:r>
              <a:rPr lang="en">
                <a:solidFill>
                  <a:schemeClr val="dk1"/>
                </a:solidFill>
                <a:uFill>
                  <a:noFill/>
                </a:uFill>
                <a:latin typeface="Barlow"/>
                <a:ea typeface="Barlow"/>
                <a:cs typeface="Barlow"/>
                <a:sym typeface="Barlow"/>
                <a:hlinkClick r:id="rId5">
                  <a:extLst>
                    <a:ext uri="{A12FA001-AC4F-418D-AE19-62706E023703}">
                      <ahyp:hlinkClr val="tx"/>
                    </a:ext>
                  </a:extLst>
                </a:hlinkClick>
              </a:rPr>
              <a:t>Travel 70s style sticker collection</a:t>
            </a:r>
            <a:endParaRPr sz="1200">
              <a:solidFill>
                <a:srgbClr val="374957"/>
              </a:solidFill>
              <a:highlight>
                <a:srgbClr val="FFFFFF"/>
              </a:highlight>
              <a:latin typeface="Proxima Nova"/>
              <a:ea typeface="Proxima Nova"/>
              <a:cs typeface="Proxima Nova"/>
              <a:sym typeface="Proxima Nova"/>
            </a:endParaRPr>
          </a:p>
          <a:p>
            <a:pPr indent="0" lvl="0" marL="0" rtl="0" algn="l">
              <a:spcBef>
                <a:spcPts val="300"/>
              </a:spcBef>
              <a:spcAft>
                <a:spcPts val="0"/>
              </a:spcAft>
              <a:buNone/>
            </a:pPr>
            <a:r>
              <a:t/>
            </a:r>
            <a:endParaRPr sz="1000">
              <a:solidFill>
                <a:srgbClr val="434343"/>
              </a:solidFill>
              <a:latin typeface="Josefin Slab"/>
              <a:ea typeface="Josefin Slab"/>
              <a:cs typeface="Josefin Slab"/>
              <a:sym typeface="Josefin Slab"/>
            </a:endParaRPr>
          </a:p>
          <a:p>
            <a:pPr indent="0" lvl="0" marL="0" rtl="0" algn="l">
              <a:spcBef>
                <a:spcPts val="0"/>
              </a:spcBef>
              <a:spcAft>
                <a:spcPts val="1600"/>
              </a:spcAft>
              <a:buNone/>
            </a:pPr>
            <a:r>
              <a:t/>
            </a:r>
            <a:endParaRPr sz="1000">
              <a:solidFill>
                <a:srgbClr val="434343"/>
              </a:solidFill>
              <a:latin typeface="Josefin Slab"/>
              <a:ea typeface="Josefin Slab"/>
              <a:cs typeface="Josefin Slab"/>
              <a:sym typeface="Josefin Slab"/>
            </a:endParaRPr>
          </a:p>
        </p:txBody>
      </p:sp>
      <p:grpSp>
        <p:nvGrpSpPr>
          <p:cNvPr id="1748" name="Google Shape;1748;p62"/>
          <p:cNvGrpSpPr/>
          <p:nvPr/>
        </p:nvGrpSpPr>
        <p:grpSpPr>
          <a:xfrm>
            <a:off x="4798830" y="1383044"/>
            <a:ext cx="1344142" cy="1828694"/>
            <a:chOff x="9524400" y="1525525"/>
            <a:chExt cx="1538800" cy="2093525"/>
          </a:xfrm>
        </p:grpSpPr>
        <p:sp>
          <p:nvSpPr>
            <p:cNvPr id="1749" name="Google Shape;1749;p62"/>
            <p:cNvSpPr/>
            <p:nvPr/>
          </p:nvSpPr>
          <p:spPr>
            <a:xfrm>
              <a:off x="9557825" y="1560475"/>
              <a:ext cx="1471175" cy="2025125"/>
            </a:xfrm>
            <a:custGeom>
              <a:rect b="b" l="l" r="r" t="t"/>
              <a:pathLst>
                <a:path extrusionOk="0" h="81005" w="58847">
                  <a:moveTo>
                    <a:pt x="29424" y="1"/>
                  </a:moveTo>
                  <a:cubicBezTo>
                    <a:pt x="13193" y="1"/>
                    <a:pt x="1" y="13162"/>
                    <a:pt x="1" y="29393"/>
                  </a:cubicBezTo>
                  <a:lnTo>
                    <a:pt x="1" y="51582"/>
                  </a:lnTo>
                  <a:cubicBezTo>
                    <a:pt x="31" y="67844"/>
                    <a:pt x="13193" y="81005"/>
                    <a:pt x="29424" y="81005"/>
                  </a:cubicBezTo>
                  <a:cubicBezTo>
                    <a:pt x="45655" y="81005"/>
                    <a:pt x="58817" y="67844"/>
                    <a:pt x="58847" y="51612"/>
                  </a:cubicBezTo>
                  <a:lnTo>
                    <a:pt x="58847" y="29393"/>
                  </a:lnTo>
                  <a:cubicBezTo>
                    <a:pt x="58847" y="13162"/>
                    <a:pt x="45655" y="1"/>
                    <a:pt x="294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2"/>
            <p:cNvSpPr/>
            <p:nvPr/>
          </p:nvSpPr>
          <p:spPr>
            <a:xfrm>
              <a:off x="9524400" y="1525525"/>
              <a:ext cx="1538800" cy="2093525"/>
            </a:xfrm>
            <a:custGeom>
              <a:rect b="b" l="l" r="r" t="t"/>
              <a:pathLst>
                <a:path extrusionOk="0" h="83741" w="61552">
                  <a:moveTo>
                    <a:pt x="30761" y="2736"/>
                  </a:moveTo>
                  <a:cubicBezTo>
                    <a:pt x="46263" y="2736"/>
                    <a:pt x="58816" y="15290"/>
                    <a:pt x="58816" y="30791"/>
                  </a:cubicBezTo>
                  <a:lnTo>
                    <a:pt x="58816" y="53010"/>
                  </a:lnTo>
                  <a:cubicBezTo>
                    <a:pt x="58816" y="68482"/>
                    <a:pt x="46232" y="81035"/>
                    <a:pt x="30761" y="81035"/>
                  </a:cubicBezTo>
                  <a:cubicBezTo>
                    <a:pt x="15259" y="81035"/>
                    <a:pt x="2706" y="68482"/>
                    <a:pt x="2706" y="53010"/>
                  </a:cubicBezTo>
                  <a:lnTo>
                    <a:pt x="2706" y="30791"/>
                  </a:lnTo>
                  <a:cubicBezTo>
                    <a:pt x="2706" y="15290"/>
                    <a:pt x="15259" y="2736"/>
                    <a:pt x="30761" y="2736"/>
                  </a:cubicBezTo>
                  <a:close/>
                  <a:moveTo>
                    <a:pt x="30761" y="1"/>
                  </a:moveTo>
                  <a:cubicBezTo>
                    <a:pt x="13770" y="31"/>
                    <a:pt x="0" y="13800"/>
                    <a:pt x="0" y="30791"/>
                  </a:cubicBezTo>
                  <a:lnTo>
                    <a:pt x="0" y="52980"/>
                  </a:lnTo>
                  <a:cubicBezTo>
                    <a:pt x="0" y="69971"/>
                    <a:pt x="13770" y="83740"/>
                    <a:pt x="30761" y="83740"/>
                  </a:cubicBezTo>
                  <a:cubicBezTo>
                    <a:pt x="47752" y="83740"/>
                    <a:pt x="61552" y="69971"/>
                    <a:pt x="61552" y="52980"/>
                  </a:cubicBezTo>
                  <a:lnTo>
                    <a:pt x="61552" y="30791"/>
                  </a:lnTo>
                  <a:cubicBezTo>
                    <a:pt x="61521" y="13800"/>
                    <a:pt x="47752" y="31"/>
                    <a:pt x="30761" y="31"/>
                  </a:cubicBezTo>
                  <a:lnTo>
                    <a:pt x="307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2"/>
            <p:cNvSpPr/>
            <p:nvPr/>
          </p:nvSpPr>
          <p:spPr>
            <a:xfrm>
              <a:off x="10240975" y="3273275"/>
              <a:ext cx="104900" cy="100325"/>
            </a:xfrm>
            <a:custGeom>
              <a:rect b="b" l="l" r="r" t="t"/>
              <a:pathLst>
                <a:path extrusionOk="0" h="4013" w="4196">
                  <a:moveTo>
                    <a:pt x="2098" y="0"/>
                  </a:moveTo>
                  <a:lnTo>
                    <a:pt x="1460" y="1338"/>
                  </a:lnTo>
                  <a:lnTo>
                    <a:pt x="1" y="1551"/>
                  </a:lnTo>
                  <a:lnTo>
                    <a:pt x="1034" y="2584"/>
                  </a:lnTo>
                  <a:lnTo>
                    <a:pt x="791" y="4013"/>
                  </a:lnTo>
                  <a:lnTo>
                    <a:pt x="2098" y="3344"/>
                  </a:lnTo>
                  <a:lnTo>
                    <a:pt x="3405" y="4013"/>
                  </a:lnTo>
                  <a:lnTo>
                    <a:pt x="3162" y="2584"/>
                  </a:lnTo>
                  <a:lnTo>
                    <a:pt x="4195" y="1551"/>
                  </a:lnTo>
                  <a:lnTo>
                    <a:pt x="2736" y="1338"/>
                  </a:lnTo>
                  <a:lnTo>
                    <a:pt x="20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2"/>
            <p:cNvSpPr/>
            <p:nvPr/>
          </p:nvSpPr>
          <p:spPr>
            <a:xfrm>
              <a:off x="10412725" y="3305950"/>
              <a:ext cx="71450" cy="67650"/>
            </a:xfrm>
            <a:custGeom>
              <a:rect b="b" l="l" r="r" t="t"/>
              <a:pathLst>
                <a:path extrusionOk="0" h="2706" w="2858">
                  <a:moveTo>
                    <a:pt x="1429" y="0"/>
                  </a:moveTo>
                  <a:lnTo>
                    <a:pt x="973" y="912"/>
                  </a:lnTo>
                  <a:lnTo>
                    <a:pt x="0" y="1034"/>
                  </a:lnTo>
                  <a:lnTo>
                    <a:pt x="699" y="1733"/>
                  </a:lnTo>
                  <a:lnTo>
                    <a:pt x="547" y="2706"/>
                  </a:lnTo>
                  <a:lnTo>
                    <a:pt x="547" y="2706"/>
                  </a:lnTo>
                  <a:lnTo>
                    <a:pt x="1429" y="2250"/>
                  </a:lnTo>
                  <a:lnTo>
                    <a:pt x="2310" y="2706"/>
                  </a:lnTo>
                  <a:lnTo>
                    <a:pt x="2128" y="1733"/>
                  </a:lnTo>
                  <a:lnTo>
                    <a:pt x="2857" y="1034"/>
                  </a:lnTo>
                  <a:lnTo>
                    <a:pt x="1854" y="912"/>
                  </a:lnTo>
                  <a:lnTo>
                    <a:pt x="14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2"/>
            <p:cNvSpPr/>
            <p:nvPr/>
          </p:nvSpPr>
          <p:spPr>
            <a:xfrm>
              <a:off x="10103425" y="3305950"/>
              <a:ext cx="70700" cy="67650"/>
            </a:xfrm>
            <a:custGeom>
              <a:rect b="b" l="l" r="r" t="t"/>
              <a:pathLst>
                <a:path extrusionOk="0" h="2706" w="2828">
                  <a:moveTo>
                    <a:pt x="1399" y="0"/>
                  </a:moveTo>
                  <a:lnTo>
                    <a:pt x="974" y="912"/>
                  </a:lnTo>
                  <a:lnTo>
                    <a:pt x="1" y="1034"/>
                  </a:lnTo>
                  <a:lnTo>
                    <a:pt x="700" y="1733"/>
                  </a:lnTo>
                  <a:lnTo>
                    <a:pt x="518" y="2706"/>
                  </a:lnTo>
                  <a:lnTo>
                    <a:pt x="518" y="2706"/>
                  </a:lnTo>
                  <a:lnTo>
                    <a:pt x="1399" y="2250"/>
                  </a:lnTo>
                  <a:lnTo>
                    <a:pt x="2281" y="2706"/>
                  </a:lnTo>
                  <a:lnTo>
                    <a:pt x="2281" y="2706"/>
                  </a:lnTo>
                  <a:lnTo>
                    <a:pt x="2129" y="1733"/>
                  </a:lnTo>
                  <a:lnTo>
                    <a:pt x="2828" y="1034"/>
                  </a:lnTo>
                  <a:lnTo>
                    <a:pt x="1855" y="912"/>
                  </a:lnTo>
                  <a:lnTo>
                    <a:pt x="1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2"/>
            <p:cNvSpPr/>
            <p:nvPr/>
          </p:nvSpPr>
          <p:spPr>
            <a:xfrm>
              <a:off x="9613300" y="1625825"/>
              <a:ext cx="1360250" cy="1902025"/>
            </a:xfrm>
            <a:custGeom>
              <a:rect b="b" l="l" r="r" t="t"/>
              <a:pathLst>
                <a:path extrusionOk="0" h="76081" w="54410">
                  <a:moveTo>
                    <a:pt x="27205" y="1612"/>
                  </a:moveTo>
                  <a:lnTo>
                    <a:pt x="27205" y="1642"/>
                  </a:lnTo>
                  <a:cubicBezTo>
                    <a:pt x="41126" y="1642"/>
                    <a:pt x="52433" y="12949"/>
                    <a:pt x="52464" y="26870"/>
                  </a:cubicBezTo>
                  <a:lnTo>
                    <a:pt x="52464" y="48877"/>
                  </a:lnTo>
                  <a:cubicBezTo>
                    <a:pt x="52464" y="62828"/>
                    <a:pt x="41157" y="74105"/>
                    <a:pt x="27205" y="74105"/>
                  </a:cubicBezTo>
                  <a:cubicBezTo>
                    <a:pt x="13253" y="74105"/>
                    <a:pt x="1976" y="62828"/>
                    <a:pt x="1976" y="48877"/>
                  </a:cubicBezTo>
                  <a:lnTo>
                    <a:pt x="1976" y="26870"/>
                  </a:lnTo>
                  <a:cubicBezTo>
                    <a:pt x="1976" y="12919"/>
                    <a:pt x="13284" y="1642"/>
                    <a:pt x="27205" y="1612"/>
                  </a:cubicBezTo>
                  <a:close/>
                  <a:moveTo>
                    <a:pt x="27205" y="1"/>
                  </a:moveTo>
                  <a:cubicBezTo>
                    <a:pt x="12311" y="1"/>
                    <a:pt x="183" y="11977"/>
                    <a:pt x="1" y="26870"/>
                  </a:cubicBezTo>
                  <a:lnTo>
                    <a:pt x="1" y="48877"/>
                  </a:lnTo>
                  <a:cubicBezTo>
                    <a:pt x="1" y="63892"/>
                    <a:pt x="12189" y="76081"/>
                    <a:pt x="27205" y="76081"/>
                  </a:cubicBezTo>
                  <a:cubicBezTo>
                    <a:pt x="42220" y="76081"/>
                    <a:pt x="54379" y="63892"/>
                    <a:pt x="54409" y="48877"/>
                  </a:cubicBezTo>
                  <a:lnTo>
                    <a:pt x="54409" y="26870"/>
                  </a:lnTo>
                  <a:cubicBezTo>
                    <a:pt x="54227" y="11977"/>
                    <a:pt x="42099" y="1"/>
                    <a:pt x="272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2"/>
            <p:cNvSpPr/>
            <p:nvPr/>
          </p:nvSpPr>
          <p:spPr>
            <a:xfrm>
              <a:off x="9908900" y="2016425"/>
              <a:ext cx="759150" cy="740150"/>
            </a:xfrm>
            <a:custGeom>
              <a:rect b="b" l="l" r="r" t="t"/>
              <a:pathLst>
                <a:path extrusionOk="0" h="29606" w="30366">
                  <a:moveTo>
                    <a:pt x="11825" y="0"/>
                  </a:moveTo>
                  <a:lnTo>
                    <a:pt x="10761" y="3891"/>
                  </a:lnTo>
                  <a:cubicBezTo>
                    <a:pt x="10645" y="4332"/>
                    <a:pt x="10245" y="4613"/>
                    <a:pt x="9832" y="4613"/>
                  </a:cubicBezTo>
                  <a:cubicBezTo>
                    <a:pt x="9705" y="4613"/>
                    <a:pt x="9576" y="4586"/>
                    <a:pt x="9454" y="4529"/>
                  </a:cubicBezTo>
                  <a:lnTo>
                    <a:pt x="5715" y="2918"/>
                  </a:lnTo>
                  <a:lnTo>
                    <a:pt x="6475" y="6900"/>
                  </a:lnTo>
                  <a:cubicBezTo>
                    <a:pt x="6566" y="7477"/>
                    <a:pt x="6141" y="8025"/>
                    <a:pt x="5563" y="8055"/>
                  </a:cubicBezTo>
                  <a:lnTo>
                    <a:pt x="1520" y="8207"/>
                  </a:lnTo>
                  <a:lnTo>
                    <a:pt x="3891" y="11490"/>
                  </a:lnTo>
                  <a:cubicBezTo>
                    <a:pt x="4256" y="11946"/>
                    <a:pt x="4104" y="12614"/>
                    <a:pt x="3587" y="12888"/>
                  </a:cubicBezTo>
                  <a:lnTo>
                    <a:pt x="1" y="14803"/>
                  </a:lnTo>
                  <a:lnTo>
                    <a:pt x="3587" y="16687"/>
                  </a:lnTo>
                  <a:cubicBezTo>
                    <a:pt x="4104" y="16991"/>
                    <a:pt x="4256" y="17660"/>
                    <a:pt x="3891" y="18116"/>
                  </a:cubicBezTo>
                  <a:lnTo>
                    <a:pt x="1520" y="21399"/>
                  </a:lnTo>
                  <a:lnTo>
                    <a:pt x="5563" y="21551"/>
                  </a:lnTo>
                  <a:cubicBezTo>
                    <a:pt x="6141" y="21581"/>
                    <a:pt x="6566" y="22128"/>
                    <a:pt x="6475" y="22706"/>
                  </a:cubicBezTo>
                  <a:lnTo>
                    <a:pt x="5715" y="26687"/>
                  </a:lnTo>
                  <a:lnTo>
                    <a:pt x="5715" y="26687"/>
                  </a:lnTo>
                  <a:lnTo>
                    <a:pt x="9454" y="25076"/>
                  </a:lnTo>
                  <a:cubicBezTo>
                    <a:pt x="9576" y="25019"/>
                    <a:pt x="9705" y="24992"/>
                    <a:pt x="9832" y="24992"/>
                  </a:cubicBezTo>
                  <a:cubicBezTo>
                    <a:pt x="10245" y="24992"/>
                    <a:pt x="10645" y="25274"/>
                    <a:pt x="10761" y="25715"/>
                  </a:cubicBezTo>
                  <a:lnTo>
                    <a:pt x="11825" y="29605"/>
                  </a:lnTo>
                  <a:lnTo>
                    <a:pt x="14469" y="26535"/>
                  </a:lnTo>
                  <a:cubicBezTo>
                    <a:pt x="14667" y="26323"/>
                    <a:pt x="14933" y="26216"/>
                    <a:pt x="15199" y="26216"/>
                  </a:cubicBezTo>
                  <a:cubicBezTo>
                    <a:pt x="15464" y="26216"/>
                    <a:pt x="15730" y="26323"/>
                    <a:pt x="15928" y="26535"/>
                  </a:cubicBezTo>
                  <a:lnTo>
                    <a:pt x="18572" y="29605"/>
                  </a:lnTo>
                  <a:lnTo>
                    <a:pt x="19636" y="25715"/>
                  </a:lnTo>
                  <a:cubicBezTo>
                    <a:pt x="19752" y="25274"/>
                    <a:pt x="20152" y="24992"/>
                    <a:pt x="20565" y="24992"/>
                  </a:cubicBezTo>
                  <a:cubicBezTo>
                    <a:pt x="20692" y="24992"/>
                    <a:pt x="20821" y="25019"/>
                    <a:pt x="20943" y="25076"/>
                  </a:cubicBezTo>
                  <a:lnTo>
                    <a:pt x="24682" y="26687"/>
                  </a:lnTo>
                  <a:lnTo>
                    <a:pt x="24682" y="26687"/>
                  </a:lnTo>
                  <a:lnTo>
                    <a:pt x="23922" y="22706"/>
                  </a:lnTo>
                  <a:cubicBezTo>
                    <a:pt x="23800" y="22128"/>
                    <a:pt x="24226" y="21581"/>
                    <a:pt x="24834" y="21551"/>
                  </a:cubicBezTo>
                  <a:lnTo>
                    <a:pt x="28877" y="21399"/>
                  </a:lnTo>
                  <a:lnTo>
                    <a:pt x="26475" y="18116"/>
                  </a:lnTo>
                  <a:cubicBezTo>
                    <a:pt x="26141" y="17660"/>
                    <a:pt x="26293" y="16991"/>
                    <a:pt x="26810" y="16718"/>
                  </a:cubicBezTo>
                  <a:lnTo>
                    <a:pt x="30366" y="14803"/>
                  </a:lnTo>
                  <a:lnTo>
                    <a:pt x="26810" y="12888"/>
                  </a:lnTo>
                  <a:cubicBezTo>
                    <a:pt x="26293" y="12614"/>
                    <a:pt x="26141" y="11946"/>
                    <a:pt x="26475" y="11490"/>
                  </a:cubicBezTo>
                  <a:lnTo>
                    <a:pt x="28877" y="8207"/>
                  </a:lnTo>
                  <a:lnTo>
                    <a:pt x="24834" y="8055"/>
                  </a:lnTo>
                  <a:cubicBezTo>
                    <a:pt x="24226" y="8025"/>
                    <a:pt x="23800" y="7477"/>
                    <a:pt x="23922" y="6900"/>
                  </a:cubicBezTo>
                  <a:lnTo>
                    <a:pt x="24682" y="2918"/>
                  </a:lnTo>
                  <a:lnTo>
                    <a:pt x="20943" y="4529"/>
                  </a:lnTo>
                  <a:cubicBezTo>
                    <a:pt x="20821" y="4586"/>
                    <a:pt x="20692" y="4613"/>
                    <a:pt x="20565" y="4613"/>
                  </a:cubicBezTo>
                  <a:cubicBezTo>
                    <a:pt x="20152" y="4613"/>
                    <a:pt x="19752" y="4332"/>
                    <a:pt x="19636" y="3891"/>
                  </a:cubicBezTo>
                  <a:lnTo>
                    <a:pt x="18572" y="0"/>
                  </a:lnTo>
                  <a:lnTo>
                    <a:pt x="15928" y="3070"/>
                  </a:lnTo>
                  <a:cubicBezTo>
                    <a:pt x="15730" y="3283"/>
                    <a:pt x="15464" y="3389"/>
                    <a:pt x="15199" y="3389"/>
                  </a:cubicBezTo>
                  <a:cubicBezTo>
                    <a:pt x="14933" y="3389"/>
                    <a:pt x="14667" y="3283"/>
                    <a:pt x="14469" y="3070"/>
                  </a:cubicBezTo>
                  <a:lnTo>
                    <a:pt x="118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2"/>
            <p:cNvSpPr/>
            <p:nvPr/>
          </p:nvSpPr>
          <p:spPr>
            <a:xfrm>
              <a:off x="10035800" y="2133425"/>
              <a:ext cx="506125" cy="506125"/>
            </a:xfrm>
            <a:custGeom>
              <a:rect b="b" l="l" r="r" t="t"/>
              <a:pathLst>
                <a:path extrusionOk="0" h="20245" w="20245">
                  <a:moveTo>
                    <a:pt x="10123" y="1"/>
                  </a:moveTo>
                  <a:cubicBezTo>
                    <a:pt x="4530" y="1"/>
                    <a:pt x="1" y="4530"/>
                    <a:pt x="1" y="10123"/>
                  </a:cubicBezTo>
                  <a:cubicBezTo>
                    <a:pt x="1" y="15716"/>
                    <a:pt x="4530" y="20244"/>
                    <a:pt x="10123" y="20244"/>
                  </a:cubicBezTo>
                  <a:cubicBezTo>
                    <a:pt x="15685" y="20244"/>
                    <a:pt x="20244" y="15716"/>
                    <a:pt x="20244" y="10123"/>
                  </a:cubicBezTo>
                  <a:cubicBezTo>
                    <a:pt x="20244" y="4530"/>
                    <a:pt x="15685" y="1"/>
                    <a:pt x="10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2"/>
            <p:cNvSpPr/>
            <p:nvPr/>
          </p:nvSpPr>
          <p:spPr>
            <a:xfrm>
              <a:off x="10336725" y="2295300"/>
              <a:ext cx="95775" cy="68400"/>
            </a:xfrm>
            <a:custGeom>
              <a:rect b="b" l="l" r="r" t="t"/>
              <a:pathLst>
                <a:path extrusionOk="0" h="2736" w="3831">
                  <a:moveTo>
                    <a:pt x="1885" y="0"/>
                  </a:moveTo>
                  <a:cubicBezTo>
                    <a:pt x="821" y="0"/>
                    <a:pt x="0" y="1216"/>
                    <a:pt x="0" y="2736"/>
                  </a:cubicBezTo>
                  <a:lnTo>
                    <a:pt x="760" y="2736"/>
                  </a:lnTo>
                  <a:cubicBezTo>
                    <a:pt x="760" y="1672"/>
                    <a:pt x="1307" y="791"/>
                    <a:pt x="1915" y="791"/>
                  </a:cubicBezTo>
                  <a:cubicBezTo>
                    <a:pt x="2523" y="791"/>
                    <a:pt x="3040" y="1672"/>
                    <a:pt x="3040" y="2736"/>
                  </a:cubicBezTo>
                  <a:lnTo>
                    <a:pt x="3830" y="2736"/>
                  </a:lnTo>
                  <a:cubicBezTo>
                    <a:pt x="3830" y="1216"/>
                    <a:pt x="2949" y="0"/>
                    <a:pt x="18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2"/>
            <p:cNvSpPr/>
            <p:nvPr/>
          </p:nvSpPr>
          <p:spPr>
            <a:xfrm>
              <a:off x="10154350" y="2289225"/>
              <a:ext cx="76775" cy="116275"/>
            </a:xfrm>
            <a:custGeom>
              <a:rect b="b" l="l" r="r" t="t"/>
              <a:pathLst>
                <a:path extrusionOk="0" h="4651" w="3071">
                  <a:moveTo>
                    <a:pt x="1520" y="0"/>
                  </a:moveTo>
                  <a:cubicBezTo>
                    <a:pt x="669" y="0"/>
                    <a:pt x="0" y="1034"/>
                    <a:pt x="0" y="2310"/>
                  </a:cubicBezTo>
                  <a:cubicBezTo>
                    <a:pt x="0" y="3587"/>
                    <a:pt x="669" y="4651"/>
                    <a:pt x="1520" y="4651"/>
                  </a:cubicBezTo>
                  <a:cubicBezTo>
                    <a:pt x="2371" y="4651"/>
                    <a:pt x="3070" y="3587"/>
                    <a:pt x="3070" y="2310"/>
                  </a:cubicBezTo>
                  <a:cubicBezTo>
                    <a:pt x="3070" y="1034"/>
                    <a:pt x="2371" y="0"/>
                    <a:pt x="15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2"/>
            <p:cNvSpPr/>
            <p:nvPr/>
          </p:nvSpPr>
          <p:spPr>
            <a:xfrm>
              <a:off x="10143700" y="2462475"/>
              <a:ext cx="291075" cy="110975"/>
            </a:xfrm>
            <a:custGeom>
              <a:rect b="b" l="l" r="r" t="t"/>
              <a:pathLst>
                <a:path extrusionOk="0" h="4439" w="11643">
                  <a:moveTo>
                    <a:pt x="761" y="0"/>
                  </a:moveTo>
                  <a:lnTo>
                    <a:pt x="1" y="274"/>
                  </a:lnTo>
                  <a:cubicBezTo>
                    <a:pt x="822" y="2766"/>
                    <a:pt x="3162" y="4438"/>
                    <a:pt x="5807" y="4438"/>
                  </a:cubicBezTo>
                  <a:cubicBezTo>
                    <a:pt x="5830" y="4438"/>
                    <a:pt x="5853" y="4438"/>
                    <a:pt x="5876" y="4438"/>
                  </a:cubicBezTo>
                  <a:cubicBezTo>
                    <a:pt x="8492" y="4438"/>
                    <a:pt x="10799" y="2744"/>
                    <a:pt x="11642" y="274"/>
                  </a:cubicBezTo>
                  <a:lnTo>
                    <a:pt x="10883" y="0"/>
                  </a:lnTo>
                  <a:cubicBezTo>
                    <a:pt x="10077" y="2447"/>
                    <a:pt x="7949" y="3671"/>
                    <a:pt x="5822" y="3671"/>
                  </a:cubicBezTo>
                  <a:cubicBezTo>
                    <a:pt x="3694" y="3671"/>
                    <a:pt x="1566" y="2447"/>
                    <a:pt x="7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2"/>
            <p:cNvSpPr/>
            <p:nvPr/>
          </p:nvSpPr>
          <p:spPr>
            <a:xfrm>
              <a:off x="9723500" y="2474625"/>
              <a:ext cx="117800" cy="79625"/>
            </a:xfrm>
            <a:custGeom>
              <a:rect b="b" l="l" r="r" t="t"/>
              <a:pathLst>
                <a:path extrusionOk="0" h="3185" w="4712">
                  <a:moveTo>
                    <a:pt x="3252" y="1"/>
                  </a:moveTo>
                  <a:cubicBezTo>
                    <a:pt x="2948" y="1"/>
                    <a:pt x="2675" y="92"/>
                    <a:pt x="2432" y="274"/>
                  </a:cubicBezTo>
                  <a:cubicBezTo>
                    <a:pt x="2219" y="457"/>
                    <a:pt x="2067" y="700"/>
                    <a:pt x="1976" y="973"/>
                  </a:cubicBezTo>
                  <a:lnTo>
                    <a:pt x="1976" y="1034"/>
                  </a:lnTo>
                  <a:lnTo>
                    <a:pt x="1793" y="1885"/>
                  </a:lnTo>
                  <a:cubicBezTo>
                    <a:pt x="1763" y="2007"/>
                    <a:pt x="1733" y="2098"/>
                    <a:pt x="1641" y="2159"/>
                  </a:cubicBezTo>
                  <a:cubicBezTo>
                    <a:pt x="1581" y="2219"/>
                    <a:pt x="1489" y="2250"/>
                    <a:pt x="1398" y="2250"/>
                  </a:cubicBezTo>
                  <a:cubicBezTo>
                    <a:pt x="1338" y="2250"/>
                    <a:pt x="1277" y="2250"/>
                    <a:pt x="1216" y="2219"/>
                  </a:cubicBezTo>
                  <a:cubicBezTo>
                    <a:pt x="1155" y="2189"/>
                    <a:pt x="1125" y="2159"/>
                    <a:pt x="1064" y="2098"/>
                  </a:cubicBezTo>
                  <a:cubicBezTo>
                    <a:pt x="1034" y="2037"/>
                    <a:pt x="1003" y="1976"/>
                    <a:pt x="973" y="1916"/>
                  </a:cubicBezTo>
                  <a:cubicBezTo>
                    <a:pt x="942" y="1824"/>
                    <a:pt x="912" y="1733"/>
                    <a:pt x="942" y="1642"/>
                  </a:cubicBezTo>
                  <a:cubicBezTo>
                    <a:pt x="912" y="1460"/>
                    <a:pt x="973" y="1308"/>
                    <a:pt x="1064" y="1156"/>
                  </a:cubicBezTo>
                  <a:cubicBezTo>
                    <a:pt x="1125" y="1125"/>
                    <a:pt x="1155" y="1095"/>
                    <a:pt x="1216" y="1064"/>
                  </a:cubicBezTo>
                  <a:cubicBezTo>
                    <a:pt x="1368" y="973"/>
                    <a:pt x="1429" y="791"/>
                    <a:pt x="1368" y="639"/>
                  </a:cubicBezTo>
                  <a:lnTo>
                    <a:pt x="1277" y="426"/>
                  </a:lnTo>
                  <a:cubicBezTo>
                    <a:pt x="1246" y="335"/>
                    <a:pt x="1186" y="274"/>
                    <a:pt x="1094" y="244"/>
                  </a:cubicBezTo>
                  <a:cubicBezTo>
                    <a:pt x="1049" y="213"/>
                    <a:pt x="1003" y="198"/>
                    <a:pt x="958" y="198"/>
                  </a:cubicBezTo>
                  <a:cubicBezTo>
                    <a:pt x="912" y="198"/>
                    <a:pt x="866" y="213"/>
                    <a:pt x="821" y="244"/>
                  </a:cubicBezTo>
                  <a:cubicBezTo>
                    <a:pt x="669" y="305"/>
                    <a:pt x="517" y="426"/>
                    <a:pt x="395" y="548"/>
                  </a:cubicBezTo>
                  <a:cubicBezTo>
                    <a:pt x="274" y="700"/>
                    <a:pt x="182" y="852"/>
                    <a:pt x="122" y="1034"/>
                  </a:cubicBezTo>
                  <a:cubicBezTo>
                    <a:pt x="61" y="1216"/>
                    <a:pt x="0" y="1429"/>
                    <a:pt x="31" y="1612"/>
                  </a:cubicBezTo>
                  <a:cubicBezTo>
                    <a:pt x="0" y="2007"/>
                    <a:pt x="152" y="2402"/>
                    <a:pt x="395" y="2706"/>
                  </a:cubicBezTo>
                  <a:cubicBezTo>
                    <a:pt x="517" y="2858"/>
                    <a:pt x="669" y="2949"/>
                    <a:pt x="851" y="3040"/>
                  </a:cubicBezTo>
                  <a:cubicBezTo>
                    <a:pt x="1034" y="3101"/>
                    <a:pt x="1216" y="3131"/>
                    <a:pt x="1429" y="3131"/>
                  </a:cubicBezTo>
                  <a:cubicBezTo>
                    <a:pt x="1733" y="3131"/>
                    <a:pt x="2006" y="3040"/>
                    <a:pt x="2249" y="2858"/>
                  </a:cubicBezTo>
                  <a:cubicBezTo>
                    <a:pt x="2462" y="2645"/>
                    <a:pt x="2614" y="2402"/>
                    <a:pt x="2705" y="2128"/>
                  </a:cubicBezTo>
                  <a:lnTo>
                    <a:pt x="2705" y="2068"/>
                  </a:lnTo>
                  <a:lnTo>
                    <a:pt x="2888" y="1186"/>
                  </a:lnTo>
                  <a:cubicBezTo>
                    <a:pt x="2918" y="1095"/>
                    <a:pt x="2948" y="1034"/>
                    <a:pt x="3040" y="973"/>
                  </a:cubicBezTo>
                  <a:cubicBezTo>
                    <a:pt x="3100" y="912"/>
                    <a:pt x="3192" y="882"/>
                    <a:pt x="3283" y="882"/>
                  </a:cubicBezTo>
                  <a:cubicBezTo>
                    <a:pt x="3344" y="882"/>
                    <a:pt x="3404" y="882"/>
                    <a:pt x="3465" y="912"/>
                  </a:cubicBezTo>
                  <a:cubicBezTo>
                    <a:pt x="3526" y="973"/>
                    <a:pt x="3587" y="1004"/>
                    <a:pt x="3617" y="1064"/>
                  </a:cubicBezTo>
                  <a:cubicBezTo>
                    <a:pt x="3678" y="1125"/>
                    <a:pt x="3708" y="1216"/>
                    <a:pt x="3739" y="1277"/>
                  </a:cubicBezTo>
                  <a:cubicBezTo>
                    <a:pt x="3769" y="1399"/>
                    <a:pt x="3800" y="1520"/>
                    <a:pt x="3800" y="1612"/>
                  </a:cubicBezTo>
                  <a:cubicBezTo>
                    <a:pt x="3800" y="1764"/>
                    <a:pt x="3739" y="1916"/>
                    <a:pt x="3678" y="2068"/>
                  </a:cubicBezTo>
                  <a:cubicBezTo>
                    <a:pt x="3617" y="2159"/>
                    <a:pt x="3556" y="2250"/>
                    <a:pt x="3435" y="2311"/>
                  </a:cubicBezTo>
                  <a:cubicBezTo>
                    <a:pt x="3283" y="2402"/>
                    <a:pt x="3222" y="2584"/>
                    <a:pt x="3283" y="2767"/>
                  </a:cubicBezTo>
                  <a:lnTo>
                    <a:pt x="3344" y="2949"/>
                  </a:lnTo>
                  <a:cubicBezTo>
                    <a:pt x="3374" y="3040"/>
                    <a:pt x="3465" y="3101"/>
                    <a:pt x="3556" y="3162"/>
                  </a:cubicBezTo>
                  <a:cubicBezTo>
                    <a:pt x="3602" y="3177"/>
                    <a:pt x="3648" y="3185"/>
                    <a:pt x="3693" y="3185"/>
                  </a:cubicBezTo>
                  <a:cubicBezTo>
                    <a:pt x="3739" y="3185"/>
                    <a:pt x="3784" y="3177"/>
                    <a:pt x="3830" y="3162"/>
                  </a:cubicBezTo>
                  <a:cubicBezTo>
                    <a:pt x="4012" y="3040"/>
                    <a:pt x="4164" y="2919"/>
                    <a:pt x="4316" y="2767"/>
                  </a:cubicBezTo>
                  <a:cubicBezTo>
                    <a:pt x="4559" y="2432"/>
                    <a:pt x="4711" y="2037"/>
                    <a:pt x="4681" y="1642"/>
                  </a:cubicBezTo>
                  <a:cubicBezTo>
                    <a:pt x="4711" y="1216"/>
                    <a:pt x="4559" y="791"/>
                    <a:pt x="4316" y="457"/>
                  </a:cubicBezTo>
                  <a:cubicBezTo>
                    <a:pt x="4195" y="305"/>
                    <a:pt x="4012" y="183"/>
                    <a:pt x="3830" y="122"/>
                  </a:cubicBezTo>
                  <a:cubicBezTo>
                    <a:pt x="3648" y="31"/>
                    <a:pt x="3465" y="1"/>
                    <a:pt x="3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2"/>
            <p:cNvSpPr/>
            <p:nvPr/>
          </p:nvSpPr>
          <p:spPr>
            <a:xfrm>
              <a:off x="9724250" y="2305175"/>
              <a:ext cx="116300" cy="85125"/>
            </a:xfrm>
            <a:custGeom>
              <a:rect b="b" l="l" r="r" t="t"/>
              <a:pathLst>
                <a:path extrusionOk="0" h="3405" w="4652">
                  <a:moveTo>
                    <a:pt x="335" y="0"/>
                  </a:moveTo>
                  <a:cubicBezTo>
                    <a:pt x="152" y="0"/>
                    <a:pt x="1" y="152"/>
                    <a:pt x="1" y="335"/>
                  </a:cubicBezTo>
                  <a:lnTo>
                    <a:pt x="1" y="548"/>
                  </a:lnTo>
                  <a:cubicBezTo>
                    <a:pt x="1" y="730"/>
                    <a:pt x="152" y="882"/>
                    <a:pt x="335" y="882"/>
                  </a:cubicBezTo>
                  <a:lnTo>
                    <a:pt x="3040" y="882"/>
                  </a:lnTo>
                  <a:cubicBezTo>
                    <a:pt x="3131" y="882"/>
                    <a:pt x="3222" y="912"/>
                    <a:pt x="3283" y="943"/>
                  </a:cubicBezTo>
                  <a:cubicBezTo>
                    <a:pt x="3374" y="973"/>
                    <a:pt x="3466" y="1034"/>
                    <a:pt x="3526" y="1125"/>
                  </a:cubicBezTo>
                  <a:cubicBezTo>
                    <a:pt x="3587" y="1186"/>
                    <a:pt x="3648" y="1277"/>
                    <a:pt x="3678" y="1368"/>
                  </a:cubicBezTo>
                  <a:cubicBezTo>
                    <a:pt x="3709" y="1459"/>
                    <a:pt x="3739" y="1581"/>
                    <a:pt x="3739" y="1703"/>
                  </a:cubicBezTo>
                  <a:cubicBezTo>
                    <a:pt x="3739" y="1794"/>
                    <a:pt x="3709" y="1915"/>
                    <a:pt x="3678" y="2037"/>
                  </a:cubicBezTo>
                  <a:cubicBezTo>
                    <a:pt x="3648" y="2128"/>
                    <a:pt x="3587" y="2189"/>
                    <a:pt x="3526" y="2280"/>
                  </a:cubicBezTo>
                  <a:cubicBezTo>
                    <a:pt x="3466" y="2341"/>
                    <a:pt x="3374" y="2402"/>
                    <a:pt x="3283" y="2432"/>
                  </a:cubicBezTo>
                  <a:cubicBezTo>
                    <a:pt x="3222" y="2462"/>
                    <a:pt x="3131" y="2493"/>
                    <a:pt x="3040" y="2493"/>
                  </a:cubicBezTo>
                  <a:lnTo>
                    <a:pt x="335" y="2493"/>
                  </a:lnTo>
                  <a:cubicBezTo>
                    <a:pt x="152" y="2493"/>
                    <a:pt x="1" y="2645"/>
                    <a:pt x="1" y="2858"/>
                  </a:cubicBezTo>
                  <a:lnTo>
                    <a:pt x="1" y="3040"/>
                  </a:lnTo>
                  <a:cubicBezTo>
                    <a:pt x="1" y="3253"/>
                    <a:pt x="152" y="3405"/>
                    <a:pt x="335" y="3405"/>
                  </a:cubicBezTo>
                  <a:lnTo>
                    <a:pt x="3040" y="3405"/>
                  </a:lnTo>
                  <a:cubicBezTo>
                    <a:pt x="3253" y="3405"/>
                    <a:pt x="3466" y="3344"/>
                    <a:pt x="3678" y="3253"/>
                  </a:cubicBezTo>
                  <a:cubicBezTo>
                    <a:pt x="3861" y="3162"/>
                    <a:pt x="4043" y="3040"/>
                    <a:pt x="4195" y="2888"/>
                  </a:cubicBezTo>
                  <a:cubicBezTo>
                    <a:pt x="4347" y="2706"/>
                    <a:pt x="4469" y="2523"/>
                    <a:pt x="4529" y="2310"/>
                  </a:cubicBezTo>
                  <a:cubicBezTo>
                    <a:pt x="4621" y="2128"/>
                    <a:pt x="4651" y="1885"/>
                    <a:pt x="4651" y="1672"/>
                  </a:cubicBezTo>
                  <a:cubicBezTo>
                    <a:pt x="4651" y="1459"/>
                    <a:pt x="4621" y="1247"/>
                    <a:pt x="4529" y="1064"/>
                  </a:cubicBezTo>
                  <a:cubicBezTo>
                    <a:pt x="4469" y="851"/>
                    <a:pt x="4347" y="669"/>
                    <a:pt x="4195" y="487"/>
                  </a:cubicBezTo>
                  <a:cubicBezTo>
                    <a:pt x="3891" y="183"/>
                    <a:pt x="3466" y="0"/>
                    <a:pt x="3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2"/>
            <p:cNvSpPr/>
            <p:nvPr/>
          </p:nvSpPr>
          <p:spPr>
            <a:xfrm>
              <a:off x="9734125" y="2088200"/>
              <a:ext cx="139850" cy="136925"/>
            </a:xfrm>
            <a:custGeom>
              <a:rect b="b" l="l" r="r" t="t"/>
              <a:pathLst>
                <a:path extrusionOk="0" h="5477" w="5594">
                  <a:moveTo>
                    <a:pt x="1455" y="1"/>
                  </a:moveTo>
                  <a:cubicBezTo>
                    <a:pt x="1308" y="1"/>
                    <a:pt x="1175" y="110"/>
                    <a:pt x="1125" y="260"/>
                  </a:cubicBezTo>
                  <a:lnTo>
                    <a:pt x="1034" y="564"/>
                  </a:lnTo>
                  <a:cubicBezTo>
                    <a:pt x="973" y="716"/>
                    <a:pt x="1034" y="868"/>
                    <a:pt x="1156" y="959"/>
                  </a:cubicBezTo>
                  <a:lnTo>
                    <a:pt x="3709" y="3026"/>
                  </a:lnTo>
                  <a:lnTo>
                    <a:pt x="426" y="3360"/>
                  </a:lnTo>
                  <a:cubicBezTo>
                    <a:pt x="305" y="3391"/>
                    <a:pt x="183" y="3482"/>
                    <a:pt x="153" y="3603"/>
                  </a:cubicBezTo>
                  <a:lnTo>
                    <a:pt x="61" y="3938"/>
                  </a:lnTo>
                  <a:cubicBezTo>
                    <a:pt x="1" y="4120"/>
                    <a:pt x="92" y="4302"/>
                    <a:pt x="274" y="4363"/>
                  </a:cubicBezTo>
                  <a:lnTo>
                    <a:pt x="4043" y="5457"/>
                  </a:lnTo>
                  <a:cubicBezTo>
                    <a:pt x="4081" y="5470"/>
                    <a:pt x="4119" y="5476"/>
                    <a:pt x="4156" y="5476"/>
                  </a:cubicBezTo>
                  <a:cubicBezTo>
                    <a:pt x="4296" y="5476"/>
                    <a:pt x="4421" y="5389"/>
                    <a:pt x="4469" y="5245"/>
                  </a:cubicBezTo>
                  <a:lnTo>
                    <a:pt x="4530" y="5032"/>
                  </a:lnTo>
                  <a:cubicBezTo>
                    <a:pt x="4590" y="4850"/>
                    <a:pt x="4469" y="4667"/>
                    <a:pt x="4286" y="4606"/>
                  </a:cubicBezTo>
                  <a:lnTo>
                    <a:pt x="2432" y="4059"/>
                  </a:lnTo>
                  <a:lnTo>
                    <a:pt x="4682" y="3816"/>
                  </a:lnTo>
                  <a:cubicBezTo>
                    <a:pt x="4803" y="3786"/>
                    <a:pt x="4925" y="3695"/>
                    <a:pt x="4955" y="3573"/>
                  </a:cubicBezTo>
                  <a:lnTo>
                    <a:pt x="5046" y="3239"/>
                  </a:lnTo>
                  <a:cubicBezTo>
                    <a:pt x="5107" y="3087"/>
                    <a:pt x="5046" y="2935"/>
                    <a:pt x="4955" y="2843"/>
                  </a:cubicBezTo>
                  <a:lnTo>
                    <a:pt x="3192" y="1445"/>
                  </a:lnTo>
                  <a:lnTo>
                    <a:pt x="5046" y="1992"/>
                  </a:lnTo>
                  <a:cubicBezTo>
                    <a:pt x="5079" y="2003"/>
                    <a:pt x="5112" y="2008"/>
                    <a:pt x="5145" y="2008"/>
                  </a:cubicBezTo>
                  <a:cubicBezTo>
                    <a:pt x="5299" y="2008"/>
                    <a:pt x="5452" y="1899"/>
                    <a:pt x="5502" y="1749"/>
                  </a:cubicBezTo>
                  <a:lnTo>
                    <a:pt x="5533" y="1567"/>
                  </a:lnTo>
                  <a:cubicBezTo>
                    <a:pt x="5593" y="1384"/>
                    <a:pt x="5502" y="1172"/>
                    <a:pt x="5320" y="1141"/>
                  </a:cubicBezTo>
                  <a:lnTo>
                    <a:pt x="1551" y="17"/>
                  </a:lnTo>
                  <a:cubicBezTo>
                    <a:pt x="1519" y="6"/>
                    <a:pt x="1486" y="1"/>
                    <a:pt x="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2"/>
            <p:cNvSpPr/>
            <p:nvPr/>
          </p:nvSpPr>
          <p:spPr>
            <a:xfrm>
              <a:off x="9823800" y="1895675"/>
              <a:ext cx="156550" cy="153350"/>
            </a:xfrm>
            <a:custGeom>
              <a:rect b="b" l="l" r="r" t="t"/>
              <a:pathLst>
                <a:path extrusionOk="0" h="6134" w="6262">
                  <a:moveTo>
                    <a:pt x="2830" y="1"/>
                  </a:moveTo>
                  <a:cubicBezTo>
                    <a:pt x="2738" y="1"/>
                    <a:pt x="2648" y="39"/>
                    <a:pt x="2584" y="119"/>
                  </a:cubicBezTo>
                  <a:lnTo>
                    <a:pt x="2371" y="392"/>
                  </a:lnTo>
                  <a:cubicBezTo>
                    <a:pt x="2280" y="484"/>
                    <a:pt x="2280" y="635"/>
                    <a:pt x="2341" y="757"/>
                  </a:cubicBezTo>
                  <a:lnTo>
                    <a:pt x="3861" y="3645"/>
                  </a:lnTo>
                  <a:lnTo>
                    <a:pt x="3861" y="3645"/>
                  </a:lnTo>
                  <a:lnTo>
                    <a:pt x="730" y="2702"/>
                  </a:lnTo>
                  <a:cubicBezTo>
                    <a:pt x="687" y="2685"/>
                    <a:pt x="645" y="2678"/>
                    <a:pt x="604" y="2678"/>
                  </a:cubicBezTo>
                  <a:cubicBezTo>
                    <a:pt x="498" y="2678"/>
                    <a:pt x="400" y="2728"/>
                    <a:pt x="335" y="2794"/>
                  </a:cubicBezTo>
                  <a:lnTo>
                    <a:pt x="122" y="3067"/>
                  </a:lnTo>
                  <a:cubicBezTo>
                    <a:pt x="0" y="3219"/>
                    <a:pt x="31" y="3432"/>
                    <a:pt x="183" y="3553"/>
                  </a:cubicBezTo>
                  <a:lnTo>
                    <a:pt x="3192" y="6046"/>
                  </a:lnTo>
                  <a:cubicBezTo>
                    <a:pt x="3264" y="6103"/>
                    <a:pt x="3349" y="6134"/>
                    <a:pt x="3432" y="6134"/>
                  </a:cubicBezTo>
                  <a:cubicBezTo>
                    <a:pt x="3524" y="6134"/>
                    <a:pt x="3614" y="6096"/>
                    <a:pt x="3678" y="6016"/>
                  </a:cubicBezTo>
                  <a:lnTo>
                    <a:pt x="3800" y="5833"/>
                  </a:lnTo>
                  <a:cubicBezTo>
                    <a:pt x="3952" y="5712"/>
                    <a:pt x="3921" y="5468"/>
                    <a:pt x="3769" y="5347"/>
                  </a:cubicBezTo>
                  <a:lnTo>
                    <a:pt x="2280" y="4131"/>
                  </a:lnTo>
                  <a:lnTo>
                    <a:pt x="4408" y="4769"/>
                  </a:lnTo>
                  <a:cubicBezTo>
                    <a:pt x="4450" y="4786"/>
                    <a:pt x="4493" y="4794"/>
                    <a:pt x="4534" y="4794"/>
                  </a:cubicBezTo>
                  <a:cubicBezTo>
                    <a:pt x="4640" y="4794"/>
                    <a:pt x="4737" y="4744"/>
                    <a:pt x="4803" y="4678"/>
                  </a:cubicBezTo>
                  <a:lnTo>
                    <a:pt x="5016" y="4405"/>
                  </a:lnTo>
                  <a:cubicBezTo>
                    <a:pt x="5107" y="4283"/>
                    <a:pt x="5137" y="4131"/>
                    <a:pt x="5076" y="4009"/>
                  </a:cubicBezTo>
                  <a:lnTo>
                    <a:pt x="4013" y="2034"/>
                  </a:lnTo>
                  <a:lnTo>
                    <a:pt x="5502" y="3280"/>
                  </a:lnTo>
                  <a:cubicBezTo>
                    <a:pt x="5565" y="3331"/>
                    <a:pt x="5639" y="3355"/>
                    <a:pt x="5713" y="3355"/>
                  </a:cubicBezTo>
                  <a:cubicBezTo>
                    <a:pt x="5816" y="3355"/>
                    <a:pt x="5917" y="3308"/>
                    <a:pt x="5988" y="3219"/>
                  </a:cubicBezTo>
                  <a:lnTo>
                    <a:pt x="6140" y="3067"/>
                  </a:lnTo>
                  <a:cubicBezTo>
                    <a:pt x="6262" y="2915"/>
                    <a:pt x="6231" y="2702"/>
                    <a:pt x="6079" y="2581"/>
                  </a:cubicBezTo>
                  <a:lnTo>
                    <a:pt x="3070" y="88"/>
                  </a:lnTo>
                  <a:cubicBezTo>
                    <a:pt x="2999" y="31"/>
                    <a:pt x="2913" y="1"/>
                    <a:pt x="2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2"/>
            <p:cNvSpPr/>
            <p:nvPr/>
          </p:nvSpPr>
          <p:spPr>
            <a:xfrm>
              <a:off x="9987175" y="1787625"/>
              <a:ext cx="114775" cy="129325"/>
            </a:xfrm>
            <a:custGeom>
              <a:rect b="b" l="l" r="r" t="t"/>
              <a:pathLst>
                <a:path extrusionOk="0" h="5173" w="4591">
                  <a:moveTo>
                    <a:pt x="2258" y="1"/>
                  </a:moveTo>
                  <a:cubicBezTo>
                    <a:pt x="2197" y="1"/>
                    <a:pt x="2132" y="21"/>
                    <a:pt x="2067" y="64"/>
                  </a:cubicBezTo>
                  <a:lnTo>
                    <a:pt x="244" y="1097"/>
                  </a:lnTo>
                  <a:cubicBezTo>
                    <a:pt x="61" y="1188"/>
                    <a:pt x="0" y="1401"/>
                    <a:pt x="92" y="1584"/>
                  </a:cubicBezTo>
                  <a:lnTo>
                    <a:pt x="2037" y="4988"/>
                  </a:lnTo>
                  <a:cubicBezTo>
                    <a:pt x="2115" y="5106"/>
                    <a:pt x="2232" y="5173"/>
                    <a:pt x="2346" y="5173"/>
                  </a:cubicBezTo>
                  <a:cubicBezTo>
                    <a:pt x="2408" y="5173"/>
                    <a:pt x="2469" y="5153"/>
                    <a:pt x="2523" y="5109"/>
                  </a:cubicBezTo>
                  <a:lnTo>
                    <a:pt x="4347" y="4076"/>
                  </a:lnTo>
                  <a:cubicBezTo>
                    <a:pt x="4529" y="3985"/>
                    <a:pt x="4590" y="3742"/>
                    <a:pt x="4499" y="3590"/>
                  </a:cubicBezTo>
                  <a:lnTo>
                    <a:pt x="4377" y="3377"/>
                  </a:lnTo>
                  <a:cubicBezTo>
                    <a:pt x="4315" y="3274"/>
                    <a:pt x="4197" y="3212"/>
                    <a:pt x="4071" y="3212"/>
                  </a:cubicBezTo>
                  <a:cubicBezTo>
                    <a:pt x="4011" y="3212"/>
                    <a:pt x="3950" y="3226"/>
                    <a:pt x="3891" y="3255"/>
                  </a:cubicBezTo>
                  <a:lnTo>
                    <a:pt x="2554" y="4015"/>
                  </a:lnTo>
                  <a:lnTo>
                    <a:pt x="2098" y="3195"/>
                  </a:lnTo>
                  <a:lnTo>
                    <a:pt x="3283" y="2526"/>
                  </a:lnTo>
                  <a:cubicBezTo>
                    <a:pt x="3466" y="2435"/>
                    <a:pt x="3526" y="2222"/>
                    <a:pt x="3435" y="2040"/>
                  </a:cubicBezTo>
                  <a:lnTo>
                    <a:pt x="3314" y="1857"/>
                  </a:lnTo>
                  <a:cubicBezTo>
                    <a:pt x="3252" y="1754"/>
                    <a:pt x="3134" y="1693"/>
                    <a:pt x="3007" y="1693"/>
                  </a:cubicBezTo>
                  <a:cubicBezTo>
                    <a:pt x="2947" y="1693"/>
                    <a:pt x="2886" y="1706"/>
                    <a:pt x="2827" y="1736"/>
                  </a:cubicBezTo>
                  <a:lnTo>
                    <a:pt x="1642" y="2404"/>
                  </a:lnTo>
                  <a:lnTo>
                    <a:pt x="1186" y="1614"/>
                  </a:lnTo>
                  <a:lnTo>
                    <a:pt x="2523" y="854"/>
                  </a:lnTo>
                  <a:cubicBezTo>
                    <a:pt x="2675" y="763"/>
                    <a:pt x="2736" y="550"/>
                    <a:pt x="2645" y="368"/>
                  </a:cubicBezTo>
                  <a:lnTo>
                    <a:pt x="2554" y="185"/>
                  </a:lnTo>
                  <a:cubicBezTo>
                    <a:pt x="2475" y="68"/>
                    <a:pt x="2371" y="1"/>
                    <a:pt x="2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2"/>
            <p:cNvSpPr/>
            <p:nvPr/>
          </p:nvSpPr>
          <p:spPr>
            <a:xfrm>
              <a:off x="10155100" y="1736500"/>
              <a:ext cx="99575" cy="119725"/>
            </a:xfrm>
            <a:custGeom>
              <a:rect b="b" l="l" r="r" t="t"/>
              <a:pathLst>
                <a:path extrusionOk="0" h="4789" w="3983">
                  <a:moveTo>
                    <a:pt x="1885" y="923"/>
                  </a:moveTo>
                  <a:cubicBezTo>
                    <a:pt x="2007" y="954"/>
                    <a:pt x="2098" y="984"/>
                    <a:pt x="2159" y="1015"/>
                  </a:cubicBezTo>
                  <a:cubicBezTo>
                    <a:pt x="2250" y="1045"/>
                    <a:pt x="2311" y="1106"/>
                    <a:pt x="2341" y="1167"/>
                  </a:cubicBezTo>
                  <a:cubicBezTo>
                    <a:pt x="2402" y="1227"/>
                    <a:pt x="2402" y="1288"/>
                    <a:pt x="2433" y="1349"/>
                  </a:cubicBezTo>
                  <a:cubicBezTo>
                    <a:pt x="2433" y="1440"/>
                    <a:pt x="2433" y="1501"/>
                    <a:pt x="2433" y="1562"/>
                  </a:cubicBezTo>
                  <a:cubicBezTo>
                    <a:pt x="2402" y="1622"/>
                    <a:pt x="2372" y="1714"/>
                    <a:pt x="2311" y="1774"/>
                  </a:cubicBezTo>
                  <a:cubicBezTo>
                    <a:pt x="2250" y="1835"/>
                    <a:pt x="2189" y="1896"/>
                    <a:pt x="2098" y="1957"/>
                  </a:cubicBezTo>
                  <a:cubicBezTo>
                    <a:pt x="2007" y="1987"/>
                    <a:pt x="1916" y="2018"/>
                    <a:pt x="1825" y="2048"/>
                  </a:cubicBezTo>
                  <a:lnTo>
                    <a:pt x="1247" y="2170"/>
                  </a:lnTo>
                  <a:lnTo>
                    <a:pt x="1034" y="1045"/>
                  </a:lnTo>
                  <a:lnTo>
                    <a:pt x="1581" y="923"/>
                  </a:lnTo>
                  <a:close/>
                  <a:moveTo>
                    <a:pt x="1811" y="1"/>
                  </a:moveTo>
                  <a:cubicBezTo>
                    <a:pt x="1685" y="1"/>
                    <a:pt x="1557" y="15"/>
                    <a:pt x="1429" y="42"/>
                  </a:cubicBezTo>
                  <a:lnTo>
                    <a:pt x="335" y="255"/>
                  </a:lnTo>
                  <a:cubicBezTo>
                    <a:pt x="153" y="285"/>
                    <a:pt x="1" y="467"/>
                    <a:pt x="62" y="650"/>
                  </a:cubicBezTo>
                  <a:lnTo>
                    <a:pt x="791" y="4510"/>
                  </a:lnTo>
                  <a:cubicBezTo>
                    <a:pt x="818" y="4674"/>
                    <a:pt x="968" y="4788"/>
                    <a:pt x="1130" y="4788"/>
                  </a:cubicBezTo>
                  <a:cubicBezTo>
                    <a:pt x="1149" y="4788"/>
                    <a:pt x="1167" y="4787"/>
                    <a:pt x="1186" y="4784"/>
                  </a:cubicBezTo>
                  <a:lnTo>
                    <a:pt x="1399" y="4723"/>
                  </a:lnTo>
                  <a:cubicBezTo>
                    <a:pt x="1581" y="4692"/>
                    <a:pt x="1703" y="4510"/>
                    <a:pt x="1673" y="4328"/>
                  </a:cubicBezTo>
                  <a:lnTo>
                    <a:pt x="1429" y="3051"/>
                  </a:lnTo>
                  <a:lnTo>
                    <a:pt x="1977" y="2960"/>
                  </a:lnTo>
                  <a:lnTo>
                    <a:pt x="3071" y="4236"/>
                  </a:lnTo>
                  <a:cubicBezTo>
                    <a:pt x="3146" y="4312"/>
                    <a:pt x="3241" y="4366"/>
                    <a:pt x="3341" y="4366"/>
                  </a:cubicBezTo>
                  <a:cubicBezTo>
                    <a:pt x="3362" y="4366"/>
                    <a:pt x="3384" y="4363"/>
                    <a:pt x="3405" y="4358"/>
                  </a:cubicBezTo>
                  <a:lnTo>
                    <a:pt x="3648" y="4297"/>
                  </a:lnTo>
                  <a:lnTo>
                    <a:pt x="3679" y="4297"/>
                  </a:lnTo>
                  <a:cubicBezTo>
                    <a:pt x="3861" y="4267"/>
                    <a:pt x="3983" y="4085"/>
                    <a:pt x="3952" y="3902"/>
                  </a:cubicBezTo>
                  <a:cubicBezTo>
                    <a:pt x="3922" y="3841"/>
                    <a:pt x="3892" y="3781"/>
                    <a:pt x="3861" y="3720"/>
                  </a:cubicBezTo>
                  <a:lnTo>
                    <a:pt x="2828" y="2534"/>
                  </a:lnTo>
                  <a:cubicBezTo>
                    <a:pt x="2888" y="2474"/>
                    <a:pt x="2980" y="2413"/>
                    <a:pt x="3040" y="2322"/>
                  </a:cubicBezTo>
                  <a:cubicBezTo>
                    <a:pt x="3162" y="2170"/>
                    <a:pt x="3253" y="1987"/>
                    <a:pt x="3314" y="1805"/>
                  </a:cubicBezTo>
                  <a:cubicBezTo>
                    <a:pt x="3344" y="1592"/>
                    <a:pt x="3375" y="1379"/>
                    <a:pt x="3314" y="1197"/>
                  </a:cubicBezTo>
                  <a:cubicBezTo>
                    <a:pt x="3284" y="984"/>
                    <a:pt x="3192" y="802"/>
                    <a:pt x="3071" y="650"/>
                  </a:cubicBezTo>
                  <a:cubicBezTo>
                    <a:pt x="2980" y="467"/>
                    <a:pt x="2828" y="346"/>
                    <a:pt x="2645" y="224"/>
                  </a:cubicBezTo>
                  <a:cubicBezTo>
                    <a:pt x="2390" y="75"/>
                    <a:pt x="2105" y="1"/>
                    <a:pt x="1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2"/>
            <p:cNvSpPr/>
            <p:nvPr/>
          </p:nvSpPr>
          <p:spPr>
            <a:xfrm>
              <a:off x="10459075" y="1765075"/>
              <a:ext cx="123125" cy="134900"/>
            </a:xfrm>
            <a:custGeom>
              <a:rect b="b" l="l" r="r" t="t"/>
              <a:pathLst>
                <a:path extrusionOk="0" h="5396" w="4925">
                  <a:moveTo>
                    <a:pt x="2053" y="1"/>
                  </a:moveTo>
                  <a:cubicBezTo>
                    <a:pt x="1921" y="1"/>
                    <a:pt x="1801" y="69"/>
                    <a:pt x="1733" y="206"/>
                  </a:cubicBezTo>
                  <a:lnTo>
                    <a:pt x="91" y="3762"/>
                  </a:lnTo>
                  <a:cubicBezTo>
                    <a:pt x="0" y="3914"/>
                    <a:pt x="91" y="4127"/>
                    <a:pt x="243" y="4218"/>
                  </a:cubicBezTo>
                  <a:lnTo>
                    <a:pt x="426" y="4309"/>
                  </a:lnTo>
                  <a:cubicBezTo>
                    <a:pt x="471" y="4325"/>
                    <a:pt x="519" y="4332"/>
                    <a:pt x="566" y="4332"/>
                  </a:cubicBezTo>
                  <a:cubicBezTo>
                    <a:pt x="707" y="4332"/>
                    <a:pt x="844" y="4264"/>
                    <a:pt x="912" y="4127"/>
                  </a:cubicBezTo>
                  <a:lnTo>
                    <a:pt x="1520" y="2759"/>
                  </a:lnTo>
                  <a:lnTo>
                    <a:pt x="2979" y="3458"/>
                  </a:lnTo>
                  <a:lnTo>
                    <a:pt x="2371" y="4826"/>
                  </a:lnTo>
                  <a:cubicBezTo>
                    <a:pt x="2280" y="4978"/>
                    <a:pt x="2341" y="5191"/>
                    <a:pt x="2523" y="5282"/>
                  </a:cubicBezTo>
                  <a:lnTo>
                    <a:pt x="2705" y="5373"/>
                  </a:lnTo>
                  <a:cubicBezTo>
                    <a:pt x="2751" y="5388"/>
                    <a:pt x="2798" y="5396"/>
                    <a:pt x="2845" y="5396"/>
                  </a:cubicBezTo>
                  <a:cubicBezTo>
                    <a:pt x="2987" y="5396"/>
                    <a:pt x="3123" y="5328"/>
                    <a:pt x="3192" y="5191"/>
                  </a:cubicBezTo>
                  <a:lnTo>
                    <a:pt x="4833" y="1634"/>
                  </a:lnTo>
                  <a:cubicBezTo>
                    <a:pt x="4924" y="1483"/>
                    <a:pt x="4833" y="1270"/>
                    <a:pt x="4681" y="1179"/>
                  </a:cubicBezTo>
                  <a:lnTo>
                    <a:pt x="4468" y="1087"/>
                  </a:lnTo>
                  <a:cubicBezTo>
                    <a:pt x="4428" y="1063"/>
                    <a:pt x="4383" y="1052"/>
                    <a:pt x="4337" y="1052"/>
                  </a:cubicBezTo>
                  <a:cubicBezTo>
                    <a:pt x="4211" y="1052"/>
                    <a:pt x="4079" y="1136"/>
                    <a:pt x="4012" y="1270"/>
                  </a:cubicBezTo>
                  <a:lnTo>
                    <a:pt x="3374" y="2638"/>
                  </a:lnTo>
                  <a:lnTo>
                    <a:pt x="1915" y="1938"/>
                  </a:lnTo>
                  <a:lnTo>
                    <a:pt x="2553" y="571"/>
                  </a:lnTo>
                  <a:cubicBezTo>
                    <a:pt x="2645" y="419"/>
                    <a:pt x="2553" y="206"/>
                    <a:pt x="2371" y="115"/>
                  </a:cubicBezTo>
                  <a:lnTo>
                    <a:pt x="2189" y="24"/>
                  </a:lnTo>
                  <a:cubicBezTo>
                    <a:pt x="2143" y="8"/>
                    <a:pt x="2097" y="1"/>
                    <a:pt x="20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2"/>
            <p:cNvSpPr/>
            <p:nvPr/>
          </p:nvSpPr>
          <p:spPr>
            <a:xfrm>
              <a:off x="10599650" y="1865550"/>
              <a:ext cx="88175" cy="94575"/>
            </a:xfrm>
            <a:custGeom>
              <a:rect b="b" l="l" r="r" t="t"/>
              <a:pathLst>
                <a:path extrusionOk="0" h="3783" w="3527">
                  <a:moveTo>
                    <a:pt x="2970" y="0"/>
                  </a:moveTo>
                  <a:cubicBezTo>
                    <a:pt x="2871" y="0"/>
                    <a:pt x="2774" y="40"/>
                    <a:pt x="2706" y="108"/>
                  </a:cubicBezTo>
                  <a:lnTo>
                    <a:pt x="122" y="3056"/>
                  </a:lnTo>
                  <a:cubicBezTo>
                    <a:pt x="0" y="3208"/>
                    <a:pt x="31" y="3421"/>
                    <a:pt x="152" y="3543"/>
                  </a:cubicBezTo>
                  <a:lnTo>
                    <a:pt x="335" y="3695"/>
                  </a:lnTo>
                  <a:cubicBezTo>
                    <a:pt x="392" y="3752"/>
                    <a:pt x="470" y="3782"/>
                    <a:pt x="552" y="3782"/>
                  </a:cubicBezTo>
                  <a:cubicBezTo>
                    <a:pt x="644" y="3782"/>
                    <a:pt x="741" y="3744"/>
                    <a:pt x="821" y="3664"/>
                  </a:cubicBezTo>
                  <a:lnTo>
                    <a:pt x="3374" y="716"/>
                  </a:lnTo>
                  <a:cubicBezTo>
                    <a:pt x="3526" y="564"/>
                    <a:pt x="3496" y="351"/>
                    <a:pt x="3344" y="230"/>
                  </a:cubicBezTo>
                  <a:lnTo>
                    <a:pt x="3192" y="78"/>
                  </a:lnTo>
                  <a:cubicBezTo>
                    <a:pt x="3125" y="24"/>
                    <a:pt x="3047" y="0"/>
                    <a:pt x="29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2"/>
            <p:cNvSpPr/>
            <p:nvPr/>
          </p:nvSpPr>
          <p:spPr>
            <a:xfrm>
              <a:off x="10669550" y="1988875"/>
              <a:ext cx="125425" cy="107075"/>
            </a:xfrm>
            <a:custGeom>
              <a:rect b="b" l="l" r="r" t="t"/>
              <a:pathLst>
                <a:path extrusionOk="0" h="4283" w="5017">
                  <a:moveTo>
                    <a:pt x="3557" y="1102"/>
                  </a:moveTo>
                  <a:lnTo>
                    <a:pt x="2919" y="1923"/>
                  </a:lnTo>
                  <a:lnTo>
                    <a:pt x="2524" y="1315"/>
                  </a:lnTo>
                  <a:lnTo>
                    <a:pt x="3557" y="1102"/>
                  </a:lnTo>
                  <a:close/>
                  <a:moveTo>
                    <a:pt x="4453" y="0"/>
                  </a:moveTo>
                  <a:cubicBezTo>
                    <a:pt x="4428" y="0"/>
                    <a:pt x="4403" y="3"/>
                    <a:pt x="4378" y="8"/>
                  </a:cubicBezTo>
                  <a:lnTo>
                    <a:pt x="305" y="920"/>
                  </a:lnTo>
                  <a:cubicBezTo>
                    <a:pt x="183" y="950"/>
                    <a:pt x="92" y="1011"/>
                    <a:pt x="62" y="1102"/>
                  </a:cubicBezTo>
                  <a:cubicBezTo>
                    <a:pt x="1" y="1224"/>
                    <a:pt x="31" y="1345"/>
                    <a:pt x="92" y="1436"/>
                  </a:cubicBezTo>
                  <a:lnTo>
                    <a:pt x="183" y="1588"/>
                  </a:lnTo>
                  <a:cubicBezTo>
                    <a:pt x="251" y="1701"/>
                    <a:pt x="352" y="1764"/>
                    <a:pt x="462" y="1764"/>
                  </a:cubicBezTo>
                  <a:cubicBezTo>
                    <a:pt x="500" y="1764"/>
                    <a:pt x="539" y="1756"/>
                    <a:pt x="578" y="1740"/>
                  </a:cubicBezTo>
                  <a:lnTo>
                    <a:pt x="1612" y="1528"/>
                  </a:lnTo>
                  <a:lnTo>
                    <a:pt x="2311" y="2713"/>
                  </a:lnTo>
                  <a:lnTo>
                    <a:pt x="1673" y="3534"/>
                  </a:lnTo>
                  <a:cubicBezTo>
                    <a:pt x="1581" y="3625"/>
                    <a:pt x="1581" y="3807"/>
                    <a:pt x="1642" y="3929"/>
                  </a:cubicBezTo>
                  <a:lnTo>
                    <a:pt x="1764" y="4111"/>
                  </a:lnTo>
                  <a:cubicBezTo>
                    <a:pt x="1842" y="4228"/>
                    <a:pt x="1957" y="4283"/>
                    <a:pt x="2070" y="4283"/>
                  </a:cubicBezTo>
                  <a:cubicBezTo>
                    <a:pt x="2133" y="4283"/>
                    <a:pt x="2196" y="4266"/>
                    <a:pt x="2250" y="4233"/>
                  </a:cubicBezTo>
                  <a:cubicBezTo>
                    <a:pt x="2311" y="4202"/>
                    <a:pt x="2341" y="4172"/>
                    <a:pt x="2372" y="4142"/>
                  </a:cubicBezTo>
                  <a:lnTo>
                    <a:pt x="4925" y="859"/>
                  </a:lnTo>
                  <a:cubicBezTo>
                    <a:pt x="5016" y="737"/>
                    <a:pt x="5016" y="585"/>
                    <a:pt x="4925" y="464"/>
                  </a:cubicBezTo>
                  <a:lnTo>
                    <a:pt x="4742" y="190"/>
                  </a:lnTo>
                  <a:cubicBezTo>
                    <a:pt x="4692" y="64"/>
                    <a:pt x="4578" y="0"/>
                    <a:pt x="4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2"/>
            <p:cNvSpPr/>
            <p:nvPr/>
          </p:nvSpPr>
          <p:spPr>
            <a:xfrm>
              <a:off x="10747075" y="2119375"/>
              <a:ext cx="123125" cy="84150"/>
            </a:xfrm>
            <a:custGeom>
              <a:rect b="b" l="l" r="r" t="t"/>
              <a:pathLst>
                <a:path extrusionOk="0" h="3366" w="4925">
                  <a:moveTo>
                    <a:pt x="3865" y="0"/>
                  </a:moveTo>
                  <a:cubicBezTo>
                    <a:pt x="3834" y="0"/>
                    <a:pt x="3801" y="5"/>
                    <a:pt x="3769" y="16"/>
                  </a:cubicBezTo>
                  <a:lnTo>
                    <a:pt x="3556" y="77"/>
                  </a:lnTo>
                  <a:cubicBezTo>
                    <a:pt x="3374" y="107"/>
                    <a:pt x="3252" y="320"/>
                    <a:pt x="3283" y="502"/>
                  </a:cubicBezTo>
                  <a:lnTo>
                    <a:pt x="3526" y="1384"/>
                  </a:lnTo>
                  <a:lnTo>
                    <a:pt x="274" y="2204"/>
                  </a:lnTo>
                  <a:cubicBezTo>
                    <a:pt x="91" y="2265"/>
                    <a:pt x="0" y="2448"/>
                    <a:pt x="31" y="2630"/>
                  </a:cubicBezTo>
                  <a:lnTo>
                    <a:pt x="91" y="2843"/>
                  </a:lnTo>
                  <a:cubicBezTo>
                    <a:pt x="144" y="3002"/>
                    <a:pt x="290" y="3092"/>
                    <a:pt x="448" y="3092"/>
                  </a:cubicBezTo>
                  <a:cubicBezTo>
                    <a:pt x="471" y="3092"/>
                    <a:pt x="494" y="3090"/>
                    <a:pt x="517" y="3086"/>
                  </a:cubicBezTo>
                  <a:lnTo>
                    <a:pt x="3769" y="2235"/>
                  </a:lnTo>
                  <a:lnTo>
                    <a:pt x="3982" y="3116"/>
                  </a:lnTo>
                  <a:cubicBezTo>
                    <a:pt x="4035" y="3275"/>
                    <a:pt x="4181" y="3365"/>
                    <a:pt x="4338" y="3365"/>
                  </a:cubicBezTo>
                  <a:cubicBezTo>
                    <a:pt x="4361" y="3365"/>
                    <a:pt x="4384" y="3363"/>
                    <a:pt x="4408" y="3359"/>
                  </a:cubicBezTo>
                  <a:lnTo>
                    <a:pt x="4620" y="3299"/>
                  </a:lnTo>
                  <a:cubicBezTo>
                    <a:pt x="4803" y="3268"/>
                    <a:pt x="4924" y="3055"/>
                    <a:pt x="4863" y="2873"/>
                  </a:cubicBezTo>
                  <a:lnTo>
                    <a:pt x="4195" y="259"/>
                  </a:lnTo>
                  <a:cubicBezTo>
                    <a:pt x="4145" y="109"/>
                    <a:pt x="4012" y="0"/>
                    <a:pt x="38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2"/>
            <p:cNvSpPr/>
            <p:nvPr/>
          </p:nvSpPr>
          <p:spPr>
            <a:xfrm>
              <a:off x="10763025" y="2304225"/>
              <a:ext cx="116275" cy="84550"/>
            </a:xfrm>
            <a:custGeom>
              <a:rect b="b" l="l" r="r" t="t"/>
              <a:pathLst>
                <a:path extrusionOk="0" h="3382" w="4651">
                  <a:moveTo>
                    <a:pt x="1515" y="0"/>
                  </a:moveTo>
                  <a:cubicBezTo>
                    <a:pt x="1324" y="0"/>
                    <a:pt x="1154" y="55"/>
                    <a:pt x="1003" y="130"/>
                  </a:cubicBezTo>
                  <a:cubicBezTo>
                    <a:pt x="791" y="221"/>
                    <a:pt x="608" y="342"/>
                    <a:pt x="456" y="494"/>
                  </a:cubicBezTo>
                  <a:cubicBezTo>
                    <a:pt x="335" y="677"/>
                    <a:pt x="213" y="859"/>
                    <a:pt x="122" y="1072"/>
                  </a:cubicBezTo>
                  <a:cubicBezTo>
                    <a:pt x="61" y="1254"/>
                    <a:pt x="0" y="1497"/>
                    <a:pt x="0" y="1710"/>
                  </a:cubicBezTo>
                  <a:cubicBezTo>
                    <a:pt x="0" y="1923"/>
                    <a:pt x="61" y="2166"/>
                    <a:pt x="152" y="2379"/>
                  </a:cubicBezTo>
                  <a:cubicBezTo>
                    <a:pt x="213" y="2561"/>
                    <a:pt x="335" y="2744"/>
                    <a:pt x="456" y="2896"/>
                  </a:cubicBezTo>
                  <a:cubicBezTo>
                    <a:pt x="760" y="3200"/>
                    <a:pt x="1186" y="3382"/>
                    <a:pt x="1642" y="3382"/>
                  </a:cubicBezTo>
                  <a:lnTo>
                    <a:pt x="4317" y="3382"/>
                  </a:lnTo>
                  <a:cubicBezTo>
                    <a:pt x="4499" y="3382"/>
                    <a:pt x="4651" y="3230"/>
                    <a:pt x="4651" y="3048"/>
                  </a:cubicBezTo>
                  <a:lnTo>
                    <a:pt x="4651" y="2835"/>
                  </a:lnTo>
                  <a:cubicBezTo>
                    <a:pt x="4651" y="2652"/>
                    <a:pt x="4499" y="2500"/>
                    <a:pt x="4317" y="2500"/>
                  </a:cubicBezTo>
                  <a:lnTo>
                    <a:pt x="1642" y="2500"/>
                  </a:lnTo>
                  <a:cubicBezTo>
                    <a:pt x="1551" y="2500"/>
                    <a:pt x="1459" y="2470"/>
                    <a:pt x="1368" y="2440"/>
                  </a:cubicBezTo>
                  <a:cubicBezTo>
                    <a:pt x="1277" y="2409"/>
                    <a:pt x="1216" y="2348"/>
                    <a:pt x="1125" y="2257"/>
                  </a:cubicBezTo>
                  <a:cubicBezTo>
                    <a:pt x="1064" y="2196"/>
                    <a:pt x="1003" y="2105"/>
                    <a:pt x="973" y="2014"/>
                  </a:cubicBezTo>
                  <a:cubicBezTo>
                    <a:pt x="943" y="1923"/>
                    <a:pt x="912" y="1801"/>
                    <a:pt x="912" y="1680"/>
                  </a:cubicBezTo>
                  <a:cubicBezTo>
                    <a:pt x="912" y="1589"/>
                    <a:pt x="943" y="1467"/>
                    <a:pt x="973" y="1376"/>
                  </a:cubicBezTo>
                  <a:cubicBezTo>
                    <a:pt x="1003" y="1254"/>
                    <a:pt x="1064" y="1193"/>
                    <a:pt x="1125" y="1102"/>
                  </a:cubicBezTo>
                  <a:cubicBezTo>
                    <a:pt x="1216" y="1041"/>
                    <a:pt x="1277" y="981"/>
                    <a:pt x="1368" y="950"/>
                  </a:cubicBezTo>
                  <a:cubicBezTo>
                    <a:pt x="1459" y="920"/>
                    <a:pt x="1551" y="889"/>
                    <a:pt x="1642" y="889"/>
                  </a:cubicBezTo>
                  <a:lnTo>
                    <a:pt x="4317" y="889"/>
                  </a:lnTo>
                  <a:cubicBezTo>
                    <a:pt x="4499" y="889"/>
                    <a:pt x="4651" y="737"/>
                    <a:pt x="4651" y="555"/>
                  </a:cubicBezTo>
                  <a:lnTo>
                    <a:pt x="4651" y="342"/>
                  </a:lnTo>
                  <a:cubicBezTo>
                    <a:pt x="4651" y="174"/>
                    <a:pt x="4521" y="5"/>
                    <a:pt x="4357" y="5"/>
                  </a:cubicBezTo>
                  <a:cubicBezTo>
                    <a:pt x="4344" y="5"/>
                    <a:pt x="4330" y="6"/>
                    <a:pt x="4317" y="8"/>
                  </a:cubicBezTo>
                  <a:lnTo>
                    <a:pt x="1642" y="8"/>
                  </a:lnTo>
                  <a:cubicBezTo>
                    <a:pt x="1599" y="3"/>
                    <a:pt x="1557" y="0"/>
                    <a:pt x="1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2"/>
            <p:cNvSpPr/>
            <p:nvPr/>
          </p:nvSpPr>
          <p:spPr>
            <a:xfrm>
              <a:off x="10763025" y="2474825"/>
              <a:ext cx="117800" cy="79625"/>
            </a:xfrm>
            <a:custGeom>
              <a:rect b="b" l="l" r="r" t="t"/>
              <a:pathLst>
                <a:path extrusionOk="0" h="3185" w="4712">
                  <a:moveTo>
                    <a:pt x="1019" y="0"/>
                  </a:moveTo>
                  <a:cubicBezTo>
                    <a:pt x="973" y="0"/>
                    <a:pt x="928" y="8"/>
                    <a:pt x="882" y="23"/>
                  </a:cubicBezTo>
                  <a:cubicBezTo>
                    <a:pt x="700" y="114"/>
                    <a:pt x="548" y="236"/>
                    <a:pt x="396" y="388"/>
                  </a:cubicBezTo>
                  <a:cubicBezTo>
                    <a:pt x="152" y="722"/>
                    <a:pt x="0" y="1117"/>
                    <a:pt x="0" y="1543"/>
                  </a:cubicBezTo>
                  <a:cubicBezTo>
                    <a:pt x="0" y="1968"/>
                    <a:pt x="122" y="2363"/>
                    <a:pt x="396" y="2698"/>
                  </a:cubicBezTo>
                  <a:cubicBezTo>
                    <a:pt x="517" y="2850"/>
                    <a:pt x="700" y="2971"/>
                    <a:pt x="882" y="3063"/>
                  </a:cubicBezTo>
                  <a:cubicBezTo>
                    <a:pt x="1064" y="3123"/>
                    <a:pt x="1247" y="3184"/>
                    <a:pt x="1459" y="3184"/>
                  </a:cubicBezTo>
                  <a:cubicBezTo>
                    <a:pt x="1763" y="3184"/>
                    <a:pt x="2037" y="3063"/>
                    <a:pt x="2280" y="2880"/>
                  </a:cubicBezTo>
                  <a:cubicBezTo>
                    <a:pt x="2493" y="2728"/>
                    <a:pt x="2645" y="2485"/>
                    <a:pt x="2736" y="2181"/>
                  </a:cubicBezTo>
                  <a:cubicBezTo>
                    <a:pt x="2736" y="2181"/>
                    <a:pt x="2736" y="2151"/>
                    <a:pt x="2736" y="2151"/>
                  </a:cubicBezTo>
                  <a:lnTo>
                    <a:pt x="2918" y="1269"/>
                  </a:lnTo>
                  <a:cubicBezTo>
                    <a:pt x="2949" y="1178"/>
                    <a:pt x="3010" y="1087"/>
                    <a:pt x="3101" y="996"/>
                  </a:cubicBezTo>
                  <a:cubicBezTo>
                    <a:pt x="3162" y="935"/>
                    <a:pt x="3222" y="904"/>
                    <a:pt x="3314" y="904"/>
                  </a:cubicBezTo>
                  <a:cubicBezTo>
                    <a:pt x="3374" y="904"/>
                    <a:pt x="3435" y="935"/>
                    <a:pt x="3496" y="935"/>
                  </a:cubicBezTo>
                  <a:cubicBezTo>
                    <a:pt x="3557" y="996"/>
                    <a:pt x="3618" y="1026"/>
                    <a:pt x="3648" y="1056"/>
                  </a:cubicBezTo>
                  <a:cubicBezTo>
                    <a:pt x="3709" y="1117"/>
                    <a:pt x="3739" y="1178"/>
                    <a:pt x="3770" y="1239"/>
                  </a:cubicBezTo>
                  <a:cubicBezTo>
                    <a:pt x="3800" y="1330"/>
                    <a:pt x="3800" y="1452"/>
                    <a:pt x="3800" y="1543"/>
                  </a:cubicBezTo>
                  <a:cubicBezTo>
                    <a:pt x="3800" y="1634"/>
                    <a:pt x="3800" y="1725"/>
                    <a:pt x="3770" y="1816"/>
                  </a:cubicBezTo>
                  <a:cubicBezTo>
                    <a:pt x="3739" y="1877"/>
                    <a:pt x="3709" y="1938"/>
                    <a:pt x="3648" y="1999"/>
                  </a:cubicBezTo>
                  <a:cubicBezTo>
                    <a:pt x="3618" y="2029"/>
                    <a:pt x="3557" y="2090"/>
                    <a:pt x="3496" y="2120"/>
                  </a:cubicBezTo>
                  <a:cubicBezTo>
                    <a:pt x="3374" y="2211"/>
                    <a:pt x="3314" y="2363"/>
                    <a:pt x="3344" y="2546"/>
                  </a:cubicBezTo>
                  <a:lnTo>
                    <a:pt x="3435" y="2728"/>
                  </a:lnTo>
                  <a:cubicBezTo>
                    <a:pt x="3466" y="2819"/>
                    <a:pt x="3557" y="2911"/>
                    <a:pt x="3648" y="2941"/>
                  </a:cubicBezTo>
                  <a:cubicBezTo>
                    <a:pt x="3694" y="2956"/>
                    <a:pt x="3739" y="2964"/>
                    <a:pt x="3785" y="2964"/>
                  </a:cubicBezTo>
                  <a:cubicBezTo>
                    <a:pt x="3830" y="2964"/>
                    <a:pt x="3876" y="2956"/>
                    <a:pt x="3921" y="2941"/>
                  </a:cubicBezTo>
                  <a:cubicBezTo>
                    <a:pt x="4073" y="2850"/>
                    <a:pt x="4225" y="2759"/>
                    <a:pt x="4317" y="2607"/>
                  </a:cubicBezTo>
                  <a:cubicBezTo>
                    <a:pt x="4560" y="2303"/>
                    <a:pt x="4712" y="1938"/>
                    <a:pt x="4712" y="1543"/>
                  </a:cubicBezTo>
                  <a:cubicBezTo>
                    <a:pt x="4712" y="1148"/>
                    <a:pt x="4590" y="752"/>
                    <a:pt x="4317" y="449"/>
                  </a:cubicBezTo>
                  <a:cubicBezTo>
                    <a:pt x="4195" y="327"/>
                    <a:pt x="4043" y="205"/>
                    <a:pt x="3861" y="145"/>
                  </a:cubicBezTo>
                  <a:cubicBezTo>
                    <a:pt x="3678" y="53"/>
                    <a:pt x="3496" y="23"/>
                    <a:pt x="3283" y="23"/>
                  </a:cubicBezTo>
                  <a:cubicBezTo>
                    <a:pt x="2979" y="23"/>
                    <a:pt x="2706" y="114"/>
                    <a:pt x="2462" y="327"/>
                  </a:cubicBezTo>
                  <a:cubicBezTo>
                    <a:pt x="2250" y="509"/>
                    <a:pt x="2098" y="752"/>
                    <a:pt x="2007" y="1056"/>
                  </a:cubicBezTo>
                  <a:lnTo>
                    <a:pt x="2007" y="1087"/>
                  </a:lnTo>
                  <a:lnTo>
                    <a:pt x="1824" y="1968"/>
                  </a:lnTo>
                  <a:cubicBezTo>
                    <a:pt x="1794" y="2060"/>
                    <a:pt x="1763" y="2120"/>
                    <a:pt x="1672" y="2181"/>
                  </a:cubicBezTo>
                  <a:cubicBezTo>
                    <a:pt x="1611" y="2242"/>
                    <a:pt x="1520" y="2272"/>
                    <a:pt x="1459" y="2272"/>
                  </a:cubicBezTo>
                  <a:cubicBezTo>
                    <a:pt x="1368" y="2272"/>
                    <a:pt x="1307" y="2272"/>
                    <a:pt x="1247" y="2242"/>
                  </a:cubicBezTo>
                  <a:cubicBezTo>
                    <a:pt x="1186" y="2211"/>
                    <a:pt x="1125" y="2151"/>
                    <a:pt x="1095" y="2090"/>
                  </a:cubicBezTo>
                  <a:cubicBezTo>
                    <a:pt x="1034" y="2029"/>
                    <a:pt x="1003" y="1968"/>
                    <a:pt x="973" y="1877"/>
                  </a:cubicBezTo>
                  <a:cubicBezTo>
                    <a:pt x="943" y="1756"/>
                    <a:pt x="912" y="1664"/>
                    <a:pt x="912" y="1543"/>
                  </a:cubicBezTo>
                  <a:cubicBezTo>
                    <a:pt x="912" y="1391"/>
                    <a:pt x="973" y="1239"/>
                    <a:pt x="1034" y="1087"/>
                  </a:cubicBezTo>
                  <a:cubicBezTo>
                    <a:pt x="1095" y="996"/>
                    <a:pt x="1155" y="904"/>
                    <a:pt x="1277" y="844"/>
                  </a:cubicBezTo>
                  <a:cubicBezTo>
                    <a:pt x="1429" y="752"/>
                    <a:pt x="1490" y="570"/>
                    <a:pt x="1429" y="418"/>
                  </a:cubicBezTo>
                  <a:lnTo>
                    <a:pt x="1368" y="205"/>
                  </a:lnTo>
                  <a:cubicBezTo>
                    <a:pt x="1307" y="114"/>
                    <a:pt x="1247" y="53"/>
                    <a:pt x="1155" y="23"/>
                  </a:cubicBezTo>
                  <a:cubicBezTo>
                    <a:pt x="1110" y="8"/>
                    <a:pt x="1064" y="0"/>
                    <a:pt x="1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2"/>
            <p:cNvSpPr/>
            <p:nvPr/>
          </p:nvSpPr>
          <p:spPr>
            <a:xfrm>
              <a:off x="9747800" y="2893325"/>
              <a:ext cx="78300" cy="130725"/>
            </a:xfrm>
            <a:custGeom>
              <a:rect b="b" l="l" r="r" t="t"/>
              <a:pathLst>
                <a:path extrusionOk="0" h="5229" w="3132">
                  <a:moveTo>
                    <a:pt x="2493" y="1"/>
                  </a:moveTo>
                  <a:cubicBezTo>
                    <a:pt x="2280" y="1"/>
                    <a:pt x="2098" y="153"/>
                    <a:pt x="2098" y="365"/>
                  </a:cubicBezTo>
                  <a:lnTo>
                    <a:pt x="2098" y="3618"/>
                  </a:lnTo>
                  <a:cubicBezTo>
                    <a:pt x="2128" y="3770"/>
                    <a:pt x="2037" y="3922"/>
                    <a:pt x="1916" y="4013"/>
                  </a:cubicBezTo>
                  <a:cubicBezTo>
                    <a:pt x="1855" y="4074"/>
                    <a:pt x="1794" y="4104"/>
                    <a:pt x="1733" y="4134"/>
                  </a:cubicBezTo>
                  <a:cubicBezTo>
                    <a:pt x="1642" y="4165"/>
                    <a:pt x="1551" y="4195"/>
                    <a:pt x="1460" y="4195"/>
                  </a:cubicBezTo>
                  <a:cubicBezTo>
                    <a:pt x="1338" y="4195"/>
                    <a:pt x="1247" y="4165"/>
                    <a:pt x="1156" y="4104"/>
                  </a:cubicBezTo>
                  <a:cubicBezTo>
                    <a:pt x="1034" y="4074"/>
                    <a:pt x="973" y="4013"/>
                    <a:pt x="913" y="3922"/>
                  </a:cubicBezTo>
                  <a:cubicBezTo>
                    <a:pt x="840" y="3812"/>
                    <a:pt x="723" y="3757"/>
                    <a:pt x="608" y="3757"/>
                  </a:cubicBezTo>
                  <a:cubicBezTo>
                    <a:pt x="532" y="3757"/>
                    <a:pt x="457" y="3782"/>
                    <a:pt x="396" y="3830"/>
                  </a:cubicBezTo>
                  <a:lnTo>
                    <a:pt x="183" y="3952"/>
                  </a:lnTo>
                  <a:cubicBezTo>
                    <a:pt x="92" y="4013"/>
                    <a:pt x="31" y="4104"/>
                    <a:pt x="1" y="4195"/>
                  </a:cubicBezTo>
                  <a:cubicBezTo>
                    <a:pt x="1" y="4286"/>
                    <a:pt x="1" y="4408"/>
                    <a:pt x="62" y="4499"/>
                  </a:cubicBezTo>
                  <a:cubicBezTo>
                    <a:pt x="214" y="4712"/>
                    <a:pt x="426" y="4894"/>
                    <a:pt x="669" y="5016"/>
                  </a:cubicBezTo>
                  <a:cubicBezTo>
                    <a:pt x="913" y="5137"/>
                    <a:pt x="1186" y="5229"/>
                    <a:pt x="1460" y="5229"/>
                  </a:cubicBezTo>
                  <a:cubicBezTo>
                    <a:pt x="1885" y="5229"/>
                    <a:pt x="2311" y="5046"/>
                    <a:pt x="2615" y="4773"/>
                  </a:cubicBezTo>
                  <a:cubicBezTo>
                    <a:pt x="2797" y="4621"/>
                    <a:pt x="2919" y="4438"/>
                    <a:pt x="3010" y="4226"/>
                  </a:cubicBezTo>
                  <a:cubicBezTo>
                    <a:pt x="3101" y="4043"/>
                    <a:pt x="3132" y="3830"/>
                    <a:pt x="3132" y="3618"/>
                  </a:cubicBezTo>
                  <a:lnTo>
                    <a:pt x="3132" y="365"/>
                  </a:lnTo>
                  <a:cubicBezTo>
                    <a:pt x="3132" y="153"/>
                    <a:pt x="2949" y="1"/>
                    <a:pt x="2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2"/>
            <p:cNvSpPr/>
            <p:nvPr/>
          </p:nvSpPr>
          <p:spPr>
            <a:xfrm>
              <a:off x="9852675" y="2893325"/>
              <a:ext cx="95000" cy="130725"/>
            </a:xfrm>
            <a:custGeom>
              <a:rect b="b" l="l" r="r" t="t"/>
              <a:pathLst>
                <a:path extrusionOk="0" h="5229" w="3800">
                  <a:moveTo>
                    <a:pt x="396" y="1"/>
                  </a:moveTo>
                  <a:cubicBezTo>
                    <a:pt x="183" y="1"/>
                    <a:pt x="31" y="153"/>
                    <a:pt x="31" y="365"/>
                  </a:cubicBezTo>
                  <a:lnTo>
                    <a:pt x="31" y="3405"/>
                  </a:lnTo>
                  <a:cubicBezTo>
                    <a:pt x="0" y="3648"/>
                    <a:pt x="61" y="3891"/>
                    <a:pt x="152" y="4104"/>
                  </a:cubicBezTo>
                  <a:cubicBezTo>
                    <a:pt x="274" y="4347"/>
                    <a:pt x="396" y="4530"/>
                    <a:pt x="578" y="4712"/>
                  </a:cubicBezTo>
                  <a:cubicBezTo>
                    <a:pt x="760" y="4864"/>
                    <a:pt x="973" y="4985"/>
                    <a:pt x="1216" y="5077"/>
                  </a:cubicBezTo>
                  <a:cubicBezTo>
                    <a:pt x="1421" y="5165"/>
                    <a:pt x="1655" y="5224"/>
                    <a:pt x="1917" y="5228"/>
                  </a:cubicBezTo>
                  <a:lnTo>
                    <a:pt x="1917" y="5228"/>
                  </a:lnTo>
                  <a:cubicBezTo>
                    <a:pt x="2422" y="5221"/>
                    <a:pt x="2895" y="5039"/>
                    <a:pt x="3253" y="4712"/>
                  </a:cubicBezTo>
                  <a:cubicBezTo>
                    <a:pt x="3435" y="4530"/>
                    <a:pt x="3557" y="4347"/>
                    <a:pt x="3648" y="4104"/>
                  </a:cubicBezTo>
                  <a:cubicBezTo>
                    <a:pt x="3769" y="3891"/>
                    <a:pt x="3800" y="3648"/>
                    <a:pt x="3800" y="3405"/>
                  </a:cubicBezTo>
                  <a:lnTo>
                    <a:pt x="3800" y="365"/>
                  </a:lnTo>
                  <a:cubicBezTo>
                    <a:pt x="3800" y="153"/>
                    <a:pt x="3648" y="1"/>
                    <a:pt x="3435" y="1"/>
                  </a:cubicBezTo>
                  <a:lnTo>
                    <a:pt x="3192" y="1"/>
                  </a:lnTo>
                  <a:cubicBezTo>
                    <a:pt x="2979" y="1"/>
                    <a:pt x="2827" y="153"/>
                    <a:pt x="2827" y="365"/>
                  </a:cubicBezTo>
                  <a:lnTo>
                    <a:pt x="2827" y="3405"/>
                  </a:lnTo>
                  <a:cubicBezTo>
                    <a:pt x="2827" y="3496"/>
                    <a:pt x="2797" y="3587"/>
                    <a:pt x="2766" y="3678"/>
                  </a:cubicBezTo>
                  <a:cubicBezTo>
                    <a:pt x="2706" y="3800"/>
                    <a:pt x="2645" y="3861"/>
                    <a:pt x="2584" y="3952"/>
                  </a:cubicBezTo>
                  <a:cubicBezTo>
                    <a:pt x="2493" y="4013"/>
                    <a:pt x="2402" y="4074"/>
                    <a:pt x="2280" y="4134"/>
                  </a:cubicBezTo>
                  <a:cubicBezTo>
                    <a:pt x="2158" y="4165"/>
                    <a:pt x="2037" y="4195"/>
                    <a:pt x="1915" y="4195"/>
                  </a:cubicBezTo>
                  <a:cubicBezTo>
                    <a:pt x="1794" y="4195"/>
                    <a:pt x="1642" y="4165"/>
                    <a:pt x="1520" y="4134"/>
                  </a:cubicBezTo>
                  <a:cubicBezTo>
                    <a:pt x="1429" y="4074"/>
                    <a:pt x="1338" y="4013"/>
                    <a:pt x="1247" y="3952"/>
                  </a:cubicBezTo>
                  <a:cubicBezTo>
                    <a:pt x="1186" y="3861"/>
                    <a:pt x="1125" y="3800"/>
                    <a:pt x="1064" y="3678"/>
                  </a:cubicBezTo>
                  <a:cubicBezTo>
                    <a:pt x="1034" y="3587"/>
                    <a:pt x="1003" y="3496"/>
                    <a:pt x="1003" y="3405"/>
                  </a:cubicBezTo>
                  <a:lnTo>
                    <a:pt x="1003" y="365"/>
                  </a:lnTo>
                  <a:cubicBezTo>
                    <a:pt x="1003" y="153"/>
                    <a:pt x="821" y="1"/>
                    <a:pt x="639" y="1"/>
                  </a:cubicBezTo>
                  <a:close/>
                  <a:moveTo>
                    <a:pt x="1917" y="5228"/>
                  </a:moveTo>
                  <a:lnTo>
                    <a:pt x="1917" y="5228"/>
                  </a:lnTo>
                  <a:cubicBezTo>
                    <a:pt x="1906" y="5229"/>
                    <a:pt x="1895" y="5229"/>
                    <a:pt x="1885" y="5229"/>
                  </a:cubicBezTo>
                  <a:lnTo>
                    <a:pt x="1946" y="5229"/>
                  </a:lnTo>
                  <a:cubicBezTo>
                    <a:pt x="1936" y="5229"/>
                    <a:pt x="1926" y="5229"/>
                    <a:pt x="1917" y="52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2"/>
            <p:cNvSpPr/>
            <p:nvPr/>
          </p:nvSpPr>
          <p:spPr>
            <a:xfrm>
              <a:off x="9976525" y="2894850"/>
              <a:ext cx="88175" cy="129200"/>
            </a:xfrm>
            <a:custGeom>
              <a:rect b="b" l="l" r="r" t="t"/>
              <a:pathLst>
                <a:path extrusionOk="0" h="5168" w="3527">
                  <a:moveTo>
                    <a:pt x="1710" y="1022"/>
                  </a:moveTo>
                  <a:cubicBezTo>
                    <a:pt x="1799" y="1022"/>
                    <a:pt x="1888" y="1050"/>
                    <a:pt x="1977" y="1095"/>
                  </a:cubicBezTo>
                  <a:cubicBezTo>
                    <a:pt x="2068" y="1125"/>
                    <a:pt x="2159" y="1155"/>
                    <a:pt x="2220" y="1216"/>
                  </a:cubicBezTo>
                  <a:cubicBezTo>
                    <a:pt x="2311" y="1277"/>
                    <a:pt x="2372" y="1368"/>
                    <a:pt x="2402" y="1459"/>
                  </a:cubicBezTo>
                  <a:cubicBezTo>
                    <a:pt x="2433" y="1551"/>
                    <a:pt x="2463" y="1642"/>
                    <a:pt x="2463" y="1733"/>
                  </a:cubicBezTo>
                  <a:cubicBezTo>
                    <a:pt x="2463" y="1824"/>
                    <a:pt x="2433" y="1915"/>
                    <a:pt x="2402" y="1976"/>
                  </a:cubicBezTo>
                  <a:cubicBezTo>
                    <a:pt x="2372" y="2067"/>
                    <a:pt x="2311" y="2158"/>
                    <a:pt x="2220" y="2219"/>
                  </a:cubicBezTo>
                  <a:cubicBezTo>
                    <a:pt x="2159" y="2310"/>
                    <a:pt x="2068" y="2341"/>
                    <a:pt x="1946" y="2402"/>
                  </a:cubicBezTo>
                  <a:cubicBezTo>
                    <a:pt x="1855" y="2432"/>
                    <a:pt x="1733" y="2462"/>
                    <a:pt x="1612" y="2462"/>
                  </a:cubicBezTo>
                  <a:lnTo>
                    <a:pt x="974" y="2462"/>
                  </a:lnTo>
                  <a:lnTo>
                    <a:pt x="974" y="1034"/>
                  </a:lnTo>
                  <a:lnTo>
                    <a:pt x="1612" y="1034"/>
                  </a:lnTo>
                  <a:cubicBezTo>
                    <a:pt x="1644" y="1026"/>
                    <a:pt x="1677" y="1022"/>
                    <a:pt x="1710" y="1022"/>
                  </a:cubicBezTo>
                  <a:close/>
                  <a:moveTo>
                    <a:pt x="366" y="0"/>
                  </a:moveTo>
                  <a:cubicBezTo>
                    <a:pt x="153" y="0"/>
                    <a:pt x="1" y="152"/>
                    <a:pt x="1" y="365"/>
                  </a:cubicBezTo>
                  <a:lnTo>
                    <a:pt x="1" y="4772"/>
                  </a:lnTo>
                  <a:cubicBezTo>
                    <a:pt x="1" y="4985"/>
                    <a:pt x="153" y="5168"/>
                    <a:pt x="366" y="5168"/>
                  </a:cubicBezTo>
                  <a:lnTo>
                    <a:pt x="609" y="5168"/>
                  </a:lnTo>
                  <a:cubicBezTo>
                    <a:pt x="822" y="5168"/>
                    <a:pt x="974" y="5016"/>
                    <a:pt x="1004" y="4803"/>
                  </a:cubicBezTo>
                  <a:lnTo>
                    <a:pt x="1004" y="3526"/>
                  </a:lnTo>
                  <a:lnTo>
                    <a:pt x="1612" y="3526"/>
                  </a:lnTo>
                  <a:cubicBezTo>
                    <a:pt x="1855" y="3526"/>
                    <a:pt x="2098" y="3465"/>
                    <a:pt x="2311" y="3374"/>
                  </a:cubicBezTo>
                  <a:cubicBezTo>
                    <a:pt x="2554" y="3283"/>
                    <a:pt x="2767" y="3161"/>
                    <a:pt x="2919" y="3010"/>
                  </a:cubicBezTo>
                  <a:cubicBezTo>
                    <a:pt x="3101" y="2858"/>
                    <a:pt x="3253" y="2645"/>
                    <a:pt x="3344" y="2432"/>
                  </a:cubicBezTo>
                  <a:cubicBezTo>
                    <a:pt x="3527" y="2006"/>
                    <a:pt x="3527" y="1490"/>
                    <a:pt x="3344" y="1064"/>
                  </a:cubicBezTo>
                  <a:cubicBezTo>
                    <a:pt x="3253" y="851"/>
                    <a:pt x="3101" y="669"/>
                    <a:pt x="2919" y="517"/>
                  </a:cubicBezTo>
                  <a:cubicBezTo>
                    <a:pt x="2767" y="335"/>
                    <a:pt x="2554" y="213"/>
                    <a:pt x="2311" y="122"/>
                  </a:cubicBezTo>
                  <a:cubicBezTo>
                    <a:pt x="2098" y="31"/>
                    <a:pt x="1855" y="0"/>
                    <a:pt x="16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2"/>
            <p:cNvSpPr/>
            <p:nvPr/>
          </p:nvSpPr>
          <p:spPr>
            <a:xfrm>
              <a:off x="10091275" y="2894850"/>
              <a:ext cx="24350" cy="129200"/>
            </a:xfrm>
            <a:custGeom>
              <a:rect b="b" l="l" r="r" t="t"/>
              <a:pathLst>
                <a:path extrusionOk="0" h="5168" w="974">
                  <a:moveTo>
                    <a:pt x="365" y="0"/>
                  </a:moveTo>
                  <a:cubicBezTo>
                    <a:pt x="153" y="0"/>
                    <a:pt x="1" y="152"/>
                    <a:pt x="1" y="365"/>
                  </a:cubicBezTo>
                  <a:lnTo>
                    <a:pt x="1" y="4772"/>
                  </a:lnTo>
                  <a:cubicBezTo>
                    <a:pt x="1" y="4985"/>
                    <a:pt x="153" y="5168"/>
                    <a:pt x="365" y="5168"/>
                  </a:cubicBezTo>
                  <a:lnTo>
                    <a:pt x="609" y="5168"/>
                  </a:lnTo>
                  <a:cubicBezTo>
                    <a:pt x="821" y="5168"/>
                    <a:pt x="973" y="4985"/>
                    <a:pt x="973" y="4772"/>
                  </a:cubicBezTo>
                  <a:lnTo>
                    <a:pt x="973" y="365"/>
                  </a:lnTo>
                  <a:cubicBezTo>
                    <a:pt x="973" y="152"/>
                    <a:pt x="821" y="0"/>
                    <a:pt x="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2"/>
            <p:cNvSpPr/>
            <p:nvPr/>
          </p:nvSpPr>
          <p:spPr>
            <a:xfrm>
              <a:off x="10143700" y="2894850"/>
              <a:ext cx="95025" cy="129200"/>
            </a:xfrm>
            <a:custGeom>
              <a:rect b="b" l="l" r="r" t="t"/>
              <a:pathLst>
                <a:path extrusionOk="0" h="5168" w="3801">
                  <a:moveTo>
                    <a:pt x="366" y="0"/>
                  </a:moveTo>
                  <a:cubicBezTo>
                    <a:pt x="153" y="0"/>
                    <a:pt x="1" y="183"/>
                    <a:pt x="1" y="396"/>
                  </a:cubicBezTo>
                  <a:lnTo>
                    <a:pt x="1" y="639"/>
                  </a:lnTo>
                  <a:cubicBezTo>
                    <a:pt x="1" y="851"/>
                    <a:pt x="153" y="1003"/>
                    <a:pt x="366" y="1003"/>
                  </a:cubicBezTo>
                  <a:lnTo>
                    <a:pt x="1399" y="1003"/>
                  </a:lnTo>
                  <a:lnTo>
                    <a:pt x="1399" y="4772"/>
                  </a:lnTo>
                  <a:cubicBezTo>
                    <a:pt x="1399" y="4985"/>
                    <a:pt x="1551" y="5168"/>
                    <a:pt x="1764" y="5168"/>
                  </a:cubicBezTo>
                  <a:lnTo>
                    <a:pt x="2007" y="5168"/>
                  </a:lnTo>
                  <a:cubicBezTo>
                    <a:pt x="2220" y="5168"/>
                    <a:pt x="2402" y="4985"/>
                    <a:pt x="2402" y="4772"/>
                  </a:cubicBezTo>
                  <a:lnTo>
                    <a:pt x="2402" y="1003"/>
                  </a:lnTo>
                  <a:lnTo>
                    <a:pt x="3405" y="1003"/>
                  </a:lnTo>
                  <a:cubicBezTo>
                    <a:pt x="3618" y="1003"/>
                    <a:pt x="3800" y="851"/>
                    <a:pt x="3800" y="639"/>
                  </a:cubicBezTo>
                  <a:lnTo>
                    <a:pt x="3800" y="396"/>
                  </a:lnTo>
                  <a:cubicBezTo>
                    <a:pt x="3800" y="183"/>
                    <a:pt x="3618" y="0"/>
                    <a:pt x="3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2"/>
            <p:cNvSpPr/>
            <p:nvPr/>
          </p:nvSpPr>
          <p:spPr>
            <a:xfrm>
              <a:off x="10263775" y="2894850"/>
              <a:ext cx="78300" cy="129200"/>
            </a:xfrm>
            <a:custGeom>
              <a:rect b="b" l="l" r="r" t="t"/>
              <a:pathLst>
                <a:path extrusionOk="0" h="5168" w="3132">
                  <a:moveTo>
                    <a:pt x="365" y="0"/>
                  </a:moveTo>
                  <a:cubicBezTo>
                    <a:pt x="152" y="0"/>
                    <a:pt x="0" y="152"/>
                    <a:pt x="0" y="365"/>
                  </a:cubicBezTo>
                  <a:lnTo>
                    <a:pt x="0" y="4772"/>
                  </a:lnTo>
                  <a:cubicBezTo>
                    <a:pt x="0" y="4985"/>
                    <a:pt x="152" y="5168"/>
                    <a:pt x="365" y="5168"/>
                  </a:cubicBezTo>
                  <a:lnTo>
                    <a:pt x="2736" y="5168"/>
                  </a:lnTo>
                  <a:cubicBezTo>
                    <a:pt x="2949" y="5168"/>
                    <a:pt x="3131" y="4955"/>
                    <a:pt x="3131" y="4742"/>
                  </a:cubicBezTo>
                  <a:lnTo>
                    <a:pt x="3131" y="4499"/>
                  </a:lnTo>
                  <a:cubicBezTo>
                    <a:pt x="3131" y="4286"/>
                    <a:pt x="2949" y="4104"/>
                    <a:pt x="2736" y="4104"/>
                  </a:cubicBezTo>
                  <a:lnTo>
                    <a:pt x="973" y="4104"/>
                  </a:lnTo>
                  <a:lnTo>
                    <a:pt x="973" y="3070"/>
                  </a:lnTo>
                  <a:lnTo>
                    <a:pt x="2554" y="3070"/>
                  </a:lnTo>
                  <a:cubicBezTo>
                    <a:pt x="2766" y="3070"/>
                    <a:pt x="2918" y="2888"/>
                    <a:pt x="2918" y="2675"/>
                  </a:cubicBezTo>
                  <a:lnTo>
                    <a:pt x="2918" y="2432"/>
                  </a:lnTo>
                  <a:cubicBezTo>
                    <a:pt x="2918" y="2219"/>
                    <a:pt x="2766" y="2037"/>
                    <a:pt x="2554" y="2037"/>
                  </a:cubicBezTo>
                  <a:lnTo>
                    <a:pt x="973" y="2037"/>
                  </a:lnTo>
                  <a:lnTo>
                    <a:pt x="973" y="1003"/>
                  </a:lnTo>
                  <a:lnTo>
                    <a:pt x="2736" y="1003"/>
                  </a:lnTo>
                  <a:cubicBezTo>
                    <a:pt x="2949" y="1003"/>
                    <a:pt x="3131" y="821"/>
                    <a:pt x="3131" y="639"/>
                  </a:cubicBezTo>
                  <a:lnTo>
                    <a:pt x="3131" y="365"/>
                  </a:lnTo>
                  <a:cubicBezTo>
                    <a:pt x="3131" y="152"/>
                    <a:pt x="2949"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2"/>
            <p:cNvSpPr/>
            <p:nvPr/>
          </p:nvSpPr>
          <p:spPr>
            <a:xfrm>
              <a:off x="10370925" y="2894850"/>
              <a:ext cx="91200" cy="129200"/>
            </a:xfrm>
            <a:custGeom>
              <a:rect b="b" l="l" r="r" t="t"/>
              <a:pathLst>
                <a:path extrusionOk="0" h="5168" w="3648">
                  <a:moveTo>
                    <a:pt x="1642" y="1034"/>
                  </a:moveTo>
                  <a:cubicBezTo>
                    <a:pt x="1763" y="1034"/>
                    <a:pt x="1854" y="1034"/>
                    <a:pt x="1976" y="1095"/>
                  </a:cubicBezTo>
                  <a:cubicBezTo>
                    <a:pt x="2067" y="1125"/>
                    <a:pt x="2158" y="1155"/>
                    <a:pt x="2250" y="1216"/>
                  </a:cubicBezTo>
                  <a:cubicBezTo>
                    <a:pt x="2341" y="1277"/>
                    <a:pt x="2371" y="1368"/>
                    <a:pt x="2432" y="1429"/>
                  </a:cubicBezTo>
                  <a:cubicBezTo>
                    <a:pt x="2493" y="1581"/>
                    <a:pt x="2493" y="1733"/>
                    <a:pt x="2432" y="1885"/>
                  </a:cubicBezTo>
                  <a:cubicBezTo>
                    <a:pt x="2371" y="1976"/>
                    <a:pt x="2341" y="2037"/>
                    <a:pt x="2250" y="2098"/>
                  </a:cubicBezTo>
                  <a:cubicBezTo>
                    <a:pt x="2189" y="2158"/>
                    <a:pt x="2067" y="2219"/>
                    <a:pt x="1976" y="2250"/>
                  </a:cubicBezTo>
                  <a:cubicBezTo>
                    <a:pt x="1854" y="2280"/>
                    <a:pt x="1763" y="2280"/>
                    <a:pt x="1642" y="2310"/>
                  </a:cubicBezTo>
                  <a:lnTo>
                    <a:pt x="1003" y="2310"/>
                  </a:lnTo>
                  <a:lnTo>
                    <a:pt x="1003" y="1034"/>
                  </a:lnTo>
                  <a:close/>
                  <a:moveTo>
                    <a:pt x="395" y="0"/>
                  </a:moveTo>
                  <a:cubicBezTo>
                    <a:pt x="183" y="0"/>
                    <a:pt x="0" y="152"/>
                    <a:pt x="0" y="365"/>
                  </a:cubicBezTo>
                  <a:lnTo>
                    <a:pt x="0" y="4772"/>
                  </a:lnTo>
                  <a:cubicBezTo>
                    <a:pt x="0" y="4985"/>
                    <a:pt x="183" y="5168"/>
                    <a:pt x="395" y="5168"/>
                  </a:cubicBezTo>
                  <a:lnTo>
                    <a:pt x="639" y="5168"/>
                  </a:lnTo>
                  <a:cubicBezTo>
                    <a:pt x="821" y="5168"/>
                    <a:pt x="1003" y="4985"/>
                    <a:pt x="1003" y="4772"/>
                  </a:cubicBezTo>
                  <a:lnTo>
                    <a:pt x="1003" y="3313"/>
                  </a:lnTo>
                  <a:lnTo>
                    <a:pt x="1642" y="3313"/>
                  </a:lnTo>
                  <a:lnTo>
                    <a:pt x="2584" y="4955"/>
                  </a:lnTo>
                  <a:cubicBezTo>
                    <a:pt x="2645" y="5076"/>
                    <a:pt x="2766" y="5168"/>
                    <a:pt x="2918" y="5168"/>
                  </a:cubicBezTo>
                  <a:lnTo>
                    <a:pt x="3222" y="5168"/>
                  </a:lnTo>
                  <a:cubicBezTo>
                    <a:pt x="3435" y="5168"/>
                    <a:pt x="3617" y="4985"/>
                    <a:pt x="3617" y="4772"/>
                  </a:cubicBezTo>
                  <a:cubicBezTo>
                    <a:pt x="3617" y="4712"/>
                    <a:pt x="3587" y="4651"/>
                    <a:pt x="3557" y="4560"/>
                  </a:cubicBezTo>
                  <a:lnTo>
                    <a:pt x="2645" y="3040"/>
                  </a:lnTo>
                  <a:cubicBezTo>
                    <a:pt x="2766" y="3010"/>
                    <a:pt x="2857" y="2918"/>
                    <a:pt x="2949" y="2858"/>
                  </a:cubicBezTo>
                  <a:cubicBezTo>
                    <a:pt x="3496" y="2402"/>
                    <a:pt x="3648" y="1642"/>
                    <a:pt x="3344" y="1003"/>
                  </a:cubicBezTo>
                  <a:cubicBezTo>
                    <a:pt x="3253" y="791"/>
                    <a:pt x="3131" y="608"/>
                    <a:pt x="2949" y="456"/>
                  </a:cubicBezTo>
                  <a:cubicBezTo>
                    <a:pt x="2584" y="152"/>
                    <a:pt x="2128" y="0"/>
                    <a:pt x="16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2"/>
            <p:cNvSpPr/>
            <p:nvPr/>
          </p:nvSpPr>
          <p:spPr>
            <a:xfrm>
              <a:off x="10487175" y="2999700"/>
              <a:ext cx="38775" cy="47900"/>
            </a:xfrm>
            <a:custGeom>
              <a:rect b="b" l="l" r="r" t="t"/>
              <a:pathLst>
                <a:path extrusionOk="0" h="1916" w="1551">
                  <a:moveTo>
                    <a:pt x="943" y="1"/>
                  </a:moveTo>
                  <a:cubicBezTo>
                    <a:pt x="791" y="1"/>
                    <a:pt x="669" y="92"/>
                    <a:pt x="609" y="214"/>
                  </a:cubicBezTo>
                  <a:lnTo>
                    <a:pt x="62" y="1399"/>
                  </a:lnTo>
                  <a:cubicBezTo>
                    <a:pt x="1" y="1521"/>
                    <a:pt x="31" y="1642"/>
                    <a:pt x="92" y="1733"/>
                  </a:cubicBezTo>
                  <a:cubicBezTo>
                    <a:pt x="153" y="1825"/>
                    <a:pt x="274" y="1885"/>
                    <a:pt x="366" y="1916"/>
                  </a:cubicBezTo>
                  <a:lnTo>
                    <a:pt x="548" y="1916"/>
                  </a:lnTo>
                  <a:cubicBezTo>
                    <a:pt x="669" y="1885"/>
                    <a:pt x="761" y="1825"/>
                    <a:pt x="821" y="1703"/>
                  </a:cubicBezTo>
                  <a:lnTo>
                    <a:pt x="1490" y="518"/>
                  </a:lnTo>
                  <a:cubicBezTo>
                    <a:pt x="1551" y="396"/>
                    <a:pt x="1551" y="275"/>
                    <a:pt x="1490" y="183"/>
                  </a:cubicBezTo>
                  <a:cubicBezTo>
                    <a:pt x="1429" y="62"/>
                    <a:pt x="1308" y="1"/>
                    <a:pt x="1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2"/>
            <p:cNvSpPr/>
            <p:nvPr/>
          </p:nvSpPr>
          <p:spPr>
            <a:xfrm>
              <a:off x="10637650" y="2894850"/>
              <a:ext cx="78275" cy="129200"/>
            </a:xfrm>
            <a:custGeom>
              <a:rect b="b" l="l" r="r" t="t"/>
              <a:pathLst>
                <a:path extrusionOk="0" h="5168" w="3131">
                  <a:moveTo>
                    <a:pt x="395" y="0"/>
                  </a:moveTo>
                  <a:cubicBezTo>
                    <a:pt x="183" y="0"/>
                    <a:pt x="0" y="152"/>
                    <a:pt x="0" y="365"/>
                  </a:cubicBezTo>
                  <a:lnTo>
                    <a:pt x="0" y="4772"/>
                  </a:lnTo>
                  <a:cubicBezTo>
                    <a:pt x="0" y="4985"/>
                    <a:pt x="183" y="5168"/>
                    <a:pt x="395" y="5168"/>
                  </a:cubicBezTo>
                  <a:lnTo>
                    <a:pt x="608" y="5168"/>
                  </a:lnTo>
                  <a:cubicBezTo>
                    <a:pt x="851" y="5168"/>
                    <a:pt x="1034" y="4985"/>
                    <a:pt x="1003" y="4742"/>
                  </a:cubicBezTo>
                  <a:lnTo>
                    <a:pt x="1003" y="3070"/>
                  </a:lnTo>
                  <a:lnTo>
                    <a:pt x="2584" y="3070"/>
                  </a:lnTo>
                  <a:cubicBezTo>
                    <a:pt x="2766" y="3070"/>
                    <a:pt x="2949" y="2888"/>
                    <a:pt x="2949" y="2675"/>
                  </a:cubicBezTo>
                  <a:lnTo>
                    <a:pt x="2949" y="2432"/>
                  </a:lnTo>
                  <a:cubicBezTo>
                    <a:pt x="2949" y="2219"/>
                    <a:pt x="2766" y="2037"/>
                    <a:pt x="2584" y="2037"/>
                  </a:cubicBezTo>
                  <a:lnTo>
                    <a:pt x="1003" y="2037"/>
                  </a:lnTo>
                  <a:lnTo>
                    <a:pt x="1003" y="1003"/>
                  </a:lnTo>
                  <a:lnTo>
                    <a:pt x="2766" y="1003"/>
                  </a:lnTo>
                  <a:cubicBezTo>
                    <a:pt x="2979" y="1003"/>
                    <a:pt x="3131" y="821"/>
                    <a:pt x="3131" y="639"/>
                  </a:cubicBezTo>
                  <a:lnTo>
                    <a:pt x="3131" y="365"/>
                  </a:lnTo>
                  <a:cubicBezTo>
                    <a:pt x="3131" y="152"/>
                    <a:pt x="2979" y="0"/>
                    <a:pt x="27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2"/>
            <p:cNvSpPr/>
            <p:nvPr/>
          </p:nvSpPr>
          <p:spPr>
            <a:xfrm>
              <a:off x="10744025" y="2894850"/>
              <a:ext cx="77525" cy="129200"/>
            </a:xfrm>
            <a:custGeom>
              <a:rect b="b" l="l" r="r" t="t"/>
              <a:pathLst>
                <a:path extrusionOk="0" h="5168" w="3101">
                  <a:moveTo>
                    <a:pt x="365" y="0"/>
                  </a:moveTo>
                  <a:cubicBezTo>
                    <a:pt x="153" y="0"/>
                    <a:pt x="1" y="152"/>
                    <a:pt x="1" y="365"/>
                  </a:cubicBezTo>
                  <a:lnTo>
                    <a:pt x="1" y="4772"/>
                  </a:lnTo>
                  <a:cubicBezTo>
                    <a:pt x="1" y="4985"/>
                    <a:pt x="153" y="5168"/>
                    <a:pt x="365" y="5168"/>
                  </a:cubicBezTo>
                  <a:lnTo>
                    <a:pt x="2736" y="5168"/>
                  </a:lnTo>
                  <a:cubicBezTo>
                    <a:pt x="2949" y="5137"/>
                    <a:pt x="3101" y="4985"/>
                    <a:pt x="3101" y="4772"/>
                  </a:cubicBezTo>
                  <a:lnTo>
                    <a:pt x="3101" y="4529"/>
                  </a:lnTo>
                  <a:cubicBezTo>
                    <a:pt x="3101" y="4317"/>
                    <a:pt x="2949" y="4134"/>
                    <a:pt x="2736" y="4134"/>
                  </a:cubicBezTo>
                  <a:lnTo>
                    <a:pt x="973" y="4134"/>
                  </a:lnTo>
                  <a:lnTo>
                    <a:pt x="973" y="365"/>
                  </a:lnTo>
                  <a:cubicBezTo>
                    <a:pt x="973" y="152"/>
                    <a:pt x="821" y="0"/>
                    <a:pt x="6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2"/>
            <p:cNvSpPr/>
            <p:nvPr/>
          </p:nvSpPr>
          <p:spPr>
            <a:xfrm>
              <a:off x="10101925" y="3109025"/>
              <a:ext cx="72975" cy="98925"/>
            </a:xfrm>
            <a:custGeom>
              <a:rect b="b" l="l" r="r" t="t"/>
              <a:pathLst>
                <a:path extrusionOk="0" h="3957" w="2919">
                  <a:moveTo>
                    <a:pt x="525" y="1"/>
                  </a:moveTo>
                  <a:cubicBezTo>
                    <a:pt x="513" y="1"/>
                    <a:pt x="500" y="2"/>
                    <a:pt x="487" y="5"/>
                  </a:cubicBezTo>
                  <a:lnTo>
                    <a:pt x="304" y="5"/>
                  </a:lnTo>
                  <a:cubicBezTo>
                    <a:pt x="122" y="5"/>
                    <a:pt x="0" y="126"/>
                    <a:pt x="0" y="278"/>
                  </a:cubicBezTo>
                  <a:lnTo>
                    <a:pt x="0" y="2558"/>
                  </a:lnTo>
                  <a:cubicBezTo>
                    <a:pt x="0" y="2741"/>
                    <a:pt x="31" y="2923"/>
                    <a:pt x="122" y="3105"/>
                  </a:cubicBezTo>
                  <a:cubicBezTo>
                    <a:pt x="183" y="3288"/>
                    <a:pt x="304" y="3440"/>
                    <a:pt x="426" y="3561"/>
                  </a:cubicBezTo>
                  <a:cubicBezTo>
                    <a:pt x="578" y="3683"/>
                    <a:pt x="730" y="3774"/>
                    <a:pt x="912" y="3835"/>
                  </a:cubicBezTo>
                  <a:cubicBezTo>
                    <a:pt x="1094" y="3926"/>
                    <a:pt x="1277" y="3956"/>
                    <a:pt x="1459" y="3956"/>
                  </a:cubicBezTo>
                  <a:cubicBezTo>
                    <a:pt x="1642" y="3956"/>
                    <a:pt x="1824" y="3926"/>
                    <a:pt x="2006" y="3865"/>
                  </a:cubicBezTo>
                  <a:cubicBezTo>
                    <a:pt x="2189" y="3774"/>
                    <a:pt x="2341" y="3683"/>
                    <a:pt x="2462" y="3561"/>
                  </a:cubicBezTo>
                  <a:cubicBezTo>
                    <a:pt x="2766" y="3288"/>
                    <a:pt x="2918" y="2953"/>
                    <a:pt x="2888" y="2558"/>
                  </a:cubicBezTo>
                  <a:lnTo>
                    <a:pt x="2888" y="278"/>
                  </a:lnTo>
                  <a:cubicBezTo>
                    <a:pt x="2916" y="140"/>
                    <a:pt x="2791" y="1"/>
                    <a:pt x="2654" y="1"/>
                  </a:cubicBezTo>
                  <a:cubicBezTo>
                    <a:pt x="2641" y="1"/>
                    <a:pt x="2627" y="2"/>
                    <a:pt x="2614" y="5"/>
                  </a:cubicBezTo>
                  <a:lnTo>
                    <a:pt x="2432" y="5"/>
                  </a:lnTo>
                  <a:cubicBezTo>
                    <a:pt x="2419" y="2"/>
                    <a:pt x="2405" y="1"/>
                    <a:pt x="2392" y="1"/>
                  </a:cubicBezTo>
                  <a:cubicBezTo>
                    <a:pt x="2255" y="1"/>
                    <a:pt x="2128" y="140"/>
                    <a:pt x="2128" y="278"/>
                  </a:cubicBezTo>
                  <a:lnTo>
                    <a:pt x="2128" y="2558"/>
                  </a:lnTo>
                  <a:cubicBezTo>
                    <a:pt x="2128" y="2649"/>
                    <a:pt x="2128" y="2710"/>
                    <a:pt x="2097" y="2801"/>
                  </a:cubicBezTo>
                  <a:cubicBezTo>
                    <a:pt x="2067" y="2862"/>
                    <a:pt x="2006" y="2923"/>
                    <a:pt x="1945" y="2984"/>
                  </a:cubicBezTo>
                  <a:cubicBezTo>
                    <a:pt x="1885" y="3044"/>
                    <a:pt x="1824" y="3075"/>
                    <a:pt x="1733" y="3105"/>
                  </a:cubicBezTo>
                  <a:cubicBezTo>
                    <a:pt x="1642" y="3136"/>
                    <a:pt x="1550" y="3166"/>
                    <a:pt x="1459" y="3166"/>
                  </a:cubicBezTo>
                  <a:cubicBezTo>
                    <a:pt x="1368" y="3166"/>
                    <a:pt x="1277" y="3136"/>
                    <a:pt x="1186" y="3105"/>
                  </a:cubicBezTo>
                  <a:cubicBezTo>
                    <a:pt x="1094" y="3075"/>
                    <a:pt x="1034" y="3044"/>
                    <a:pt x="973" y="2984"/>
                  </a:cubicBezTo>
                  <a:cubicBezTo>
                    <a:pt x="912" y="2923"/>
                    <a:pt x="851" y="2862"/>
                    <a:pt x="821" y="2801"/>
                  </a:cubicBezTo>
                  <a:cubicBezTo>
                    <a:pt x="790" y="2710"/>
                    <a:pt x="760" y="2649"/>
                    <a:pt x="760" y="2558"/>
                  </a:cubicBezTo>
                  <a:lnTo>
                    <a:pt x="760" y="278"/>
                  </a:lnTo>
                  <a:cubicBezTo>
                    <a:pt x="760" y="140"/>
                    <a:pt x="659" y="1"/>
                    <a:pt x="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2"/>
            <p:cNvSpPr/>
            <p:nvPr/>
          </p:nvSpPr>
          <p:spPr>
            <a:xfrm>
              <a:off x="10247050" y="3108375"/>
              <a:ext cx="66900" cy="99575"/>
            </a:xfrm>
            <a:custGeom>
              <a:rect b="b" l="l" r="r" t="t"/>
              <a:pathLst>
                <a:path extrusionOk="0" h="3983" w="2676">
                  <a:moveTo>
                    <a:pt x="1308" y="1"/>
                  </a:moveTo>
                  <a:cubicBezTo>
                    <a:pt x="973" y="1"/>
                    <a:pt x="639" y="122"/>
                    <a:pt x="365" y="335"/>
                  </a:cubicBezTo>
                  <a:cubicBezTo>
                    <a:pt x="244" y="426"/>
                    <a:pt x="153" y="548"/>
                    <a:pt x="92" y="700"/>
                  </a:cubicBezTo>
                  <a:cubicBezTo>
                    <a:pt x="31" y="852"/>
                    <a:pt x="1" y="1034"/>
                    <a:pt x="1" y="1186"/>
                  </a:cubicBezTo>
                  <a:cubicBezTo>
                    <a:pt x="1" y="1460"/>
                    <a:pt x="92" y="1703"/>
                    <a:pt x="274" y="1885"/>
                  </a:cubicBezTo>
                  <a:cubicBezTo>
                    <a:pt x="426" y="2067"/>
                    <a:pt x="639" y="2219"/>
                    <a:pt x="882" y="2280"/>
                  </a:cubicBezTo>
                  <a:lnTo>
                    <a:pt x="913" y="2280"/>
                  </a:lnTo>
                  <a:lnTo>
                    <a:pt x="1673" y="2432"/>
                  </a:lnTo>
                  <a:cubicBezTo>
                    <a:pt x="1764" y="2432"/>
                    <a:pt x="1824" y="2493"/>
                    <a:pt x="1885" y="2554"/>
                  </a:cubicBezTo>
                  <a:cubicBezTo>
                    <a:pt x="1916" y="2615"/>
                    <a:pt x="1946" y="2675"/>
                    <a:pt x="1946" y="2736"/>
                  </a:cubicBezTo>
                  <a:cubicBezTo>
                    <a:pt x="1946" y="2797"/>
                    <a:pt x="1946" y="2858"/>
                    <a:pt x="1916" y="2918"/>
                  </a:cubicBezTo>
                  <a:cubicBezTo>
                    <a:pt x="1885" y="2979"/>
                    <a:pt x="1855" y="3010"/>
                    <a:pt x="1794" y="3070"/>
                  </a:cubicBezTo>
                  <a:cubicBezTo>
                    <a:pt x="1733" y="3101"/>
                    <a:pt x="1673" y="3131"/>
                    <a:pt x="1612" y="3162"/>
                  </a:cubicBezTo>
                  <a:cubicBezTo>
                    <a:pt x="1521" y="3192"/>
                    <a:pt x="1429" y="3192"/>
                    <a:pt x="1308" y="3192"/>
                  </a:cubicBezTo>
                  <a:cubicBezTo>
                    <a:pt x="1186" y="3192"/>
                    <a:pt x="1065" y="3162"/>
                    <a:pt x="943" y="3101"/>
                  </a:cubicBezTo>
                  <a:cubicBezTo>
                    <a:pt x="852" y="3070"/>
                    <a:pt x="791" y="2979"/>
                    <a:pt x="730" y="2888"/>
                  </a:cubicBezTo>
                  <a:cubicBezTo>
                    <a:pt x="686" y="2799"/>
                    <a:pt x="576" y="2743"/>
                    <a:pt x="473" y="2743"/>
                  </a:cubicBezTo>
                  <a:cubicBezTo>
                    <a:pt x="435" y="2743"/>
                    <a:pt x="398" y="2750"/>
                    <a:pt x="365" y="2767"/>
                  </a:cubicBezTo>
                  <a:lnTo>
                    <a:pt x="183" y="2827"/>
                  </a:lnTo>
                  <a:cubicBezTo>
                    <a:pt x="122" y="2858"/>
                    <a:pt x="62" y="2918"/>
                    <a:pt x="31" y="2979"/>
                  </a:cubicBezTo>
                  <a:cubicBezTo>
                    <a:pt x="1" y="3070"/>
                    <a:pt x="1" y="3162"/>
                    <a:pt x="31" y="3222"/>
                  </a:cubicBezTo>
                  <a:cubicBezTo>
                    <a:pt x="92" y="3374"/>
                    <a:pt x="214" y="3526"/>
                    <a:pt x="335" y="3648"/>
                  </a:cubicBezTo>
                  <a:cubicBezTo>
                    <a:pt x="609" y="3861"/>
                    <a:pt x="973" y="3982"/>
                    <a:pt x="1308" y="3982"/>
                  </a:cubicBezTo>
                  <a:cubicBezTo>
                    <a:pt x="1673" y="3982"/>
                    <a:pt x="2007" y="3861"/>
                    <a:pt x="2280" y="3648"/>
                  </a:cubicBezTo>
                  <a:cubicBezTo>
                    <a:pt x="2402" y="3557"/>
                    <a:pt x="2524" y="3405"/>
                    <a:pt x="2584" y="3253"/>
                  </a:cubicBezTo>
                  <a:cubicBezTo>
                    <a:pt x="2645" y="3101"/>
                    <a:pt x="2676" y="2918"/>
                    <a:pt x="2676" y="2767"/>
                  </a:cubicBezTo>
                  <a:cubicBezTo>
                    <a:pt x="2676" y="2493"/>
                    <a:pt x="2615" y="2250"/>
                    <a:pt x="2432" y="2067"/>
                  </a:cubicBezTo>
                  <a:cubicBezTo>
                    <a:pt x="2280" y="1885"/>
                    <a:pt x="2098" y="1763"/>
                    <a:pt x="1855" y="1672"/>
                  </a:cubicBezTo>
                  <a:lnTo>
                    <a:pt x="1794" y="1672"/>
                  </a:lnTo>
                  <a:lnTo>
                    <a:pt x="1065" y="1520"/>
                  </a:lnTo>
                  <a:cubicBezTo>
                    <a:pt x="973" y="1520"/>
                    <a:pt x="882" y="1460"/>
                    <a:pt x="821" y="1399"/>
                  </a:cubicBezTo>
                  <a:cubicBezTo>
                    <a:pt x="791" y="1338"/>
                    <a:pt x="761" y="1277"/>
                    <a:pt x="761" y="1186"/>
                  </a:cubicBezTo>
                  <a:cubicBezTo>
                    <a:pt x="761" y="1156"/>
                    <a:pt x="761" y="1095"/>
                    <a:pt x="791" y="1034"/>
                  </a:cubicBezTo>
                  <a:cubicBezTo>
                    <a:pt x="821" y="1004"/>
                    <a:pt x="852" y="943"/>
                    <a:pt x="882" y="912"/>
                  </a:cubicBezTo>
                  <a:cubicBezTo>
                    <a:pt x="943" y="882"/>
                    <a:pt x="973" y="852"/>
                    <a:pt x="1034" y="821"/>
                  </a:cubicBezTo>
                  <a:cubicBezTo>
                    <a:pt x="1125" y="791"/>
                    <a:pt x="1217" y="791"/>
                    <a:pt x="1277" y="791"/>
                  </a:cubicBezTo>
                  <a:cubicBezTo>
                    <a:pt x="1429" y="791"/>
                    <a:pt x="1551" y="821"/>
                    <a:pt x="1673" y="912"/>
                  </a:cubicBezTo>
                  <a:cubicBezTo>
                    <a:pt x="1703" y="943"/>
                    <a:pt x="1733" y="1004"/>
                    <a:pt x="1764" y="1034"/>
                  </a:cubicBezTo>
                  <a:cubicBezTo>
                    <a:pt x="1830" y="1123"/>
                    <a:pt x="1930" y="1179"/>
                    <a:pt x="2038" y="1179"/>
                  </a:cubicBezTo>
                  <a:cubicBezTo>
                    <a:pt x="2077" y="1179"/>
                    <a:pt x="2118" y="1172"/>
                    <a:pt x="2159" y="1156"/>
                  </a:cubicBezTo>
                  <a:lnTo>
                    <a:pt x="2311" y="1095"/>
                  </a:lnTo>
                  <a:cubicBezTo>
                    <a:pt x="2402" y="1064"/>
                    <a:pt x="2463" y="1004"/>
                    <a:pt x="2493" y="943"/>
                  </a:cubicBezTo>
                  <a:cubicBezTo>
                    <a:pt x="2524" y="852"/>
                    <a:pt x="2524" y="760"/>
                    <a:pt x="2493" y="700"/>
                  </a:cubicBezTo>
                  <a:cubicBezTo>
                    <a:pt x="2432" y="548"/>
                    <a:pt x="2341" y="426"/>
                    <a:pt x="2220" y="335"/>
                  </a:cubicBezTo>
                  <a:cubicBezTo>
                    <a:pt x="2098" y="244"/>
                    <a:pt x="1946" y="152"/>
                    <a:pt x="1794" y="92"/>
                  </a:cubicBezTo>
                  <a:cubicBezTo>
                    <a:pt x="1642" y="31"/>
                    <a:pt x="1490" y="1"/>
                    <a:pt x="13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2"/>
            <p:cNvSpPr/>
            <p:nvPr/>
          </p:nvSpPr>
          <p:spPr>
            <a:xfrm>
              <a:off x="10382325" y="3109900"/>
              <a:ext cx="82075" cy="98050"/>
            </a:xfrm>
            <a:custGeom>
              <a:rect b="b" l="l" r="r" t="t"/>
              <a:pathLst>
                <a:path extrusionOk="0" h="3922" w="3283">
                  <a:moveTo>
                    <a:pt x="1611" y="1247"/>
                  </a:moveTo>
                  <a:lnTo>
                    <a:pt x="1915" y="2098"/>
                  </a:lnTo>
                  <a:lnTo>
                    <a:pt x="1307" y="2098"/>
                  </a:lnTo>
                  <a:lnTo>
                    <a:pt x="1611" y="1247"/>
                  </a:lnTo>
                  <a:close/>
                  <a:moveTo>
                    <a:pt x="1490" y="0"/>
                  </a:moveTo>
                  <a:cubicBezTo>
                    <a:pt x="1368" y="0"/>
                    <a:pt x="1277" y="61"/>
                    <a:pt x="1216" y="183"/>
                  </a:cubicBezTo>
                  <a:lnTo>
                    <a:pt x="0" y="3526"/>
                  </a:lnTo>
                  <a:cubicBezTo>
                    <a:pt x="0" y="3617"/>
                    <a:pt x="0" y="3709"/>
                    <a:pt x="61" y="3800"/>
                  </a:cubicBezTo>
                  <a:cubicBezTo>
                    <a:pt x="122" y="3861"/>
                    <a:pt x="183" y="3921"/>
                    <a:pt x="304" y="3921"/>
                  </a:cubicBezTo>
                  <a:lnTo>
                    <a:pt x="456" y="3921"/>
                  </a:lnTo>
                  <a:cubicBezTo>
                    <a:pt x="578" y="3921"/>
                    <a:pt x="699" y="3830"/>
                    <a:pt x="730" y="3709"/>
                  </a:cubicBezTo>
                  <a:lnTo>
                    <a:pt x="1034" y="2888"/>
                  </a:lnTo>
                  <a:lnTo>
                    <a:pt x="2219" y="2888"/>
                  </a:lnTo>
                  <a:lnTo>
                    <a:pt x="2523" y="3709"/>
                  </a:lnTo>
                  <a:cubicBezTo>
                    <a:pt x="2553" y="3830"/>
                    <a:pt x="2675" y="3921"/>
                    <a:pt x="2797" y="3921"/>
                  </a:cubicBezTo>
                  <a:lnTo>
                    <a:pt x="2979" y="3921"/>
                  </a:lnTo>
                  <a:cubicBezTo>
                    <a:pt x="3161" y="3921"/>
                    <a:pt x="3283" y="3769"/>
                    <a:pt x="3283" y="3617"/>
                  </a:cubicBezTo>
                  <a:cubicBezTo>
                    <a:pt x="3283" y="3587"/>
                    <a:pt x="3283" y="3557"/>
                    <a:pt x="3253" y="3526"/>
                  </a:cubicBezTo>
                  <a:lnTo>
                    <a:pt x="2067" y="183"/>
                  </a:lnTo>
                  <a:cubicBezTo>
                    <a:pt x="2037" y="61"/>
                    <a:pt x="1915" y="0"/>
                    <a:pt x="1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 name="Google Shape;1785;p62"/>
          <p:cNvGrpSpPr/>
          <p:nvPr/>
        </p:nvGrpSpPr>
        <p:grpSpPr>
          <a:xfrm>
            <a:off x="2047815" y="3734877"/>
            <a:ext cx="2142889" cy="888998"/>
            <a:chOff x="4474150" y="1667625"/>
            <a:chExt cx="2864825" cy="1188500"/>
          </a:xfrm>
        </p:grpSpPr>
        <p:sp>
          <p:nvSpPr>
            <p:cNvPr id="1786" name="Google Shape;1786;p62"/>
            <p:cNvSpPr/>
            <p:nvPr/>
          </p:nvSpPr>
          <p:spPr>
            <a:xfrm>
              <a:off x="4506825" y="1699550"/>
              <a:ext cx="2799475" cy="1123900"/>
            </a:xfrm>
            <a:custGeom>
              <a:rect b="b" l="l" r="r" t="t"/>
              <a:pathLst>
                <a:path extrusionOk="0" h="44956" w="111979">
                  <a:moveTo>
                    <a:pt x="55989" y="0"/>
                  </a:moveTo>
                  <a:cubicBezTo>
                    <a:pt x="25047" y="0"/>
                    <a:pt x="1" y="10061"/>
                    <a:pt x="1" y="22493"/>
                  </a:cubicBezTo>
                  <a:cubicBezTo>
                    <a:pt x="1" y="34894"/>
                    <a:pt x="25047" y="44955"/>
                    <a:pt x="55989" y="44955"/>
                  </a:cubicBezTo>
                  <a:cubicBezTo>
                    <a:pt x="86902" y="44955"/>
                    <a:pt x="111978" y="34894"/>
                    <a:pt x="111978" y="22493"/>
                  </a:cubicBezTo>
                  <a:cubicBezTo>
                    <a:pt x="111978" y="10061"/>
                    <a:pt x="86902" y="0"/>
                    <a:pt x="55989" y="0"/>
                  </a:cubicBezTo>
                  <a:close/>
                </a:path>
              </a:pathLst>
            </a:custGeom>
            <a:solidFill>
              <a:srgbClr val="F2E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2"/>
            <p:cNvSpPr/>
            <p:nvPr/>
          </p:nvSpPr>
          <p:spPr>
            <a:xfrm>
              <a:off x="4474150" y="1667625"/>
              <a:ext cx="2864825" cy="1188500"/>
            </a:xfrm>
            <a:custGeom>
              <a:rect b="b" l="l" r="r" t="t"/>
              <a:pathLst>
                <a:path extrusionOk="0" h="47540" w="114593">
                  <a:moveTo>
                    <a:pt x="57296" y="2554"/>
                  </a:moveTo>
                  <a:cubicBezTo>
                    <a:pt x="87510" y="2554"/>
                    <a:pt x="112009" y="12068"/>
                    <a:pt x="112009" y="23770"/>
                  </a:cubicBezTo>
                  <a:cubicBezTo>
                    <a:pt x="112009" y="35442"/>
                    <a:pt x="87510" y="44956"/>
                    <a:pt x="57296" y="44956"/>
                  </a:cubicBezTo>
                  <a:cubicBezTo>
                    <a:pt x="27083" y="44956"/>
                    <a:pt x="2584" y="35442"/>
                    <a:pt x="2584" y="23770"/>
                  </a:cubicBezTo>
                  <a:cubicBezTo>
                    <a:pt x="2584" y="12068"/>
                    <a:pt x="27083" y="2554"/>
                    <a:pt x="57296" y="2554"/>
                  </a:cubicBezTo>
                  <a:close/>
                  <a:moveTo>
                    <a:pt x="57296" y="1"/>
                  </a:moveTo>
                  <a:cubicBezTo>
                    <a:pt x="42372" y="1"/>
                    <a:pt x="28299" y="2280"/>
                    <a:pt x="17691" y="6384"/>
                  </a:cubicBezTo>
                  <a:cubicBezTo>
                    <a:pt x="6292" y="10791"/>
                    <a:pt x="1" y="16961"/>
                    <a:pt x="1" y="23770"/>
                  </a:cubicBezTo>
                  <a:cubicBezTo>
                    <a:pt x="1" y="30548"/>
                    <a:pt x="6292" y="36749"/>
                    <a:pt x="17691" y="41156"/>
                  </a:cubicBezTo>
                  <a:cubicBezTo>
                    <a:pt x="28329" y="45260"/>
                    <a:pt x="42372" y="47539"/>
                    <a:pt x="57296" y="47539"/>
                  </a:cubicBezTo>
                  <a:cubicBezTo>
                    <a:pt x="72221" y="47539"/>
                    <a:pt x="86294" y="45260"/>
                    <a:pt x="96902" y="41156"/>
                  </a:cubicBezTo>
                  <a:cubicBezTo>
                    <a:pt x="108300" y="36749"/>
                    <a:pt x="114592" y="30548"/>
                    <a:pt x="114592" y="23770"/>
                  </a:cubicBezTo>
                  <a:cubicBezTo>
                    <a:pt x="114592" y="16961"/>
                    <a:pt x="108300" y="10791"/>
                    <a:pt x="96902" y="6384"/>
                  </a:cubicBezTo>
                  <a:cubicBezTo>
                    <a:pt x="86264" y="2250"/>
                    <a:pt x="72221" y="1"/>
                    <a:pt x="572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2"/>
            <p:cNvSpPr/>
            <p:nvPr/>
          </p:nvSpPr>
          <p:spPr>
            <a:xfrm>
              <a:off x="4579025" y="1756525"/>
              <a:ext cx="2655075" cy="1010675"/>
            </a:xfrm>
            <a:custGeom>
              <a:rect b="b" l="l" r="r" t="t"/>
              <a:pathLst>
                <a:path extrusionOk="0" h="40427" w="106203">
                  <a:moveTo>
                    <a:pt x="53101" y="1"/>
                  </a:moveTo>
                  <a:cubicBezTo>
                    <a:pt x="23770" y="1"/>
                    <a:pt x="0" y="9028"/>
                    <a:pt x="0" y="20214"/>
                  </a:cubicBezTo>
                  <a:cubicBezTo>
                    <a:pt x="0" y="31369"/>
                    <a:pt x="23770" y="40427"/>
                    <a:pt x="53101" y="40427"/>
                  </a:cubicBezTo>
                  <a:cubicBezTo>
                    <a:pt x="82433" y="40427"/>
                    <a:pt x="106203" y="31369"/>
                    <a:pt x="106203" y="20214"/>
                  </a:cubicBezTo>
                  <a:cubicBezTo>
                    <a:pt x="106203" y="9028"/>
                    <a:pt x="82433" y="1"/>
                    <a:pt x="53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2"/>
            <p:cNvSpPr/>
            <p:nvPr/>
          </p:nvSpPr>
          <p:spPr>
            <a:xfrm>
              <a:off x="4658050" y="1812775"/>
              <a:ext cx="2497025" cy="897450"/>
            </a:xfrm>
            <a:custGeom>
              <a:rect b="b" l="l" r="r" t="t"/>
              <a:pathLst>
                <a:path extrusionOk="0" h="35898" w="99881">
                  <a:moveTo>
                    <a:pt x="49485" y="0"/>
                  </a:moveTo>
                  <a:cubicBezTo>
                    <a:pt x="47235" y="30"/>
                    <a:pt x="45016" y="61"/>
                    <a:pt x="42828" y="182"/>
                  </a:cubicBezTo>
                  <a:lnTo>
                    <a:pt x="42007" y="243"/>
                  </a:lnTo>
                  <a:cubicBezTo>
                    <a:pt x="39545" y="365"/>
                    <a:pt x="37144" y="578"/>
                    <a:pt x="34834" y="851"/>
                  </a:cubicBezTo>
                  <a:lnTo>
                    <a:pt x="34074" y="942"/>
                  </a:lnTo>
                  <a:cubicBezTo>
                    <a:pt x="31156" y="1277"/>
                    <a:pt x="28390" y="1733"/>
                    <a:pt x="25746" y="2249"/>
                  </a:cubicBezTo>
                  <a:cubicBezTo>
                    <a:pt x="25533" y="2280"/>
                    <a:pt x="25320" y="2341"/>
                    <a:pt x="25107" y="2371"/>
                  </a:cubicBezTo>
                  <a:cubicBezTo>
                    <a:pt x="21733" y="3070"/>
                    <a:pt x="18420" y="3951"/>
                    <a:pt x="15137" y="5076"/>
                  </a:cubicBezTo>
                  <a:lnTo>
                    <a:pt x="14773" y="5228"/>
                  </a:lnTo>
                  <a:cubicBezTo>
                    <a:pt x="10244" y="6839"/>
                    <a:pt x="6596" y="8754"/>
                    <a:pt x="4043" y="10882"/>
                  </a:cubicBezTo>
                  <a:lnTo>
                    <a:pt x="3952" y="10942"/>
                  </a:lnTo>
                  <a:cubicBezTo>
                    <a:pt x="1429" y="13101"/>
                    <a:pt x="0" y="15471"/>
                    <a:pt x="0" y="17964"/>
                  </a:cubicBezTo>
                  <a:cubicBezTo>
                    <a:pt x="31" y="19332"/>
                    <a:pt x="426" y="20669"/>
                    <a:pt x="1186" y="21824"/>
                  </a:cubicBezTo>
                  <a:cubicBezTo>
                    <a:pt x="1216" y="21885"/>
                    <a:pt x="1247" y="21946"/>
                    <a:pt x="1277" y="22006"/>
                  </a:cubicBezTo>
                  <a:cubicBezTo>
                    <a:pt x="1429" y="22219"/>
                    <a:pt x="1551" y="22432"/>
                    <a:pt x="1733" y="22645"/>
                  </a:cubicBezTo>
                  <a:cubicBezTo>
                    <a:pt x="2158" y="23222"/>
                    <a:pt x="2675" y="23769"/>
                    <a:pt x="3222" y="24286"/>
                  </a:cubicBezTo>
                  <a:cubicBezTo>
                    <a:pt x="6718" y="27630"/>
                    <a:pt x="12888" y="30487"/>
                    <a:pt x="20791" y="32523"/>
                  </a:cubicBezTo>
                  <a:cubicBezTo>
                    <a:pt x="22341" y="32918"/>
                    <a:pt x="23983" y="33314"/>
                    <a:pt x="25654" y="33648"/>
                  </a:cubicBezTo>
                  <a:cubicBezTo>
                    <a:pt x="29059" y="34317"/>
                    <a:pt x="32676" y="34864"/>
                    <a:pt x="36475" y="35259"/>
                  </a:cubicBezTo>
                  <a:cubicBezTo>
                    <a:pt x="40761" y="35684"/>
                    <a:pt x="45290" y="35897"/>
                    <a:pt x="49940" y="35897"/>
                  </a:cubicBezTo>
                  <a:cubicBezTo>
                    <a:pt x="54591" y="35897"/>
                    <a:pt x="59120" y="35684"/>
                    <a:pt x="63406" y="35259"/>
                  </a:cubicBezTo>
                  <a:cubicBezTo>
                    <a:pt x="67205" y="34864"/>
                    <a:pt x="70822" y="34317"/>
                    <a:pt x="74227" y="33648"/>
                  </a:cubicBezTo>
                  <a:cubicBezTo>
                    <a:pt x="75898" y="33283"/>
                    <a:pt x="77540" y="32918"/>
                    <a:pt x="79090" y="32523"/>
                  </a:cubicBezTo>
                  <a:cubicBezTo>
                    <a:pt x="86993" y="30487"/>
                    <a:pt x="93163" y="27630"/>
                    <a:pt x="96659" y="24286"/>
                  </a:cubicBezTo>
                  <a:cubicBezTo>
                    <a:pt x="97206" y="23769"/>
                    <a:pt x="97692" y="23222"/>
                    <a:pt x="98148" y="22645"/>
                  </a:cubicBezTo>
                  <a:cubicBezTo>
                    <a:pt x="98300" y="22432"/>
                    <a:pt x="98452" y="22219"/>
                    <a:pt x="98604" y="22006"/>
                  </a:cubicBezTo>
                  <a:cubicBezTo>
                    <a:pt x="98634" y="21946"/>
                    <a:pt x="98665" y="21885"/>
                    <a:pt x="98695" y="21824"/>
                  </a:cubicBezTo>
                  <a:cubicBezTo>
                    <a:pt x="99455" y="20669"/>
                    <a:pt x="99850" y="19332"/>
                    <a:pt x="99881" y="17964"/>
                  </a:cubicBezTo>
                  <a:cubicBezTo>
                    <a:pt x="99881" y="15471"/>
                    <a:pt x="98452" y="13101"/>
                    <a:pt x="95868" y="10942"/>
                  </a:cubicBezTo>
                  <a:lnTo>
                    <a:pt x="95808" y="10882"/>
                  </a:lnTo>
                  <a:cubicBezTo>
                    <a:pt x="93254" y="8754"/>
                    <a:pt x="89607" y="6839"/>
                    <a:pt x="85078" y="5228"/>
                  </a:cubicBezTo>
                  <a:lnTo>
                    <a:pt x="84683" y="5076"/>
                  </a:lnTo>
                  <a:cubicBezTo>
                    <a:pt x="81430" y="3951"/>
                    <a:pt x="78087" y="3070"/>
                    <a:pt x="74713" y="2371"/>
                  </a:cubicBezTo>
                  <a:cubicBezTo>
                    <a:pt x="74500" y="2341"/>
                    <a:pt x="74287" y="2280"/>
                    <a:pt x="74075" y="2249"/>
                  </a:cubicBezTo>
                  <a:cubicBezTo>
                    <a:pt x="71461" y="1733"/>
                    <a:pt x="68664" y="1277"/>
                    <a:pt x="65777" y="942"/>
                  </a:cubicBezTo>
                  <a:lnTo>
                    <a:pt x="64986" y="851"/>
                  </a:lnTo>
                  <a:cubicBezTo>
                    <a:pt x="62676" y="578"/>
                    <a:pt x="60275" y="365"/>
                    <a:pt x="57813" y="243"/>
                  </a:cubicBezTo>
                  <a:lnTo>
                    <a:pt x="56992" y="182"/>
                  </a:lnTo>
                  <a:cubicBezTo>
                    <a:pt x="54804" y="61"/>
                    <a:pt x="52585" y="0"/>
                    <a:pt x="50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2"/>
            <p:cNvSpPr/>
            <p:nvPr/>
          </p:nvSpPr>
          <p:spPr>
            <a:xfrm>
              <a:off x="4685400" y="2420675"/>
              <a:ext cx="2442325" cy="303975"/>
            </a:xfrm>
            <a:custGeom>
              <a:rect b="b" l="l" r="r" t="t"/>
              <a:pathLst>
                <a:path extrusionOk="0" h="12159" w="97693">
                  <a:moveTo>
                    <a:pt x="1" y="1"/>
                  </a:moveTo>
                  <a:cubicBezTo>
                    <a:pt x="7417" y="7083"/>
                    <a:pt x="26506" y="12159"/>
                    <a:pt x="48846" y="12159"/>
                  </a:cubicBezTo>
                  <a:cubicBezTo>
                    <a:pt x="71187" y="12159"/>
                    <a:pt x="90245" y="7083"/>
                    <a:pt x="976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2"/>
            <p:cNvSpPr/>
            <p:nvPr/>
          </p:nvSpPr>
          <p:spPr>
            <a:xfrm>
              <a:off x="4893625" y="1960950"/>
              <a:ext cx="447600" cy="553225"/>
            </a:xfrm>
            <a:custGeom>
              <a:rect b="b" l="l" r="r" t="t"/>
              <a:pathLst>
                <a:path extrusionOk="0" h="22129" w="17904">
                  <a:moveTo>
                    <a:pt x="5228" y="0"/>
                  </a:moveTo>
                  <a:cubicBezTo>
                    <a:pt x="5654" y="365"/>
                    <a:pt x="6049" y="760"/>
                    <a:pt x="6444" y="1186"/>
                  </a:cubicBezTo>
                  <a:cubicBezTo>
                    <a:pt x="6778" y="1550"/>
                    <a:pt x="7082" y="1946"/>
                    <a:pt x="7325" y="2401"/>
                  </a:cubicBezTo>
                  <a:cubicBezTo>
                    <a:pt x="7447" y="2614"/>
                    <a:pt x="7569" y="2857"/>
                    <a:pt x="7660" y="3070"/>
                  </a:cubicBezTo>
                  <a:cubicBezTo>
                    <a:pt x="7721" y="3192"/>
                    <a:pt x="7781" y="3313"/>
                    <a:pt x="7812" y="3465"/>
                  </a:cubicBezTo>
                  <a:cubicBezTo>
                    <a:pt x="7842" y="3526"/>
                    <a:pt x="7873" y="3587"/>
                    <a:pt x="7903" y="3648"/>
                  </a:cubicBezTo>
                  <a:cubicBezTo>
                    <a:pt x="7933" y="3708"/>
                    <a:pt x="7933" y="3769"/>
                    <a:pt x="7964" y="3830"/>
                  </a:cubicBezTo>
                  <a:cubicBezTo>
                    <a:pt x="7994" y="3891"/>
                    <a:pt x="8055" y="4043"/>
                    <a:pt x="8085" y="4134"/>
                  </a:cubicBezTo>
                  <a:cubicBezTo>
                    <a:pt x="7873" y="3739"/>
                    <a:pt x="7599" y="3374"/>
                    <a:pt x="7325" y="3040"/>
                  </a:cubicBezTo>
                  <a:cubicBezTo>
                    <a:pt x="6991" y="2705"/>
                    <a:pt x="6596" y="2401"/>
                    <a:pt x="6201" y="2158"/>
                  </a:cubicBezTo>
                  <a:cubicBezTo>
                    <a:pt x="5745" y="1885"/>
                    <a:pt x="5289" y="1733"/>
                    <a:pt x="4803" y="1611"/>
                  </a:cubicBezTo>
                  <a:cubicBezTo>
                    <a:pt x="4559" y="1566"/>
                    <a:pt x="4309" y="1543"/>
                    <a:pt x="4058" y="1543"/>
                  </a:cubicBezTo>
                  <a:cubicBezTo>
                    <a:pt x="3807" y="1543"/>
                    <a:pt x="3556" y="1566"/>
                    <a:pt x="3313" y="1611"/>
                  </a:cubicBezTo>
                  <a:lnTo>
                    <a:pt x="3131" y="1642"/>
                  </a:lnTo>
                  <a:cubicBezTo>
                    <a:pt x="3070" y="1642"/>
                    <a:pt x="3009" y="1672"/>
                    <a:pt x="2948" y="1672"/>
                  </a:cubicBezTo>
                  <a:lnTo>
                    <a:pt x="2614" y="1763"/>
                  </a:lnTo>
                  <a:cubicBezTo>
                    <a:pt x="2371" y="1854"/>
                    <a:pt x="2158" y="1946"/>
                    <a:pt x="1945" y="2067"/>
                  </a:cubicBezTo>
                  <a:cubicBezTo>
                    <a:pt x="1854" y="2097"/>
                    <a:pt x="1733" y="2158"/>
                    <a:pt x="1641" y="2219"/>
                  </a:cubicBezTo>
                  <a:cubicBezTo>
                    <a:pt x="1550" y="2280"/>
                    <a:pt x="1459" y="2341"/>
                    <a:pt x="1368" y="2432"/>
                  </a:cubicBezTo>
                  <a:lnTo>
                    <a:pt x="1216" y="2523"/>
                  </a:lnTo>
                  <a:lnTo>
                    <a:pt x="1094" y="2614"/>
                  </a:lnTo>
                  <a:lnTo>
                    <a:pt x="821" y="2857"/>
                  </a:lnTo>
                  <a:cubicBezTo>
                    <a:pt x="669" y="3009"/>
                    <a:pt x="517" y="3161"/>
                    <a:pt x="365" y="3344"/>
                  </a:cubicBezTo>
                  <a:cubicBezTo>
                    <a:pt x="213" y="3496"/>
                    <a:pt x="91" y="3708"/>
                    <a:pt x="0" y="3891"/>
                  </a:cubicBezTo>
                  <a:cubicBezTo>
                    <a:pt x="213" y="3830"/>
                    <a:pt x="426" y="3769"/>
                    <a:pt x="608" y="3708"/>
                  </a:cubicBezTo>
                  <a:lnTo>
                    <a:pt x="912" y="3587"/>
                  </a:lnTo>
                  <a:cubicBezTo>
                    <a:pt x="1033" y="3556"/>
                    <a:pt x="1125" y="3526"/>
                    <a:pt x="1216" y="3496"/>
                  </a:cubicBezTo>
                  <a:cubicBezTo>
                    <a:pt x="1611" y="3374"/>
                    <a:pt x="1976" y="3283"/>
                    <a:pt x="2371" y="3192"/>
                  </a:cubicBezTo>
                  <a:cubicBezTo>
                    <a:pt x="2553" y="3161"/>
                    <a:pt x="2736" y="3131"/>
                    <a:pt x="2918" y="3101"/>
                  </a:cubicBezTo>
                  <a:cubicBezTo>
                    <a:pt x="3100" y="3070"/>
                    <a:pt x="3283" y="3070"/>
                    <a:pt x="3465" y="3070"/>
                  </a:cubicBezTo>
                  <a:cubicBezTo>
                    <a:pt x="3549" y="3063"/>
                    <a:pt x="3634" y="3059"/>
                    <a:pt x="3721" y="3059"/>
                  </a:cubicBezTo>
                  <a:cubicBezTo>
                    <a:pt x="3980" y="3059"/>
                    <a:pt x="4248" y="3093"/>
                    <a:pt x="4499" y="3161"/>
                  </a:cubicBezTo>
                  <a:cubicBezTo>
                    <a:pt x="5198" y="3283"/>
                    <a:pt x="5897" y="3587"/>
                    <a:pt x="6505" y="3982"/>
                  </a:cubicBezTo>
                  <a:cubicBezTo>
                    <a:pt x="6839" y="4164"/>
                    <a:pt x="7143" y="4408"/>
                    <a:pt x="7477" y="4651"/>
                  </a:cubicBezTo>
                  <a:cubicBezTo>
                    <a:pt x="7660" y="4772"/>
                    <a:pt x="7812" y="4894"/>
                    <a:pt x="7994" y="5015"/>
                  </a:cubicBezTo>
                  <a:lnTo>
                    <a:pt x="8146" y="5137"/>
                  </a:lnTo>
                  <a:cubicBezTo>
                    <a:pt x="7417" y="6049"/>
                    <a:pt x="6839" y="7052"/>
                    <a:pt x="6383" y="8116"/>
                  </a:cubicBezTo>
                  <a:cubicBezTo>
                    <a:pt x="6383" y="8116"/>
                    <a:pt x="6353" y="8146"/>
                    <a:pt x="6353" y="8146"/>
                  </a:cubicBezTo>
                  <a:cubicBezTo>
                    <a:pt x="6353" y="8146"/>
                    <a:pt x="6353" y="8177"/>
                    <a:pt x="6353" y="8177"/>
                  </a:cubicBezTo>
                  <a:cubicBezTo>
                    <a:pt x="4073" y="13283"/>
                    <a:pt x="3769" y="20061"/>
                    <a:pt x="3739" y="21429"/>
                  </a:cubicBezTo>
                  <a:cubicBezTo>
                    <a:pt x="3556" y="21429"/>
                    <a:pt x="3374" y="21459"/>
                    <a:pt x="3222" y="21490"/>
                  </a:cubicBezTo>
                  <a:cubicBezTo>
                    <a:pt x="2644" y="21611"/>
                    <a:pt x="2067" y="21733"/>
                    <a:pt x="1520" y="21794"/>
                  </a:cubicBezTo>
                  <a:cubicBezTo>
                    <a:pt x="1429" y="21794"/>
                    <a:pt x="1429" y="21915"/>
                    <a:pt x="1520" y="21915"/>
                  </a:cubicBezTo>
                  <a:cubicBezTo>
                    <a:pt x="2097" y="21915"/>
                    <a:pt x="2675" y="21855"/>
                    <a:pt x="3252" y="21824"/>
                  </a:cubicBezTo>
                  <a:lnTo>
                    <a:pt x="3830" y="21824"/>
                  </a:lnTo>
                  <a:lnTo>
                    <a:pt x="3465" y="21885"/>
                  </a:lnTo>
                  <a:lnTo>
                    <a:pt x="3070" y="21976"/>
                  </a:lnTo>
                  <a:cubicBezTo>
                    <a:pt x="2948" y="22007"/>
                    <a:pt x="2827" y="22037"/>
                    <a:pt x="2705" y="22037"/>
                  </a:cubicBezTo>
                  <a:cubicBezTo>
                    <a:pt x="2614" y="22037"/>
                    <a:pt x="2614" y="22098"/>
                    <a:pt x="2705" y="22128"/>
                  </a:cubicBezTo>
                  <a:cubicBezTo>
                    <a:pt x="2827" y="22098"/>
                    <a:pt x="2948" y="22098"/>
                    <a:pt x="3100" y="22098"/>
                  </a:cubicBezTo>
                  <a:lnTo>
                    <a:pt x="3465" y="22037"/>
                  </a:lnTo>
                  <a:lnTo>
                    <a:pt x="4255" y="21976"/>
                  </a:lnTo>
                  <a:cubicBezTo>
                    <a:pt x="4803" y="21915"/>
                    <a:pt x="5319" y="21855"/>
                    <a:pt x="5836" y="21824"/>
                  </a:cubicBezTo>
                  <a:lnTo>
                    <a:pt x="6505" y="21794"/>
                  </a:lnTo>
                  <a:lnTo>
                    <a:pt x="6687" y="21794"/>
                  </a:lnTo>
                  <a:cubicBezTo>
                    <a:pt x="7204" y="21763"/>
                    <a:pt x="7721" y="21733"/>
                    <a:pt x="8237" y="21672"/>
                  </a:cubicBezTo>
                  <a:lnTo>
                    <a:pt x="9028" y="21611"/>
                  </a:lnTo>
                  <a:cubicBezTo>
                    <a:pt x="9088" y="21611"/>
                    <a:pt x="9088" y="21490"/>
                    <a:pt x="9028" y="21490"/>
                  </a:cubicBezTo>
                  <a:lnTo>
                    <a:pt x="8450" y="21490"/>
                  </a:lnTo>
                  <a:cubicBezTo>
                    <a:pt x="8450" y="21459"/>
                    <a:pt x="8420" y="21459"/>
                    <a:pt x="8420" y="21459"/>
                  </a:cubicBezTo>
                  <a:cubicBezTo>
                    <a:pt x="7842" y="21368"/>
                    <a:pt x="7265" y="21338"/>
                    <a:pt x="6687" y="21338"/>
                  </a:cubicBezTo>
                  <a:lnTo>
                    <a:pt x="5593" y="21338"/>
                  </a:lnTo>
                  <a:cubicBezTo>
                    <a:pt x="5593" y="21277"/>
                    <a:pt x="5593" y="21216"/>
                    <a:pt x="5562" y="21156"/>
                  </a:cubicBezTo>
                  <a:cubicBezTo>
                    <a:pt x="5532" y="20943"/>
                    <a:pt x="5532" y="20700"/>
                    <a:pt x="5532" y="20365"/>
                  </a:cubicBezTo>
                  <a:cubicBezTo>
                    <a:pt x="5532" y="20183"/>
                    <a:pt x="5532" y="20031"/>
                    <a:pt x="5502" y="19818"/>
                  </a:cubicBezTo>
                  <a:cubicBezTo>
                    <a:pt x="5471" y="19636"/>
                    <a:pt x="5502" y="19453"/>
                    <a:pt x="5502" y="19241"/>
                  </a:cubicBezTo>
                  <a:cubicBezTo>
                    <a:pt x="5502" y="18845"/>
                    <a:pt x="5532" y="18420"/>
                    <a:pt x="5562" y="17964"/>
                  </a:cubicBezTo>
                  <a:cubicBezTo>
                    <a:pt x="5562" y="17538"/>
                    <a:pt x="5593" y="17113"/>
                    <a:pt x="5623" y="16687"/>
                  </a:cubicBezTo>
                  <a:cubicBezTo>
                    <a:pt x="5654" y="16292"/>
                    <a:pt x="5684" y="15897"/>
                    <a:pt x="5684" y="15593"/>
                  </a:cubicBezTo>
                  <a:cubicBezTo>
                    <a:pt x="5714" y="15259"/>
                    <a:pt x="5714" y="14985"/>
                    <a:pt x="5745" y="14803"/>
                  </a:cubicBezTo>
                  <a:lnTo>
                    <a:pt x="5745" y="14499"/>
                  </a:lnTo>
                  <a:lnTo>
                    <a:pt x="5714" y="14772"/>
                  </a:lnTo>
                  <a:cubicBezTo>
                    <a:pt x="5684" y="14985"/>
                    <a:pt x="5654" y="15259"/>
                    <a:pt x="5593" y="15563"/>
                  </a:cubicBezTo>
                  <a:cubicBezTo>
                    <a:pt x="6140" y="10152"/>
                    <a:pt x="7994" y="6839"/>
                    <a:pt x="8784" y="5623"/>
                  </a:cubicBezTo>
                  <a:cubicBezTo>
                    <a:pt x="9180" y="5867"/>
                    <a:pt x="9544" y="6140"/>
                    <a:pt x="9879" y="6414"/>
                  </a:cubicBezTo>
                  <a:cubicBezTo>
                    <a:pt x="10274" y="6748"/>
                    <a:pt x="10608" y="7143"/>
                    <a:pt x="10912" y="7538"/>
                  </a:cubicBezTo>
                  <a:cubicBezTo>
                    <a:pt x="11064" y="7751"/>
                    <a:pt x="11216" y="7964"/>
                    <a:pt x="11368" y="8177"/>
                  </a:cubicBezTo>
                  <a:lnTo>
                    <a:pt x="11581" y="8511"/>
                  </a:lnTo>
                  <a:lnTo>
                    <a:pt x="11672" y="8693"/>
                  </a:lnTo>
                  <a:lnTo>
                    <a:pt x="11763" y="8876"/>
                  </a:lnTo>
                  <a:cubicBezTo>
                    <a:pt x="12037" y="9332"/>
                    <a:pt x="12280" y="9848"/>
                    <a:pt x="12553" y="10395"/>
                  </a:cubicBezTo>
                  <a:cubicBezTo>
                    <a:pt x="12645" y="10092"/>
                    <a:pt x="12675" y="9788"/>
                    <a:pt x="12675" y="9484"/>
                  </a:cubicBezTo>
                  <a:cubicBezTo>
                    <a:pt x="12675" y="9180"/>
                    <a:pt x="12645" y="8876"/>
                    <a:pt x="12584" y="8572"/>
                  </a:cubicBezTo>
                  <a:cubicBezTo>
                    <a:pt x="12432" y="7964"/>
                    <a:pt x="12189" y="7386"/>
                    <a:pt x="11824" y="6870"/>
                  </a:cubicBezTo>
                  <a:cubicBezTo>
                    <a:pt x="11611" y="6626"/>
                    <a:pt x="11398" y="6414"/>
                    <a:pt x="11155" y="6231"/>
                  </a:cubicBezTo>
                  <a:cubicBezTo>
                    <a:pt x="11094" y="6171"/>
                    <a:pt x="11034" y="6110"/>
                    <a:pt x="10973" y="6079"/>
                  </a:cubicBezTo>
                  <a:cubicBezTo>
                    <a:pt x="10912" y="6019"/>
                    <a:pt x="10851" y="5988"/>
                    <a:pt x="10760" y="5927"/>
                  </a:cubicBezTo>
                  <a:lnTo>
                    <a:pt x="10699" y="5897"/>
                  </a:lnTo>
                  <a:lnTo>
                    <a:pt x="10973" y="5988"/>
                  </a:lnTo>
                  <a:cubicBezTo>
                    <a:pt x="11672" y="6171"/>
                    <a:pt x="12371" y="6474"/>
                    <a:pt x="13040" y="6839"/>
                  </a:cubicBezTo>
                  <a:cubicBezTo>
                    <a:pt x="13708" y="7234"/>
                    <a:pt x="14316" y="7660"/>
                    <a:pt x="14894" y="8146"/>
                  </a:cubicBezTo>
                  <a:cubicBezTo>
                    <a:pt x="14955" y="8237"/>
                    <a:pt x="15046" y="8298"/>
                    <a:pt x="15107" y="8359"/>
                  </a:cubicBezTo>
                  <a:cubicBezTo>
                    <a:pt x="15198" y="8420"/>
                    <a:pt x="15259" y="8481"/>
                    <a:pt x="15350" y="8541"/>
                  </a:cubicBezTo>
                  <a:lnTo>
                    <a:pt x="15471" y="8663"/>
                  </a:lnTo>
                  <a:lnTo>
                    <a:pt x="15563" y="8754"/>
                  </a:lnTo>
                  <a:lnTo>
                    <a:pt x="15806" y="8967"/>
                  </a:lnTo>
                  <a:cubicBezTo>
                    <a:pt x="15897" y="9028"/>
                    <a:pt x="15958" y="9119"/>
                    <a:pt x="16049" y="9180"/>
                  </a:cubicBezTo>
                  <a:lnTo>
                    <a:pt x="16292" y="9392"/>
                  </a:lnTo>
                  <a:cubicBezTo>
                    <a:pt x="16444" y="9544"/>
                    <a:pt x="16596" y="9696"/>
                    <a:pt x="16778" y="9848"/>
                  </a:cubicBezTo>
                  <a:cubicBezTo>
                    <a:pt x="16748" y="9605"/>
                    <a:pt x="16718" y="9392"/>
                    <a:pt x="16687" y="9180"/>
                  </a:cubicBezTo>
                  <a:cubicBezTo>
                    <a:pt x="16626" y="8936"/>
                    <a:pt x="16566" y="8724"/>
                    <a:pt x="16474" y="8511"/>
                  </a:cubicBezTo>
                  <a:lnTo>
                    <a:pt x="16353" y="8177"/>
                  </a:lnTo>
                  <a:lnTo>
                    <a:pt x="16292" y="8025"/>
                  </a:lnTo>
                  <a:lnTo>
                    <a:pt x="16201" y="7873"/>
                  </a:lnTo>
                  <a:lnTo>
                    <a:pt x="16049" y="7569"/>
                  </a:lnTo>
                  <a:cubicBezTo>
                    <a:pt x="15988" y="7478"/>
                    <a:pt x="15927" y="7386"/>
                    <a:pt x="15867" y="7265"/>
                  </a:cubicBezTo>
                  <a:cubicBezTo>
                    <a:pt x="15350" y="6505"/>
                    <a:pt x="14651" y="5836"/>
                    <a:pt x="13830" y="5380"/>
                  </a:cubicBezTo>
                  <a:cubicBezTo>
                    <a:pt x="13055" y="4950"/>
                    <a:pt x="12172" y="4709"/>
                    <a:pt x="11283" y="4709"/>
                  </a:cubicBezTo>
                  <a:cubicBezTo>
                    <a:pt x="11230" y="4709"/>
                    <a:pt x="11178" y="4710"/>
                    <a:pt x="11125" y="4712"/>
                  </a:cubicBezTo>
                  <a:cubicBezTo>
                    <a:pt x="10821" y="4712"/>
                    <a:pt x="10547" y="4742"/>
                    <a:pt x="10243" y="4772"/>
                  </a:cubicBezTo>
                  <a:cubicBezTo>
                    <a:pt x="10456" y="4742"/>
                    <a:pt x="10639" y="4681"/>
                    <a:pt x="10851" y="4651"/>
                  </a:cubicBezTo>
                  <a:cubicBezTo>
                    <a:pt x="11252" y="4570"/>
                    <a:pt x="11670" y="4533"/>
                    <a:pt x="12088" y="4533"/>
                  </a:cubicBezTo>
                  <a:cubicBezTo>
                    <a:pt x="12461" y="4533"/>
                    <a:pt x="12833" y="4563"/>
                    <a:pt x="13192" y="4620"/>
                  </a:cubicBezTo>
                  <a:cubicBezTo>
                    <a:pt x="13982" y="4712"/>
                    <a:pt x="14772" y="4894"/>
                    <a:pt x="15532" y="5167"/>
                  </a:cubicBezTo>
                  <a:cubicBezTo>
                    <a:pt x="16292" y="5441"/>
                    <a:pt x="17082" y="5775"/>
                    <a:pt x="17903" y="6079"/>
                  </a:cubicBezTo>
                  <a:cubicBezTo>
                    <a:pt x="17782" y="5897"/>
                    <a:pt x="17630" y="5745"/>
                    <a:pt x="17478" y="5593"/>
                  </a:cubicBezTo>
                  <a:cubicBezTo>
                    <a:pt x="17326" y="5411"/>
                    <a:pt x="17143" y="5289"/>
                    <a:pt x="16991" y="5137"/>
                  </a:cubicBezTo>
                  <a:cubicBezTo>
                    <a:pt x="16809" y="4985"/>
                    <a:pt x="16626" y="4863"/>
                    <a:pt x="16444" y="4742"/>
                  </a:cubicBezTo>
                  <a:lnTo>
                    <a:pt x="16171" y="4560"/>
                  </a:lnTo>
                  <a:cubicBezTo>
                    <a:pt x="16079" y="4499"/>
                    <a:pt x="15988" y="4438"/>
                    <a:pt x="15897" y="4377"/>
                  </a:cubicBezTo>
                  <a:cubicBezTo>
                    <a:pt x="15684" y="4286"/>
                    <a:pt x="15502" y="4164"/>
                    <a:pt x="15289" y="4073"/>
                  </a:cubicBezTo>
                  <a:cubicBezTo>
                    <a:pt x="15198" y="4043"/>
                    <a:pt x="15076" y="3982"/>
                    <a:pt x="14985" y="3952"/>
                  </a:cubicBezTo>
                  <a:lnTo>
                    <a:pt x="14651" y="3830"/>
                  </a:lnTo>
                  <a:lnTo>
                    <a:pt x="14499" y="3769"/>
                  </a:lnTo>
                  <a:lnTo>
                    <a:pt x="14347" y="3739"/>
                  </a:lnTo>
                  <a:lnTo>
                    <a:pt x="14012" y="3648"/>
                  </a:lnTo>
                  <a:lnTo>
                    <a:pt x="13678" y="3556"/>
                  </a:lnTo>
                  <a:cubicBezTo>
                    <a:pt x="13557" y="3556"/>
                    <a:pt x="13465" y="3526"/>
                    <a:pt x="13344" y="3526"/>
                  </a:cubicBezTo>
                  <a:cubicBezTo>
                    <a:pt x="13077" y="3490"/>
                    <a:pt x="12799" y="3476"/>
                    <a:pt x="12523" y="3476"/>
                  </a:cubicBezTo>
                  <a:cubicBezTo>
                    <a:pt x="12328" y="3476"/>
                    <a:pt x="12134" y="3483"/>
                    <a:pt x="11946" y="3496"/>
                  </a:cubicBezTo>
                  <a:cubicBezTo>
                    <a:pt x="11672" y="3526"/>
                    <a:pt x="11368" y="3587"/>
                    <a:pt x="11094" y="3678"/>
                  </a:cubicBezTo>
                  <a:cubicBezTo>
                    <a:pt x="11338" y="3526"/>
                    <a:pt x="11550" y="3405"/>
                    <a:pt x="11794" y="3283"/>
                  </a:cubicBezTo>
                  <a:cubicBezTo>
                    <a:pt x="12006" y="3161"/>
                    <a:pt x="12310" y="3009"/>
                    <a:pt x="12584" y="2888"/>
                  </a:cubicBezTo>
                  <a:cubicBezTo>
                    <a:pt x="12857" y="2766"/>
                    <a:pt x="13131" y="2675"/>
                    <a:pt x="13435" y="2553"/>
                  </a:cubicBezTo>
                  <a:cubicBezTo>
                    <a:pt x="13739" y="2462"/>
                    <a:pt x="14043" y="2371"/>
                    <a:pt x="14377" y="2280"/>
                  </a:cubicBezTo>
                  <a:cubicBezTo>
                    <a:pt x="14529" y="2249"/>
                    <a:pt x="14712" y="2219"/>
                    <a:pt x="14864" y="2158"/>
                  </a:cubicBezTo>
                  <a:cubicBezTo>
                    <a:pt x="15046" y="2128"/>
                    <a:pt x="15228" y="2067"/>
                    <a:pt x="15411" y="2006"/>
                  </a:cubicBezTo>
                  <a:cubicBezTo>
                    <a:pt x="15107" y="1794"/>
                    <a:pt x="14772" y="1611"/>
                    <a:pt x="14408" y="1490"/>
                  </a:cubicBezTo>
                  <a:cubicBezTo>
                    <a:pt x="14043" y="1368"/>
                    <a:pt x="13648" y="1307"/>
                    <a:pt x="13253" y="1277"/>
                  </a:cubicBezTo>
                  <a:cubicBezTo>
                    <a:pt x="12857" y="1277"/>
                    <a:pt x="12493" y="1307"/>
                    <a:pt x="12098" y="1398"/>
                  </a:cubicBezTo>
                  <a:cubicBezTo>
                    <a:pt x="11702" y="1520"/>
                    <a:pt x="11338" y="1642"/>
                    <a:pt x="11003" y="1824"/>
                  </a:cubicBezTo>
                  <a:cubicBezTo>
                    <a:pt x="10335" y="2189"/>
                    <a:pt x="9727" y="2736"/>
                    <a:pt x="9301" y="3344"/>
                  </a:cubicBezTo>
                  <a:cubicBezTo>
                    <a:pt x="9088" y="3648"/>
                    <a:pt x="8936" y="3952"/>
                    <a:pt x="8815" y="4256"/>
                  </a:cubicBezTo>
                  <a:cubicBezTo>
                    <a:pt x="8815" y="4073"/>
                    <a:pt x="8815" y="3860"/>
                    <a:pt x="8815" y="3648"/>
                  </a:cubicBezTo>
                  <a:cubicBezTo>
                    <a:pt x="8754" y="3040"/>
                    <a:pt x="8572" y="2432"/>
                    <a:pt x="8268" y="1885"/>
                  </a:cubicBezTo>
                  <a:cubicBezTo>
                    <a:pt x="8116" y="1611"/>
                    <a:pt x="7933" y="1338"/>
                    <a:pt x="7721" y="1125"/>
                  </a:cubicBezTo>
                  <a:cubicBezTo>
                    <a:pt x="7660" y="1064"/>
                    <a:pt x="7599" y="1003"/>
                    <a:pt x="7569" y="942"/>
                  </a:cubicBezTo>
                  <a:cubicBezTo>
                    <a:pt x="7508" y="882"/>
                    <a:pt x="7447" y="851"/>
                    <a:pt x="7386" y="790"/>
                  </a:cubicBezTo>
                  <a:lnTo>
                    <a:pt x="7204" y="639"/>
                  </a:lnTo>
                  <a:lnTo>
                    <a:pt x="6991" y="517"/>
                  </a:lnTo>
                  <a:cubicBezTo>
                    <a:pt x="6717" y="335"/>
                    <a:pt x="6444" y="213"/>
                    <a:pt x="6140" y="122"/>
                  </a:cubicBezTo>
                  <a:cubicBezTo>
                    <a:pt x="5836" y="31"/>
                    <a:pt x="5532" y="0"/>
                    <a:pt x="5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2"/>
            <p:cNvSpPr/>
            <p:nvPr/>
          </p:nvSpPr>
          <p:spPr>
            <a:xfrm>
              <a:off x="6471900" y="1959425"/>
              <a:ext cx="447600" cy="553975"/>
            </a:xfrm>
            <a:custGeom>
              <a:rect b="b" l="l" r="r" t="t"/>
              <a:pathLst>
                <a:path extrusionOk="0" h="22159" w="17904">
                  <a:moveTo>
                    <a:pt x="12676" y="0"/>
                  </a:moveTo>
                  <a:cubicBezTo>
                    <a:pt x="12372" y="0"/>
                    <a:pt x="12068" y="31"/>
                    <a:pt x="11764" y="122"/>
                  </a:cubicBezTo>
                  <a:cubicBezTo>
                    <a:pt x="11460" y="213"/>
                    <a:pt x="11187" y="335"/>
                    <a:pt x="10913" y="517"/>
                  </a:cubicBezTo>
                  <a:lnTo>
                    <a:pt x="10731" y="639"/>
                  </a:lnTo>
                  <a:lnTo>
                    <a:pt x="10518" y="791"/>
                  </a:lnTo>
                  <a:cubicBezTo>
                    <a:pt x="10457" y="851"/>
                    <a:pt x="10396" y="882"/>
                    <a:pt x="10335" y="943"/>
                  </a:cubicBezTo>
                  <a:cubicBezTo>
                    <a:pt x="10305" y="1003"/>
                    <a:pt x="10244" y="1064"/>
                    <a:pt x="10183" y="1125"/>
                  </a:cubicBezTo>
                  <a:cubicBezTo>
                    <a:pt x="9971" y="1338"/>
                    <a:pt x="9788" y="1611"/>
                    <a:pt x="9636" y="1885"/>
                  </a:cubicBezTo>
                  <a:cubicBezTo>
                    <a:pt x="9332" y="2432"/>
                    <a:pt x="9150" y="3040"/>
                    <a:pt x="9089" y="3648"/>
                  </a:cubicBezTo>
                  <a:cubicBezTo>
                    <a:pt x="9089" y="3861"/>
                    <a:pt x="9089" y="4043"/>
                    <a:pt x="9089" y="4256"/>
                  </a:cubicBezTo>
                  <a:cubicBezTo>
                    <a:pt x="8968" y="3921"/>
                    <a:pt x="8816" y="3617"/>
                    <a:pt x="8603" y="3344"/>
                  </a:cubicBezTo>
                  <a:cubicBezTo>
                    <a:pt x="8177" y="2706"/>
                    <a:pt x="7569" y="2189"/>
                    <a:pt x="6901" y="1824"/>
                  </a:cubicBezTo>
                  <a:cubicBezTo>
                    <a:pt x="6566" y="1642"/>
                    <a:pt x="6202" y="1490"/>
                    <a:pt x="5806" y="1399"/>
                  </a:cubicBezTo>
                  <a:cubicBezTo>
                    <a:pt x="5411" y="1307"/>
                    <a:pt x="5047" y="1277"/>
                    <a:pt x="4651" y="1277"/>
                  </a:cubicBezTo>
                  <a:cubicBezTo>
                    <a:pt x="4256" y="1277"/>
                    <a:pt x="3861" y="1368"/>
                    <a:pt x="3496" y="1490"/>
                  </a:cubicBezTo>
                  <a:cubicBezTo>
                    <a:pt x="3132" y="1611"/>
                    <a:pt x="2797" y="1794"/>
                    <a:pt x="2493" y="2007"/>
                  </a:cubicBezTo>
                  <a:cubicBezTo>
                    <a:pt x="2676" y="2067"/>
                    <a:pt x="2888" y="2098"/>
                    <a:pt x="3040" y="2158"/>
                  </a:cubicBezTo>
                  <a:cubicBezTo>
                    <a:pt x="3192" y="2189"/>
                    <a:pt x="3375" y="2250"/>
                    <a:pt x="3557" y="2280"/>
                  </a:cubicBezTo>
                  <a:cubicBezTo>
                    <a:pt x="3861" y="2371"/>
                    <a:pt x="4165" y="2462"/>
                    <a:pt x="4469" y="2554"/>
                  </a:cubicBezTo>
                  <a:cubicBezTo>
                    <a:pt x="4773" y="2645"/>
                    <a:pt x="5047" y="2766"/>
                    <a:pt x="5320" y="2888"/>
                  </a:cubicBezTo>
                  <a:cubicBezTo>
                    <a:pt x="5594" y="3010"/>
                    <a:pt x="5867" y="3131"/>
                    <a:pt x="6110" y="3253"/>
                  </a:cubicBezTo>
                  <a:cubicBezTo>
                    <a:pt x="6384" y="3405"/>
                    <a:pt x="6597" y="3526"/>
                    <a:pt x="6810" y="3678"/>
                  </a:cubicBezTo>
                  <a:cubicBezTo>
                    <a:pt x="6536" y="3587"/>
                    <a:pt x="6232" y="3526"/>
                    <a:pt x="5958" y="3496"/>
                  </a:cubicBezTo>
                  <a:cubicBezTo>
                    <a:pt x="5784" y="3473"/>
                    <a:pt x="5606" y="3463"/>
                    <a:pt x="5426" y="3463"/>
                  </a:cubicBezTo>
                  <a:cubicBezTo>
                    <a:pt x="5135" y="3463"/>
                    <a:pt x="4842" y="3489"/>
                    <a:pt x="4560" y="3526"/>
                  </a:cubicBezTo>
                  <a:cubicBezTo>
                    <a:pt x="4469" y="3526"/>
                    <a:pt x="4347" y="3557"/>
                    <a:pt x="4226" y="3557"/>
                  </a:cubicBezTo>
                  <a:lnTo>
                    <a:pt x="3892" y="3648"/>
                  </a:lnTo>
                  <a:lnTo>
                    <a:pt x="3557" y="3739"/>
                  </a:lnTo>
                  <a:lnTo>
                    <a:pt x="3405" y="3769"/>
                  </a:lnTo>
                  <a:lnTo>
                    <a:pt x="3253" y="3830"/>
                  </a:lnTo>
                  <a:lnTo>
                    <a:pt x="2919" y="3952"/>
                  </a:lnTo>
                  <a:cubicBezTo>
                    <a:pt x="2828" y="3982"/>
                    <a:pt x="2706" y="4043"/>
                    <a:pt x="2615" y="4073"/>
                  </a:cubicBezTo>
                  <a:cubicBezTo>
                    <a:pt x="2402" y="4165"/>
                    <a:pt x="2220" y="4286"/>
                    <a:pt x="2007" y="4377"/>
                  </a:cubicBezTo>
                  <a:cubicBezTo>
                    <a:pt x="1916" y="4438"/>
                    <a:pt x="1825" y="4499"/>
                    <a:pt x="1733" y="4560"/>
                  </a:cubicBezTo>
                  <a:lnTo>
                    <a:pt x="1460" y="4742"/>
                  </a:lnTo>
                  <a:cubicBezTo>
                    <a:pt x="1278" y="4864"/>
                    <a:pt x="1095" y="4985"/>
                    <a:pt x="943" y="5137"/>
                  </a:cubicBezTo>
                  <a:cubicBezTo>
                    <a:pt x="761" y="5259"/>
                    <a:pt x="609" y="5411"/>
                    <a:pt x="426" y="5563"/>
                  </a:cubicBezTo>
                  <a:cubicBezTo>
                    <a:pt x="274" y="5715"/>
                    <a:pt x="122" y="5897"/>
                    <a:pt x="1" y="6049"/>
                  </a:cubicBezTo>
                  <a:cubicBezTo>
                    <a:pt x="822" y="5745"/>
                    <a:pt x="1581" y="5441"/>
                    <a:pt x="2372" y="5168"/>
                  </a:cubicBezTo>
                  <a:cubicBezTo>
                    <a:pt x="3132" y="4894"/>
                    <a:pt x="3922" y="4712"/>
                    <a:pt x="4712" y="4621"/>
                  </a:cubicBezTo>
                  <a:cubicBezTo>
                    <a:pt x="5071" y="4563"/>
                    <a:pt x="5443" y="4533"/>
                    <a:pt x="5816" y="4533"/>
                  </a:cubicBezTo>
                  <a:cubicBezTo>
                    <a:pt x="6234" y="4533"/>
                    <a:pt x="6652" y="4571"/>
                    <a:pt x="7053" y="4651"/>
                  </a:cubicBezTo>
                  <a:cubicBezTo>
                    <a:pt x="7265" y="4681"/>
                    <a:pt x="7448" y="4712"/>
                    <a:pt x="7661" y="4773"/>
                  </a:cubicBezTo>
                  <a:cubicBezTo>
                    <a:pt x="7357" y="4712"/>
                    <a:pt x="7083" y="4681"/>
                    <a:pt x="6779" y="4681"/>
                  </a:cubicBezTo>
                  <a:cubicBezTo>
                    <a:pt x="5837" y="4712"/>
                    <a:pt x="4895" y="4955"/>
                    <a:pt x="4074" y="5411"/>
                  </a:cubicBezTo>
                  <a:cubicBezTo>
                    <a:pt x="3253" y="5867"/>
                    <a:pt x="2554" y="6535"/>
                    <a:pt x="2037" y="7326"/>
                  </a:cubicBezTo>
                  <a:cubicBezTo>
                    <a:pt x="1977" y="7417"/>
                    <a:pt x="1916" y="7508"/>
                    <a:pt x="1855" y="7599"/>
                  </a:cubicBezTo>
                  <a:lnTo>
                    <a:pt x="1703" y="7903"/>
                  </a:lnTo>
                  <a:lnTo>
                    <a:pt x="1612" y="8055"/>
                  </a:lnTo>
                  <a:lnTo>
                    <a:pt x="1551" y="8207"/>
                  </a:lnTo>
                  <a:lnTo>
                    <a:pt x="1429" y="8542"/>
                  </a:lnTo>
                  <a:cubicBezTo>
                    <a:pt x="1338" y="8754"/>
                    <a:pt x="1278" y="8967"/>
                    <a:pt x="1247" y="9180"/>
                  </a:cubicBezTo>
                  <a:cubicBezTo>
                    <a:pt x="1186" y="9393"/>
                    <a:pt x="1156" y="9636"/>
                    <a:pt x="1126" y="9849"/>
                  </a:cubicBezTo>
                  <a:cubicBezTo>
                    <a:pt x="1308" y="9697"/>
                    <a:pt x="1490" y="9545"/>
                    <a:pt x="1642" y="9393"/>
                  </a:cubicBezTo>
                  <a:lnTo>
                    <a:pt x="1885" y="9180"/>
                  </a:lnTo>
                  <a:cubicBezTo>
                    <a:pt x="1946" y="9119"/>
                    <a:pt x="2037" y="9028"/>
                    <a:pt x="2098" y="8967"/>
                  </a:cubicBezTo>
                  <a:lnTo>
                    <a:pt x="2341" y="8754"/>
                  </a:lnTo>
                  <a:lnTo>
                    <a:pt x="2463" y="8663"/>
                  </a:lnTo>
                  <a:lnTo>
                    <a:pt x="2554" y="8572"/>
                  </a:lnTo>
                  <a:cubicBezTo>
                    <a:pt x="2645" y="8481"/>
                    <a:pt x="2706" y="8420"/>
                    <a:pt x="2797" y="8359"/>
                  </a:cubicBezTo>
                  <a:lnTo>
                    <a:pt x="3010" y="8177"/>
                  </a:lnTo>
                  <a:cubicBezTo>
                    <a:pt x="3588" y="7660"/>
                    <a:pt x="4226" y="7235"/>
                    <a:pt x="4864" y="6870"/>
                  </a:cubicBezTo>
                  <a:cubicBezTo>
                    <a:pt x="5533" y="6475"/>
                    <a:pt x="6232" y="6201"/>
                    <a:pt x="6962" y="5988"/>
                  </a:cubicBezTo>
                  <a:lnTo>
                    <a:pt x="7205" y="5928"/>
                  </a:lnTo>
                  <a:lnTo>
                    <a:pt x="7144" y="5958"/>
                  </a:lnTo>
                  <a:cubicBezTo>
                    <a:pt x="7083" y="5988"/>
                    <a:pt x="7022" y="6019"/>
                    <a:pt x="6931" y="6080"/>
                  </a:cubicBezTo>
                  <a:cubicBezTo>
                    <a:pt x="6870" y="6110"/>
                    <a:pt x="6810" y="6171"/>
                    <a:pt x="6749" y="6232"/>
                  </a:cubicBezTo>
                  <a:cubicBezTo>
                    <a:pt x="6506" y="6414"/>
                    <a:pt x="6293" y="6657"/>
                    <a:pt x="6110" y="6900"/>
                  </a:cubicBezTo>
                  <a:cubicBezTo>
                    <a:pt x="5715" y="7417"/>
                    <a:pt x="5472" y="7994"/>
                    <a:pt x="5351" y="8602"/>
                  </a:cubicBezTo>
                  <a:cubicBezTo>
                    <a:pt x="5259" y="8906"/>
                    <a:pt x="5229" y="9210"/>
                    <a:pt x="5229" y="9514"/>
                  </a:cubicBezTo>
                  <a:cubicBezTo>
                    <a:pt x="5229" y="9818"/>
                    <a:pt x="5259" y="10122"/>
                    <a:pt x="5351" y="10426"/>
                  </a:cubicBezTo>
                  <a:cubicBezTo>
                    <a:pt x="5624" y="9879"/>
                    <a:pt x="5867" y="9362"/>
                    <a:pt x="6141" y="8906"/>
                  </a:cubicBezTo>
                  <a:lnTo>
                    <a:pt x="6232" y="8724"/>
                  </a:lnTo>
                  <a:lnTo>
                    <a:pt x="6354" y="8542"/>
                  </a:lnTo>
                  <a:lnTo>
                    <a:pt x="6536" y="8207"/>
                  </a:lnTo>
                  <a:cubicBezTo>
                    <a:pt x="6688" y="7994"/>
                    <a:pt x="6840" y="7782"/>
                    <a:pt x="6992" y="7569"/>
                  </a:cubicBezTo>
                  <a:cubicBezTo>
                    <a:pt x="7296" y="7174"/>
                    <a:pt x="7630" y="6779"/>
                    <a:pt x="8025" y="6444"/>
                  </a:cubicBezTo>
                  <a:cubicBezTo>
                    <a:pt x="8390" y="6171"/>
                    <a:pt x="8755" y="5897"/>
                    <a:pt x="9120" y="5654"/>
                  </a:cubicBezTo>
                  <a:cubicBezTo>
                    <a:pt x="9940" y="6870"/>
                    <a:pt x="11794" y="10183"/>
                    <a:pt x="12311" y="15593"/>
                  </a:cubicBezTo>
                  <a:cubicBezTo>
                    <a:pt x="12250" y="15289"/>
                    <a:pt x="12220" y="15016"/>
                    <a:pt x="12220" y="14833"/>
                  </a:cubicBezTo>
                  <a:cubicBezTo>
                    <a:pt x="12190" y="14621"/>
                    <a:pt x="12159" y="14529"/>
                    <a:pt x="12159" y="14529"/>
                  </a:cubicBezTo>
                  <a:lnTo>
                    <a:pt x="12159" y="14833"/>
                  </a:lnTo>
                  <a:cubicBezTo>
                    <a:pt x="12159" y="15016"/>
                    <a:pt x="12190" y="15289"/>
                    <a:pt x="12220" y="15624"/>
                  </a:cubicBezTo>
                  <a:cubicBezTo>
                    <a:pt x="12220" y="15928"/>
                    <a:pt x="12250" y="16323"/>
                    <a:pt x="12281" y="16718"/>
                  </a:cubicBezTo>
                  <a:cubicBezTo>
                    <a:pt x="12311" y="17144"/>
                    <a:pt x="12342" y="17569"/>
                    <a:pt x="12342" y="17995"/>
                  </a:cubicBezTo>
                  <a:cubicBezTo>
                    <a:pt x="12372" y="18451"/>
                    <a:pt x="12402" y="18876"/>
                    <a:pt x="12402" y="19271"/>
                  </a:cubicBezTo>
                  <a:lnTo>
                    <a:pt x="12402" y="19879"/>
                  </a:lnTo>
                  <a:cubicBezTo>
                    <a:pt x="12402" y="20061"/>
                    <a:pt x="12402" y="20244"/>
                    <a:pt x="12372" y="20396"/>
                  </a:cubicBezTo>
                  <a:cubicBezTo>
                    <a:pt x="12372" y="20730"/>
                    <a:pt x="12372" y="21004"/>
                    <a:pt x="12342" y="21186"/>
                  </a:cubicBezTo>
                  <a:cubicBezTo>
                    <a:pt x="12342" y="21247"/>
                    <a:pt x="12342" y="21308"/>
                    <a:pt x="12311" y="21368"/>
                  </a:cubicBezTo>
                  <a:lnTo>
                    <a:pt x="11217" y="21368"/>
                  </a:lnTo>
                  <a:cubicBezTo>
                    <a:pt x="10639" y="21368"/>
                    <a:pt x="10062" y="21399"/>
                    <a:pt x="9484" y="21490"/>
                  </a:cubicBezTo>
                  <a:cubicBezTo>
                    <a:pt x="9484" y="21490"/>
                    <a:pt x="9484" y="21490"/>
                    <a:pt x="9454" y="21520"/>
                  </a:cubicBezTo>
                  <a:lnTo>
                    <a:pt x="8907" y="21520"/>
                  </a:lnTo>
                  <a:cubicBezTo>
                    <a:pt x="8816" y="21520"/>
                    <a:pt x="8816" y="21642"/>
                    <a:pt x="8907" y="21642"/>
                  </a:cubicBezTo>
                  <a:lnTo>
                    <a:pt x="9667" y="21703"/>
                  </a:lnTo>
                  <a:cubicBezTo>
                    <a:pt x="10183" y="21764"/>
                    <a:pt x="10700" y="21794"/>
                    <a:pt x="11217" y="21824"/>
                  </a:cubicBezTo>
                  <a:lnTo>
                    <a:pt x="11399" y="21824"/>
                  </a:lnTo>
                  <a:lnTo>
                    <a:pt x="12068" y="21855"/>
                  </a:lnTo>
                  <a:cubicBezTo>
                    <a:pt x="12585" y="21916"/>
                    <a:pt x="13101" y="21946"/>
                    <a:pt x="13649" y="22007"/>
                  </a:cubicBezTo>
                  <a:lnTo>
                    <a:pt x="14439" y="22068"/>
                  </a:lnTo>
                  <a:lnTo>
                    <a:pt x="14804" y="22128"/>
                  </a:lnTo>
                  <a:cubicBezTo>
                    <a:pt x="14956" y="22128"/>
                    <a:pt x="15077" y="22159"/>
                    <a:pt x="15229" y="22159"/>
                  </a:cubicBezTo>
                  <a:cubicBezTo>
                    <a:pt x="15290" y="22159"/>
                    <a:pt x="15290" y="22068"/>
                    <a:pt x="15229" y="22068"/>
                  </a:cubicBezTo>
                  <a:cubicBezTo>
                    <a:pt x="15077" y="22068"/>
                    <a:pt x="14956" y="22037"/>
                    <a:pt x="14834" y="22007"/>
                  </a:cubicBezTo>
                  <a:lnTo>
                    <a:pt x="14469" y="21916"/>
                  </a:lnTo>
                  <a:lnTo>
                    <a:pt x="14074" y="21855"/>
                  </a:lnTo>
                  <a:lnTo>
                    <a:pt x="14652" y="21855"/>
                  </a:lnTo>
                  <a:cubicBezTo>
                    <a:pt x="15229" y="21885"/>
                    <a:pt x="15807" y="21946"/>
                    <a:pt x="16415" y="21946"/>
                  </a:cubicBezTo>
                  <a:cubicBezTo>
                    <a:pt x="16475" y="21946"/>
                    <a:pt x="16506" y="21855"/>
                    <a:pt x="16415" y="21824"/>
                  </a:cubicBezTo>
                  <a:cubicBezTo>
                    <a:pt x="15837" y="21764"/>
                    <a:pt x="15260" y="21642"/>
                    <a:pt x="14712" y="21520"/>
                  </a:cubicBezTo>
                  <a:cubicBezTo>
                    <a:pt x="14530" y="21490"/>
                    <a:pt x="14348" y="21490"/>
                    <a:pt x="14165" y="21460"/>
                  </a:cubicBezTo>
                  <a:cubicBezTo>
                    <a:pt x="14135" y="20092"/>
                    <a:pt x="13861" y="13344"/>
                    <a:pt x="11551" y="8207"/>
                  </a:cubicBezTo>
                  <a:cubicBezTo>
                    <a:pt x="11551" y="8207"/>
                    <a:pt x="11551" y="8177"/>
                    <a:pt x="11551" y="8177"/>
                  </a:cubicBezTo>
                  <a:lnTo>
                    <a:pt x="11521" y="8146"/>
                  </a:lnTo>
                  <a:cubicBezTo>
                    <a:pt x="11065" y="7083"/>
                    <a:pt x="10457" y="6080"/>
                    <a:pt x="9758" y="5168"/>
                  </a:cubicBezTo>
                  <a:lnTo>
                    <a:pt x="9910" y="5046"/>
                  </a:lnTo>
                  <a:cubicBezTo>
                    <a:pt x="10062" y="4924"/>
                    <a:pt x="10244" y="4803"/>
                    <a:pt x="10396" y="4681"/>
                  </a:cubicBezTo>
                  <a:cubicBezTo>
                    <a:pt x="10731" y="4438"/>
                    <a:pt x="11065" y="4195"/>
                    <a:pt x="11399" y="4013"/>
                  </a:cubicBezTo>
                  <a:cubicBezTo>
                    <a:pt x="12007" y="3617"/>
                    <a:pt x="12676" y="3314"/>
                    <a:pt x="13375" y="3192"/>
                  </a:cubicBezTo>
                  <a:cubicBezTo>
                    <a:pt x="13649" y="3124"/>
                    <a:pt x="13905" y="3089"/>
                    <a:pt x="14170" y="3089"/>
                  </a:cubicBezTo>
                  <a:cubicBezTo>
                    <a:pt x="14258" y="3089"/>
                    <a:pt x="14348" y="3093"/>
                    <a:pt x="14439" y="3101"/>
                  </a:cubicBezTo>
                  <a:cubicBezTo>
                    <a:pt x="14591" y="3101"/>
                    <a:pt x="14773" y="3131"/>
                    <a:pt x="14956" y="3131"/>
                  </a:cubicBezTo>
                  <a:cubicBezTo>
                    <a:pt x="15168" y="3162"/>
                    <a:pt x="15351" y="3192"/>
                    <a:pt x="15533" y="3222"/>
                  </a:cubicBezTo>
                  <a:cubicBezTo>
                    <a:pt x="15898" y="3314"/>
                    <a:pt x="16293" y="3405"/>
                    <a:pt x="16658" y="3526"/>
                  </a:cubicBezTo>
                  <a:cubicBezTo>
                    <a:pt x="16749" y="3557"/>
                    <a:pt x="16871" y="3587"/>
                    <a:pt x="16962" y="3617"/>
                  </a:cubicBezTo>
                  <a:lnTo>
                    <a:pt x="17266" y="3739"/>
                  </a:lnTo>
                  <a:cubicBezTo>
                    <a:pt x="17478" y="3800"/>
                    <a:pt x="17661" y="3861"/>
                    <a:pt x="17904" y="3921"/>
                  </a:cubicBezTo>
                  <a:cubicBezTo>
                    <a:pt x="17782" y="3769"/>
                    <a:pt x="17661" y="3587"/>
                    <a:pt x="17539" y="3405"/>
                  </a:cubicBezTo>
                  <a:cubicBezTo>
                    <a:pt x="17387" y="3222"/>
                    <a:pt x="17235" y="3070"/>
                    <a:pt x="17053" y="2918"/>
                  </a:cubicBezTo>
                  <a:lnTo>
                    <a:pt x="16810" y="2675"/>
                  </a:lnTo>
                  <a:lnTo>
                    <a:pt x="16688" y="2584"/>
                  </a:lnTo>
                  <a:lnTo>
                    <a:pt x="16536" y="2493"/>
                  </a:lnTo>
                  <a:cubicBezTo>
                    <a:pt x="16445" y="2402"/>
                    <a:pt x="16354" y="2341"/>
                    <a:pt x="16232" y="2280"/>
                  </a:cubicBezTo>
                  <a:cubicBezTo>
                    <a:pt x="16141" y="2219"/>
                    <a:pt x="16050" y="2158"/>
                    <a:pt x="15928" y="2128"/>
                  </a:cubicBezTo>
                  <a:cubicBezTo>
                    <a:pt x="15715" y="2007"/>
                    <a:pt x="15503" y="1915"/>
                    <a:pt x="15290" y="1824"/>
                  </a:cubicBezTo>
                  <a:lnTo>
                    <a:pt x="14925" y="1733"/>
                  </a:lnTo>
                  <a:cubicBezTo>
                    <a:pt x="14864" y="1733"/>
                    <a:pt x="14804" y="1703"/>
                    <a:pt x="14743" y="1703"/>
                  </a:cubicBezTo>
                  <a:lnTo>
                    <a:pt x="14560" y="1672"/>
                  </a:lnTo>
                  <a:cubicBezTo>
                    <a:pt x="14317" y="1627"/>
                    <a:pt x="14074" y="1604"/>
                    <a:pt x="13831" y="1604"/>
                  </a:cubicBezTo>
                  <a:cubicBezTo>
                    <a:pt x="13588" y="1604"/>
                    <a:pt x="13345" y="1627"/>
                    <a:pt x="13101" y="1672"/>
                  </a:cubicBezTo>
                  <a:cubicBezTo>
                    <a:pt x="12615" y="1794"/>
                    <a:pt x="12129" y="1946"/>
                    <a:pt x="11703" y="2219"/>
                  </a:cubicBezTo>
                  <a:cubicBezTo>
                    <a:pt x="11308" y="2432"/>
                    <a:pt x="10913" y="2736"/>
                    <a:pt x="10609" y="3101"/>
                  </a:cubicBezTo>
                  <a:cubicBezTo>
                    <a:pt x="10305" y="3435"/>
                    <a:pt x="10031" y="3800"/>
                    <a:pt x="9849" y="4195"/>
                  </a:cubicBezTo>
                  <a:cubicBezTo>
                    <a:pt x="9879" y="4073"/>
                    <a:pt x="9910" y="3982"/>
                    <a:pt x="9940" y="3891"/>
                  </a:cubicBezTo>
                  <a:cubicBezTo>
                    <a:pt x="9971" y="3800"/>
                    <a:pt x="10001" y="3769"/>
                    <a:pt x="10001" y="3709"/>
                  </a:cubicBezTo>
                  <a:cubicBezTo>
                    <a:pt x="10031" y="3648"/>
                    <a:pt x="10062" y="3557"/>
                    <a:pt x="10092" y="3496"/>
                  </a:cubicBezTo>
                  <a:cubicBezTo>
                    <a:pt x="10123" y="3374"/>
                    <a:pt x="10183" y="3253"/>
                    <a:pt x="10244" y="3131"/>
                  </a:cubicBezTo>
                  <a:cubicBezTo>
                    <a:pt x="10335" y="2888"/>
                    <a:pt x="10457" y="2645"/>
                    <a:pt x="10579" y="2432"/>
                  </a:cubicBezTo>
                  <a:cubicBezTo>
                    <a:pt x="10822" y="1976"/>
                    <a:pt x="11126" y="1551"/>
                    <a:pt x="11460" y="1186"/>
                  </a:cubicBezTo>
                  <a:cubicBezTo>
                    <a:pt x="11855" y="760"/>
                    <a:pt x="12250" y="365"/>
                    <a:pt x="126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2"/>
            <p:cNvSpPr/>
            <p:nvPr/>
          </p:nvSpPr>
          <p:spPr>
            <a:xfrm>
              <a:off x="5603350" y="1915350"/>
              <a:ext cx="196850" cy="263700"/>
            </a:xfrm>
            <a:custGeom>
              <a:rect b="b" l="l" r="r" t="t"/>
              <a:pathLst>
                <a:path extrusionOk="0" h="10548" w="7874">
                  <a:moveTo>
                    <a:pt x="3162" y="0"/>
                  </a:moveTo>
                  <a:cubicBezTo>
                    <a:pt x="2736" y="0"/>
                    <a:pt x="2371" y="304"/>
                    <a:pt x="2250" y="700"/>
                  </a:cubicBezTo>
                  <a:lnTo>
                    <a:pt x="92" y="7447"/>
                  </a:lnTo>
                  <a:cubicBezTo>
                    <a:pt x="61" y="7539"/>
                    <a:pt x="31" y="7660"/>
                    <a:pt x="31" y="7751"/>
                  </a:cubicBezTo>
                  <a:cubicBezTo>
                    <a:pt x="1" y="8298"/>
                    <a:pt x="457" y="8754"/>
                    <a:pt x="1004" y="8754"/>
                  </a:cubicBezTo>
                  <a:lnTo>
                    <a:pt x="4408" y="8754"/>
                  </a:lnTo>
                  <a:lnTo>
                    <a:pt x="4408" y="9575"/>
                  </a:lnTo>
                  <a:cubicBezTo>
                    <a:pt x="4378" y="10092"/>
                    <a:pt x="4834" y="10548"/>
                    <a:pt x="5381" y="10548"/>
                  </a:cubicBezTo>
                  <a:cubicBezTo>
                    <a:pt x="5928" y="10548"/>
                    <a:pt x="6353" y="10092"/>
                    <a:pt x="6384" y="9575"/>
                  </a:cubicBezTo>
                  <a:lnTo>
                    <a:pt x="6384" y="8754"/>
                  </a:lnTo>
                  <a:lnTo>
                    <a:pt x="6931" y="8754"/>
                  </a:lnTo>
                  <a:cubicBezTo>
                    <a:pt x="7448" y="8754"/>
                    <a:pt x="7873" y="8329"/>
                    <a:pt x="7873" y="7812"/>
                  </a:cubicBezTo>
                  <a:cubicBezTo>
                    <a:pt x="7873" y="7326"/>
                    <a:pt x="7448" y="6900"/>
                    <a:pt x="6931" y="6900"/>
                  </a:cubicBezTo>
                  <a:lnTo>
                    <a:pt x="6384" y="6900"/>
                  </a:lnTo>
                  <a:lnTo>
                    <a:pt x="6384" y="4955"/>
                  </a:lnTo>
                  <a:cubicBezTo>
                    <a:pt x="6354" y="4425"/>
                    <a:pt x="5954" y="3981"/>
                    <a:pt x="5432" y="3981"/>
                  </a:cubicBezTo>
                  <a:cubicBezTo>
                    <a:pt x="5415" y="3981"/>
                    <a:pt x="5398" y="3981"/>
                    <a:pt x="5381" y="3982"/>
                  </a:cubicBezTo>
                  <a:cubicBezTo>
                    <a:pt x="4834" y="3982"/>
                    <a:pt x="4378" y="4408"/>
                    <a:pt x="4408" y="4955"/>
                  </a:cubicBezTo>
                  <a:lnTo>
                    <a:pt x="4408" y="6900"/>
                  </a:lnTo>
                  <a:lnTo>
                    <a:pt x="2311" y="6900"/>
                  </a:lnTo>
                  <a:lnTo>
                    <a:pt x="4104" y="1307"/>
                  </a:lnTo>
                  <a:cubicBezTo>
                    <a:pt x="4165" y="1186"/>
                    <a:pt x="4165" y="1095"/>
                    <a:pt x="4165" y="973"/>
                  </a:cubicBezTo>
                  <a:cubicBezTo>
                    <a:pt x="4165" y="456"/>
                    <a:pt x="3709" y="0"/>
                    <a:pt x="31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2"/>
            <p:cNvSpPr/>
            <p:nvPr/>
          </p:nvSpPr>
          <p:spPr>
            <a:xfrm>
              <a:off x="5825250" y="1915325"/>
              <a:ext cx="196825" cy="263750"/>
            </a:xfrm>
            <a:custGeom>
              <a:rect b="b" l="l" r="r" t="t"/>
              <a:pathLst>
                <a:path extrusionOk="0" h="10550" w="7873">
                  <a:moveTo>
                    <a:pt x="3982" y="1977"/>
                  </a:moveTo>
                  <a:cubicBezTo>
                    <a:pt x="5259" y="1977"/>
                    <a:pt x="5745" y="3102"/>
                    <a:pt x="5745" y="5260"/>
                  </a:cubicBezTo>
                  <a:lnTo>
                    <a:pt x="5745" y="5290"/>
                  </a:lnTo>
                  <a:cubicBezTo>
                    <a:pt x="5745" y="7448"/>
                    <a:pt x="5228" y="8543"/>
                    <a:pt x="3982" y="8543"/>
                  </a:cubicBezTo>
                  <a:cubicBezTo>
                    <a:pt x="2736" y="8543"/>
                    <a:pt x="2128" y="7448"/>
                    <a:pt x="2128" y="5260"/>
                  </a:cubicBezTo>
                  <a:cubicBezTo>
                    <a:pt x="2128" y="3071"/>
                    <a:pt x="2705" y="1977"/>
                    <a:pt x="3982" y="1977"/>
                  </a:cubicBezTo>
                  <a:close/>
                  <a:moveTo>
                    <a:pt x="3891" y="0"/>
                  </a:moveTo>
                  <a:cubicBezTo>
                    <a:pt x="2769" y="0"/>
                    <a:pt x="1715" y="543"/>
                    <a:pt x="1064" y="1460"/>
                  </a:cubicBezTo>
                  <a:cubicBezTo>
                    <a:pt x="365" y="2464"/>
                    <a:pt x="0" y="3710"/>
                    <a:pt x="31" y="5290"/>
                  </a:cubicBezTo>
                  <a:cubicBezTo>
                    <a:pt x="31" y="6840"/>
                    <a:pt x="365" y="8117"/>
                    <a:pt x="1064" y="9090"/>
                  </a:cubicBezTo>
                  <a:cubicBezTo>
                    <a:pt x="1715" y="10007"/>
                    <a:pt x="2769" y="10550"/>
                    <a:pt x="3891" y="10550"/>
                  </a:cubicBezTo>
                  <a:cubicBezTo>
                    <a:pt x="3921" y="10550"/>
                    <a:pt x="3951" y="10550"/>
                    <a:pt x="3982" y="10549"/>
                  </a:cubicBezTo>
                  <a:cubicBezTo>
                    <a:pt x="4013" y="10550"/>
                    <a:pt x="4043" y="10550"/>
                    <a:pt x="4073" y="10550"/>
                  </a:cubicBezTo>
                  <a:cubicBezTo>
                    <a:pt x="5193" y="10550"/>
                    <a:pt x="6218" y="10007"/>
                    <a:pt x="6839" y="9090"/>
                  </a:cubicBezTo>
                  <a:cubicBezTo>
                    <a:pt x="7508" y="8147"/>
                    <a:pt x="7873" y="6871"/>
                    <a:pt x="7873" y="5290"/>
                  </a:cubicBezTo>
                  <a:cubicBezTo>
                    <a:pt x="7873" y="3679"/>
                    <a:pt x="7508" y="2403"/>
                    <a:pt x="6839" y="1460"/>
                  </a:cubicBezTo>
                  <a:cubicBezTo>
                    <a:pt x="6218" y="543"/>
                    <a:pt x="5193" y="0"/>
                    <a:pt x="4073" y="0"/>
                  </a:cubicBezTo>
                  <a:cubicBezTo>
                    <a:pt x="4043" y="0"/>
                    <a:pt x="4013" y="1"/>
                    <a:pt x="3982" y="1"/>
                  </a:cubicBezTo>
                  <a:cubicBezTo>
                    <a:pt x="3951" y="1"/>
                    <a:pt x="3921" y="0"/>
                    <a:pt x="38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2"/>
            <p:cNvSpPr/>
            <p:nvPr/>
          </p:nvSpPr>
          <p:spPr>
            <a:xfrm>
              <a:off x="6044100" y="1915925"/>
              <a:ext cx="165675" cy="263225"/>
            </a:xfrm>
            <a:custGeom>
              <a:rect b="b" l="l" r="r" t="t"/>
              <a:pathLst>
                <a:path extrusionOk="0" h="10529" w="6627">
                  <a:moveTo>
                    <a:pt x="3401" y="1"/>
                  </a:moveTo>
                  <a:cubicBezTo>
                    <a:pt x="3332" y="1"/>
                    <a:pt x="3262" y="3"/>
                    <a:pt x="3192" y="8"/>
                  </a:cubicBezTo>
                  <a:cubicBezTo>
                    <a:pt x="1550" y="8"/>
                    <a:pt x="578" y="889"/>
                    <a:pt x="182" y="2014"/>
                  </a:cubicBezTo>
                  <a:cubicBezTo>
                    <a:pt x="152" y="2166"/>
                    <a:pt x="152" y="2288"/>
                    <a:pt x="152" y="2318"/>
                  </a:cubicBezTo>
                  <a:cubicBezTo>
                    <a:pt x="152" y="2865"/>
                    <a:pt x="578" y="3291"/>
                    <a:pt x="1125" y="3291"/>
                  </a:cubicBezTo>
                  <a:cubicBezTo>
                    <a:pt x="1146" y="3292"/>
                    <a:pt x="1168" y="3293"/>
                    <a:pt x="1189" y="3293"/>
                  </a:cubicBezTo>
                  <a:cubicBezTo>
                    <a:pt x="1590" y="3293"/>
                    <a:pt x="1952" y="3026"/>
                    <a:pt x="2067" y="2622"/>
                  </a:cubicBezTo>
                  <a:cubicBezTo>
                    <a:pt x="2258" y="2240"/>
                    <a:pt x="2645" y="2005"/>
                    <a:pt x="3074" y="2005"/>
                  </a:cubicBezTo>
                  <a:cubicBezTo>
                    <a:pt x="3123" y="2005"/>
                    <a:pt x="3172" y="2008"/>
                    <a:pt x="3222" y="2014"/>
                  </a:cubicBezTo>
                  <a:cubicBezTo>
                    <a:pt x="3253" y="2011"/>
                    <a:pt x="3284" y="2009"/>
                    <a:pt x="3315" y="2009"/>
                  </a:cubicBezTo>
                  <a:cubicBezTo>
                    <a:pt x="3854" y="2009"/>
                    <a:pt x="4313" y="2503"/>
                    <a:pt x="4256" y="3078"/>
                  </a:cubicBezTo>
                  <a:cubicBezTo>
                    <a:pt x="4286" y="3655"/>
                    <a:pt x="3800" y="4142"/>
                    <a:pt x="3222" y="4142"/>
                  </a:cubicBezTo>
                  <a:cubicBezTo>
                    <a:pt x="2675" y="4142"/>
                    <a:pt x="2219" y="4567"/>
                    <a:pt x="2219" y="5114"/>
                  </a:cubicBezTo>
                  <a:cubicBezTo>
                    <a:pt x="2219" y="5661"/>
                    <a:pt x="2645" y="6117"/>
                    <a:pt x="3222" y="6117"/>
                  </a:cubicBezTo>
                  <a:cubicBezTo>
                    <a:pt x="4833" y="6117"/>
                    <a:pt x="4833" y="8579"/>
                    <a:pt x="3222" y="8579"/>
                  </a:cubicBezTo>
                  <a:cubicBezTo>
                    <a:pt x="2493" y="8579"/>
                    <a:pt x="2067" y="8336"/>
                    <a:pt x="1885" y="7850"/>
                  </a:cubicBezTo>
                  <a:cubicBezTo>
                    <a:pt x="1706" y="7428"/>
                    <a:pt x="1344" y="7237"/>
                    <a:pt x="984" y="7237"/>
                  </a:cubicBezTo>
                  <a:cubicBezTo>
                    <a:pt x="490" y="7237"/>
                    <a:pt x="0" y="7598"/>
                    <a:pt x="0" y="8215"/>
                  </a:cubicBezTo>
                  <a:cubicBezTo>
                    <a:pt x="0" y="8367"/>
                    <a:pt x="0" y="8488"/>
                    <a:pt x="61" y="8610"/>
                  </a:cubicBezTo>
                  <a:cubicBezTo>
                    <a:pt x="588" y="9780"/>
                    <a:pt x="1762" y="10528"/>
                    <a:pt x="3042" y="10528"/>
                  </a:cubicBezTo>
                  <a:cubicBezTo>
                    <a:pt x="3092" y="10528"/>
                    <a:pt x="3142" y="10527"/>
                    <a:pt x="3192" y="10525"/>
                  </a:cubicBezTo>
                  <a:cubicBezTo>
                    <a:pt x="3232" y="10526"/>
                    <a:pt x="3272" y="10527"/>
                    <a:pt x="3312" y="10527"/>
                  </a:cubicBezTo>
                  <a:cubicBezTo>
                    <a:pt x="4150" y="10527"/>
                    <a:pt x="4953" y="10225"/>
                    <a:pt x="5563" y="9674"/>
                  </a:cubicBezTo>
                  <a:cubicBezTo>
                    <a:pt x="6262" y="9096"/>
                    <a:pt x="6626" y="8215"/>
                    <a:pt x="6596" y="7333"/>
                  </a:cubicBezTo>
                  <a:cubicBezTo>
                    <a:pt x="6596" y="6482"/>
                    <a:pt x="6262" y="5661"/>
                    <a:pt x="5623" y="5054"/>
                  </a:cubicBezTo>
                  <a:cubicBezTo>
                    <a:pt x="6140" y="4506"/>
                    <a:pt x="6414" y="3807"/>
                    <a:pt x="6353" y="3047"/>
                  </a:cubicBezTo>
                  <a:cubicBezTo>
                    <a:pt x="6411" y="1384"/>
                    <a:pt x="5068" y="1"/>
                    <a:pt x="34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2"/>
            <p:cNvSpPr/>
            <p:nvPr/>
          </p:nvSpPr>
          <p:spPr>
            <a:xfrm>
              <a:off x="5266725" y="2267375"/>
              <a:ext cx="99575" cy="105275"/>
            </a:xfrm>
            <a:custGeom>
              <a:rect b="b" l="l" r="r" t="t"/>
              <a:pathLst>
                <a:path extrusionOk="0" h="4211" w="3983">
                  <a:moveTo>
                    <a:pt x="2341" y="0"/>
                  </a:moveTo>
                  <a:cubicBezTo>
                    <a:pt x="1804" y="0"/>
                    <a:pt x="1269" y="198"/>
                    <a:pt x="851" y="601"/>
                  </a:cubicBezTo>
                  <a:lnTo>
                    <a:pt x="851" y="570"/>
                  </a:lnTo>
                  <a:cubicBezTo>
                    <a:pt x="0" y="1421"/>
                    <a:pt x="0" y="2759"/>
                    <a:pt x="851" y="3610"/>
                  </a:cubicBezTo>
                  <a:cubicBezTo>
                    <a:pt x="1269" y="4012"/>
                    <a:pt x="1804" y="4210"/>
                    <a:pt x="2341" y="4210"/>
                  </a:cubicBezTo>
                  <a:cubicBezTo>
                    <a:pt x="2898" y="4210"/>
                    <a:pt x="3458" y="3997"/>
                    <a:pt x="3891" y="3579"/>
                  </a:cubicBezTo>
                  <a:cubicBezTo>
                    <a:pt x="3952" y="3519"/>
                    <a:pt x="3982" y="3397"/>
                    <a:pt x="3982" y="3306"/>
                  </a:cubicBezTo>
                  <a:cubicBezTo>
                    <a:pt x="3982" y="3063"/>
                    <a:pt x="3800" y="2880"/>
                    <a:pt x="3587" y="2880"/>
                  </a:cubicBezTo>
                  <a:cubicBezTo>
                    <a:pt x="3465" y="2880"/>
                    <a:pt x="3374" y="2941"/>
                    <a:pt x="3283" y="3002"/>
                  </a:cubicBezTo>
                  <a:cubicBezTo>
                    <a:pt x="3070" y="3306"/>
                    <a:pt x="2706" y="3458"/>
                    <a:pt x="2341" y="3458"/>
                  </a:cubicBezTo>
                  <a:cubicBezTo>
                    <a:pt x="2312" y="3460"/>
                    <a:pt x="2284" y="3462"/>
                    <a:pt x="2255" y="3462"/>
                  </a:cubicBezTo>
                  <a:cubicBezTo>
                    <a:pt x="1950" y="3462"/>
                    <a:pt x="1651" y="3315"/>
                    <a:pt x="1429" y="3093"/>
                  </a:cubicBezTo>
                  <a:cubicBezTo>
                    <a:pt x="1186" y="2819"/>
                    <a:pt x="1064" y="2455"/>
                    <a:pt x="1064" y="2090"/>
                  </a:cubicBezTo>
                  <a:cubicBezTo>
                    <a:pt x="1064" y="1725"/>
                    <a:pt x="1186" y="1391"/>
                    <a:pt x="1429" y="1117"/>
                  </a:cubicBezTo>
                  <a:cubicBezTo>
                    <a:pt x="1651" y="895"/>
                    <a:pt x="1950" y="749"/>
                    <a:pt x="2255" y="749"/>
                  </a:cubicBezTo>
                  <a:cubicBezTo>
                    <a:pt x="2284" y="749"/>
                    <a:pt x="2312" y="750"/>
                    <a:pt x="2341" y="753"/>
                  </a:cubicBezTo>
                  <a:cubicBezTo>
                    <a:pt x="2706" y="753"/>
                    <a:pt x="3070" y="904"/>
                    <a:pt x="3283" y="1208"/>
                  </a:cubicBezTo>
                  <a:cubicBezTo>
                    <a:pt x="3374" y="1300"/>
                    <a:pt x="3465" y="1330"/>
                    <a:pt x="3587" y="1330"/>
                  </a:cubicBezTo>
                  <a:cubicBezTo>
                    <a:pt x="3800" y="1330"/>
                    <a:pt x="3982" y="1148"/>
                    <a:pt x="3982" y="904"/>
                  </a:cubicBezTo>
                  <a:cubicBezTo>
                    <a:pt x="3982" y="813"/>
                    <a:pt x="3952" y="692"/>
                    <a:pt x="3891" y="631"/>
                  </a:cubicBezTo>
                  <a:cubicBezTo>
                    <a:pt x="3458" y="213"/>
                    <a:pt x="2898" y="0"/>
                    <a:pt x="2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2"/>
            <p:cNvSpPr/>
            <p:nvPr/>
          </p:nvSpPr>
          <p:spPr>
            <a:xfrm>
              <a:off x="5415650" y="2267950"/>
              <a:ext cx="107950" cy="105625"/>
            </a:xfrm>
            <a:custGeom>
              <a:rect b="b" l="l" r="r" t="t"/>
              <a:pathLst>
                <a:path extrusionOk="0" h="4225" w="4318">
                  <a:moveTo>
                    <a:pt x="2159" y="1216"/>
                  </a:moveTo>
                  <a:lnTo>
                    <a:pt x="2888" y="2675"/>
                  </a:lnTo>
                  <a:lnTo>
                    <a:pt x="1399" y="2675"/>
                  </a:lnTo>
                  <a:lnTo>
                    <a:pt x="2159" y="1216"/>
                  </a:lnTo>
                  <a:close/>
                  <a:moveTo>
                    <a:pt x="2159" y="0"/>
                  </a:moveTo>
                  <a:cubicBezTo>
                    <a:pt x="2007" y="0"/>
                    <a:pt x="1855" y="91"/>
                    <a:pt x="1794" y="213"/>
                  </a:cubicBezTo>
                  <a:lnTo>
                    <a:pt x="92" y="3647"/>
                  </a:lnTo>
                  <a:cubicBezTo>
                    <a:pt x="1" y="3769"/>
                    <a:pt x="1" y="3891"/>
                    <a:pt x="92" y="4012"/>
                  </a:cubicBezTo>
                  <a:cubicBezTo>
                    <a:pt x="153" y="4134"/>
                    <a:pt x="274" y="4225"/>
                    <a:pt x="426" y="4225"/>
                  </a:cubicBezTo>
                  <a:cubicBezTo>
                    <a:pt x="578" y="4225"/>
                    <a:pt x="700" y="4134"/>
                    <a:pt x="761" y="3982"/>
                  </a:cubicBezTo>
                  <a:lnTo>
                    <a:pt x="1065" y="3374"/>
                  </a:lnTo>
                  <a:lnTo>
                    <a:pt x="3223" y="3374"/>
                  </a:lnTo>
                  <a:lnTo>
                    <a:pt x="3557" y="3982"/>
                  </a:lnTo>
                  <a:cubicBezTo>
                    <a:pt x="3618" y="4134"/>
                    <a:pt x="3740" y="4225"/>
                    <a:pt x="3892" y="4225"/>
                  </a:cubicBezTo>
                  <a:cubicBezTo>
                    <a:pt x="4043" y="4225"/>
                    <a:pt x="4165" y="4134"/>
                    <a:pt x="4256" y="4012"/>
                  </a:cubicBezTo>
                  <a:cubicBezTo>
                    <a:pt x="4317" y="3891"/>
                    <a:pt x="4317" y="3769"/>
                    <a:pt x="4256" y="3647"/>
                  </a:cubicBezTo>
                  <a:lnTo>
                    <a:pt x="2524" y="213"/>
                  </a:lnTo>
                  <a:cubicBezTo>
                    <a:pt x="2463" y="91"/>
                    <a:pt x="2311" y="0"/>
                    <a:pt x="2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2"/>
            <p:cNvSpPr/>
            <p:nvPr/>
          </p:nvSpPr>
          <p:spPr>
            <a:xfrm>
              <a:off x="5576000" y="2267950"/>
              <a:ext cx="66125" cy="104125"/>
            </a:xfrm>
            <a:custGeom>
              <a:rect b="b" l="l" r="r" t="t"/>
              <a:pathLst>
                <a:path extrusionOk="0" h="4165" w="2645">
                  <a:moveTo>
                    <a:pt x="426" y="0"/>
                  </a:moveTo>
                  <a:cubicBezTo>
                    <a:pt x="213" y="0"/>
                    <a:pt x="31" y="152"/>
                    <a:pt x="31" y="365"/>
                  </a:cubicBezTo>
                  <a:lnTo>
                    <a:pt x="0" y="3769"/>
                  </a:lnTo>
                  <a:cubicBezTo>
                    <a:pt x="0" y="3982"/>
                    <a:pt x="183" y="4164"/>
                    <a:pt x="396" y="4164"/>
                  </a:cubicBezTo>
                  <a:lnTo>
                    <a:pt x="2310" y="4164"/>
                  </a:lnTo>
                  <a:cubicBezTo>
                    <a:pt x="2493" y="4164"/>
                    <a:pt x="2645" y="4012"/>
                    <a:pt x="2645" y="3799"/>
                  </a:cubicBezTo>
                  <a:cubicBezTo>
                    <a:pt x="2645" y="3617"/>
                    <a:pt x="2493" y="3465"/>
                    <a:pt x="2310" y="3465"/>
                  </a:cubicBezTo>
                  <a:lnTo>
                    <a:pt x="791" y="3465"/>
                  </a:lnTo>
                  <a:lnTo>
                    <a:pt x="791" y="365"/>
                  </a:lnTo>
                  <a:cubicBezTo>
                    <a:pt x="791" y="152"/>
                    <a:pt x="639" y="0"/>
                    <a:pt x="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2"/>
            <p:cNvSpPr/>
            <p:nvPr/>
          </p:nvSpPr>
          <p:spPr>
            <a:xfrm>
              <a:off x="5700625" y="2267375"/>
              <a:ext cx="20525" cy="106025"/>
            </a:xfrm>
            <a:custGeom>
              <a:rect b="b" l="l" r="r" t="t"/>
              <a:pathLst>
                <a:path extrusionOk="0" h="4241" w="821">
                  <a:moveTo>
                    <a:pt x="411" y="0"/>
                  </a:moveTo>
                  <a:cubicBezTo>
                    <a:pt x="205" y="0"/>
                    <a:pt x="0" y="129"/>
                    <a:pt x="0" y="388"/>
                  </a:cubicBezTo>
                  <a:lnTo>
                    <a:pt x="0" y="3853"/>
                  </a:lnTo>
                  <a:cubicBezTo>
                    <a:pt x="0" y="4111"/>
                    <a:pt x="205" y="4240"/>
                    <a:pt x="411" y="4240"/>
                  </a:cubicBezTo>
                  <a:cubicBezTo>
                    <a:pt x="616" y="4240"/>
                    <a:pt x="821" y="4111"/>
                    <a:pt x="821" y="3853"/>
                  </a:cubicBezTo>
                  <a:lnTo>
                    <a:pt x="821" y="388"/>
                  </a:lnTo>
                  <a:cubicBezTo>
                    <a:pt x="821" y="129"/>
                    <a:pt x="616"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2"/>
            <p:cNvSpPr/>
            <p:nvPr/>
          </p:nvSpPr>
          <p:spPr>
            <a:xfrm>
              <a:off x="5781925" y="2268700"/>
              <a:ext cx="68425" cy="104125"/>
            </a:xfrm>
            <a:custGeom>
              <a:rect b="b" l="l" r="r" t="t"/>
              <a:pathLst>
                <a:path extrusionOk="0" h="4165" w="2737">
                  <a:moveTo>
                    <a:pt x="426" y="0"/>
                  </a:moveTo>
                  <a:cubicBezTo>
                    <a:pt x="183" y="0"/>
                    <a:pt x="1" y="183"/>
                    <a:pt x="1" y="396"/>
                  </a:cubicBezTo>
                  <a:lnTo>
                    <a:pt x="31" y="3800"/>
                  </a:lnTo>
                  <a:cubicBezTo>
                    <a:pt x="31" y="3982"/>
                    <a:pt x="213" y="4165"/>
                    <a:pt x="426" y="4165"/>
                  </a:cubicBezTo>
                  <a:cubicBezTo>
                    <a:pt x="639" y="4165"/>
                    <a:pt x="791" y="3982"/>
                    <a:pt x="791" y="3800"/>
                  </a:cubicBezTo>
                  <a:lnTo>
                    <a:pt x="791" y="2462"/>
                  </a:lnTo>
                  <a:lnTo>
                    <a:pt x="1976" y="2462"/>
                  </a:lnTo>
                  <a:cubicBezTo>
                    <a:pt x="2371" y="2432"/>
                    <a:pt x="2371" y="1824"/>
                    <a:pt x="1976" y="1794"/>
                  </a:cubicBezTo>
                  <a:lnTo>
                    <a:pt x="791" y="1794"/>
                  </a:lnTo>
                  <a:lnTo>
                    <a:pt x="791" y="700"/>
                  </a:lnTo>
                  <a:lnTo>
                    <a:pt x="2280" y="700"/>
                  </a:lnTo>
                  <a:cubicBezTo>
                    <a:pt x="2736" y="700"/>
                    <a:pt x="2736"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2"/>
            <p:cNvSpPr/>
            <p:nvPr/>
          </p:nvSpPr>
          <p:spPr>
            <a:xfrm>
              <a:off x="5896675" y="2267175"/>
              <a:ext cx="113250" cy="105725"/>
            </a:xfrm>
            <a:custGeom>
              <a:rect b="b" l="l" r="r" t="t"/>
              <a:pathLst>
                <a:path extrusionOk="0" h="4229" w="4530">
                  <a:moveTo>
                    <a:pt x="2177" y="761"/>
                  </a:moveTo>
                  <a:cubicBezTo>
                    <a:pt x="2516" y="761"/>
                    <a:pt x="2858" y="882"/>
                    <a:pt x="3131" y="1125"/>
                  </a:cubicBezTo>
                  <a:cubicBezTo>
                    <a:pt x="3374" y="1399"/>
                    <a:pt x="3526" y="1764"/>
                    <a:pt x="3496" y="2128"/>
                  </a:cubicBezTo>
                  <a:cubicBezTo>
                    <a:pt x="3526" y="2493"/>
                    <a:pt x="3374" y="2858"/>
                    <a:pt x="3131" y="3131"/>
                  </a:cubicBezTo>
                  <a:cubicBezTo>
                    <a:pt x="2858" y="3375"/>
                    <a:pt x="2516" y="3496"/>
                    <a:pt x="2177" y="3496"/>
                  </a:cubicBezTo>
                  <a:cubicBezTo>
                    <a:pt x="1839" y="3496"/>
                    <a:pt x="1505" y="3375"/>
                    <a:pt x="1247" y="3131"/>
                  </a:cubicBezTo>
                  <a:cubicBezTo>
                    <a:pt x="973" y="2858"/>
                    <a:pt x="851" y="2493"/>
                    <a:pt x="851" y="2128"/>
                  </a:cubicBezTo>
                  <a:cubicBezTo>
                    <a:pt x="851" y="1764"/>
                    <a:pt x="973" y="1399"/>
                    <a:pt x="1247" y="1125"/>
                  </a:cubicBezTo>
                  <a:cubicBezTo>
                    <a:pt x="1505" y="882"/>
                    <a:pt x="1839" y="761"/>
                    <a:pt x="2177" y="761"/>
                  </a:cubicBezTo>
                  <a:close/>
                  <a:moveTo>
                    <a:pt x="2189" y="1"/>
                  </a:moveTo>
                  <a:cubicBezTo>
                    <a:pt x="1611" y="1"/>
                    <a:pt x="1064" y="213"/>
                    <a:pt x="639" y="609"/>
                  </a:cubicBezTo>
                  <a:cubicBezTo>
                    <a:pt x="213" y="1004"/>
                    <a:pt x="0" y="1551"/>
                    <a:pt x="0" y="2128"/>
                  </a:cubicBezTo>
                  <a:cubicBezTo>
                    <a:pt x="0" y="2706"/>
                    <a:pt x="213" y="3253"/>
                    <a:pt x="639" y="3648"/>
                  </a:cubicBezTo>
                  <a:cubicBezTo>
                    <a:pt x="1037" y="4018"/>
                    <a:pt x="1543" y="4228"/>
                    <a:pt x="2080" y="4228"/>
                  </a:cubicBezTo>
                  <a:cubicBezTo>
                    <a:pt x="2116" y="4228"/>
                    <a:pt x="2152" y="4228"/>
                    <a:pt x="2189" y="4226"/>
                  </a:cubicBezTo>
                  <a:cubicBezTo>
                    <a:pt x="2223" y="4228"/>
                    <a:pt x="2258" y="4228"/>
                    <a:pt x="2292" y="4228"/>
                  </a:cubicBezTo>
                  <a:cubicBezTo>
                    <a:pt x="2804" y="4228"/>
                    <a:pt x="3310" y="4018"/>
                    <a:pt x="3709" y="3648"/>
                  </a:cubicBezTo>
                  <a:cubicBezTo>
                    <a:pt x="4529" y="2797"/>
                    <a:pt x="4529" y="1460"/>
                    <a:pt x="3709" y="609"/>
                  </a:cubicBezTo>
                  <a:cubicBezTo>
                    <a:pt x="3283" y="213"/>
                    <a:pt x="2736" y="1"/>
                    <a:pt x="21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2"/>
            <p:cNvSpPr/>
            <p:nvPr/>
          </p:nvSpPr>
          <p:spPr>
            <a:xfrm>
              <a:off x="6063100" y="2268625"/>
              <a:ext cx="82075" cy="104275"/>
            </a:xfrm>
            <a:custGeom>
              <a:rect b="b" l="l" r="r" t="t"/>
              <a:pathLst>
                <a:path extrusionOk="0" h="4171" w="3283">
                  <a:moveTo>
                    <a:pt x="1581" y="672"/>
                  </a:moveTo>
                  <a:cubicBezTo>
                    <a:pt x="1824" y="672"/>
                    <a:pt x="2067" y="763"/>
                    <a:pt x="2219" y="946"/>
                  </a:cubicBezTo>
                  <a:cubicBezTo>
                    <a:pt x="2371" y="1128"/>
                    <a:pt x="2462" y="1371"/>
                    <a:pt x="2462" y="1614"/>
                  </a:cubicBezTo>
                  <a:cubicBezTo>
                    <a:pt x="2462" y="1858"/>
                    <a:pt x="2371" y="2101"/>
                    <a:pt x="2219" y="2313"/>
                  </a:cubicBezTo>
                  <a:cubicBezTo>
                    <a:pt x="2067" y="2496"/>
                    <a:pt x="1824" y="2587"/>
                    <a:pt x="1581" y="2587"/>
                  </a:cubicBezTo>
                  <a:lnTo>
                    <a:pt x="790" y="2587"/>
                  </a:lnTo>
                  <a:lnTo>
                    <a:pt x="790" y="703"/>
                  </a:lnTo>
                  <a:lnTo>
                    <a:pt x="1581" y="672"/>
                  </a:lnTo>
                  <a:close/>
                  <a:moveTo>
                    <a:pt x="1679" y="0"/>
                  </a:moveTo>
                  <a:cubicBezTo>
                    <a:pt x="1647" y="0"/>
                    <a:pt x="1614" y="1"/>
                    <a:pt x="1581" y="3"/>
                  </a:cubicBezTo>
                  <a:lnTo>
                    <a:pt x="395" y="3"/>
                  </a:lnTo>
                  <a:cubicBezTo>
                    <a:pt x="182" y="3"/>
                    <a:pt x="0" y="186"/>
                    <a:pt x="0" y="399"/>
                  </a:cubicBezTo>
                  <a:lnTo>
                    <a:pt x="0" y="3803"/>
                  </a:lnTo>
                  <a:cubicBezTo>
                    <a:pt x="0" y="4016"/>
                    <a:pt x="182" y="4168"/>
                    <a:pt x="426" y="4168"/>
                  </a:cubicBezTo>
                  <a:cubicBezTo>
                    <a:pt x="638" y="4168"/>
                    <a:pt x="790" y="3985"/>
                    <a:pt x="790" y="3803"/>
                  </a:cubicBezTo>
                  <a:lnTo>
                    <a:pt x="790" y="3317"/>
                  </a:lnTo>
                  <a:lnTo>
                    <a:pt x="1581" y="3317"/>
                  </a:lnTo>
                  <a:cubicBezTo>
                    <a:pt x="1733" y="3317"/>
                    <a:pt x="1854" y="3286"/>
                    <a:pt x="2006" y="3256"/>
                  </a:cubicBezTo>
                  <a:lnTo>
                    <a:pt x="2584" y="4016"/>
                  </a:lnTo>
                  <a:cubicBezTo>
                    <a:pt x="2644" y="4107"/>
                    <a:pt x="2766" y="4168"/>
                    <a:pt x="2888" y="4168"/>
                  </a:cubicBezTo>
                  <a:cubicBezTo>
                    <a:pt x="2903" y="4170"/>
                    <a:pt x="2919" y="4171"/>
                    <a:pt x="2934" y="4171"/>
                  </a:cubicBezTo>
                  <a:cubicBezTo>
                    <a:pt x="3126" y="4171"/>
                    <a:pt x="3283" y="4000"/>
                    <a:pt x="3283" y="3803"/>
                  </a:cubicBezTo>
                  <a:cubicBezTo>
                    <a:pt x="3283" y="3712"/>
                    <a:pt x="3252" y="3620"/>
                    <a:pt x="3222" y="3560"/>
                  </a:cubicBezTo>
                  <a:lnTo>
                    <a:pt x="2705" y="2891"/>
                  </a:lnTo>
                  <a:cubicBezTo>
                    <a:pt x="3070" y="2557"/>
                    <a:pt x="3283" y="2101"/>
                    <a:pt x="3252" y="1614"/>
                  </a:cubicBezTo>
                  <a:cubicBezTo>
                    <a:pt x="3283" y="1189"/>
                    <a:pt x="3100" y="763"/>
                    <a:pt x="2796" y="459"/>
                  </a:cubicBezTo>
                  <a:cubicBezTo>
                    <a:pt x="2486" y="177"/>
                    <a:pt x="2098" y="0"/>
                    <a:pt x="1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2"/>
            <p:cNvSpPr/>
            <p:nvPr/>
          </p:nvSpPr>
          <p:spPr>
            <a:xfrm>
              <a:off x="6203675" y="2267425"/>
              <a:ext cx="99575" cy="105400"/>
            </a:xfrm>
            <a:custGeom>
              <a:rect b="b" l="l" r="r" t="t"/>
              <a:pathLst>
                <a:path extrusionOk="0" h="4216" w="3983">
                  <a:moveTo>
                    <a:pt x="407" y="1"/>
                  </a:moveTo>
                  <a:cubicBezTo>
                    <a:pt x="211" y="1"/>
                    <a:pt x="21" y="158"/>
                    <a:pt x="0" y="386"/>
                  </a:cubicBezTo>
                  <a:lnTo>
                    <a:pt x="0" y="3851"/>
                  </a:lnTo>
                  <a:cubicBezTo>
                    <a:pt x="0" y="4064"/>
                    <a:pt x="183" y="4216"/>
                    <a:pt x="395" y="4216"/>
                  </a:cubicBezTo>
                  <a:cubicBezTo>
                    <a:pt x="608" y="4216"/>
                    <a:pt x="790" y="4033"/>
                    <a:pt x="790" y="3851"/>
                  </a:cubicBezTo>
                  <a:lnTo>
                    <a:pt x="790" y="1389"/>
                  </a:lnTo>
                  <a:lnTo>
                    <a:pt x="3283" y="4124"/>
                  </a:lnTo>
                  <a:cubicBezTo>
                    <a:pt x="3374" y="4185"/>
                    <a:pt x="3465" y="4216"/>
                    <a:pt x="3587" y="4216"/>
                  </a:cubicBezTo>
                  <a:cubicBezTo>
                    <a:pt x="3800" y="4216"/>
                    <a:pt x="3982" y="4033"/>
                    <a:pt x="3982" y="3851"/>
                  </a:cubicBezTo>
                  <a:lnTo>
                    <a:pt x="3982" y="386"/>
                  </a:lnTo>
                  <a:cubicBezTo>
                    <a:pt x="3982" y="173"/>
                    <a:pt x="3800" y="21"/>
                    <a:pt x="3587" y="21"/>
                  </a:cubicBezTo>
                  <a:cubicBezTo>
                    <a:pt x="3374" y="21"/>
                    <a:pt x="3192" y="173"/>
                    <a:pt x="3192" y="386"/>
                  </a:cubicBezTo>
                  <a:lnTo>
                    <a:pt x="3192" y="2848"/>
                  </a:lnTo>
                  <a:lnTo>
                    <a:pt x="669" y="112"/>
                  </a:lnTo>
                  <a:cubicBezTo>
                    <a:pt x="592" y="35"/>
                    <a:pt x="499" y="1"/>
                    <a:pt x="4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2"/>
            <p:cNvSpPr/>
            <p:nvPr/>
          </p:nvSpPr>
          <p:spPr>
            <a:xfrm>
              <a:off x="6364000" y="2267950"/>
              <a:ext cx="19775" cy="104875"/>
            </a:xfrm>
            <a:custGeom>
              <a:rect b="b" l="l" r="r" t="t"/>
              <a:pathLst>
                <a:path extrusionOk="0" h="4195" w="791">
                  <a:moveTo>
                    <a:pt x="396" y="0"/>
                  </a:moveTo>
                  <a:cubicBezTo>
                    <a:pt x="183" y="0"/>
                    <a:pt x="1" y="152"/>
                    <a:pt x="1" y="365"/>
                  </a:cubicBezTo>
                  <a:lnTo>
                    <a:pt x="1" y="3830"/>
                  </a:lnTo>
                  <a:cubicBezTo>
                    <a:pt x="1" y="4043"/>
                    <a:pt x="183" y="4195"/>
                    <a:pt x="396" y="4195"/>
                  </a:cubicBezTo>
                  <a:cubicBezTo>
                    <a:pt x="609" y="4195"/>
                    <a:pt x="791" y="4012"/>
                    <a:pt x="791" y="3830"/>
                  </a:cubicBezTo>
                  <a:lnTo>
                    <a:pt x="791" y="365"/>
                  </a:lnTo>
                  <a:cubicBezTo>
                    <a:pt x="791" y="152"/>
                    <a:pt x="609"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2"/>
            <p:cNvSpPr/>
            <p:nvPr/>
          </p:nvSpPr>
          <p:spPr>
            <a:xfrm>
              <a:off x="6437725" y="2267550"/>
              <a:ext cx="107150" cy="106025"/>
            </a:xfrm>
            <a:custGeom>
              <a:rect b="b" l="l" r="r" t="t"/>
              <a:pathLst>
                <a:path extrusionOk="0" h="4241" w="4286">
                  <a:moveTo>
                    <a:pt x="2158" y="1232"/>
                  </a:moveTo>
                  <a:lnTo>
                    <a:pt x="2888" y="2691"/>
                  </a:lnTo>
                  <a:lnTo>
                    <a:pt x="1429" y="2691"/>
                  </a:lnTo>
                  <a:lnTo>
                    <a:pt x="2158" y="1232"/>
                  </a:lnTo>
                  <a:close/>
                  <a:moveTo>
                    <a:pt x="2147" y="1"/>
                  </a:moveTo>
                  <a:cubicBezTo>
                    <a:pt x="1999" y="1"/>
                    <a:pt x="1854" y="77"/>
                    <a:pt x="1793" y="229"/>
                  </a:cubicBezTo>
                  <a:lnTo>
                    <a:pt x="61" y="3663"/>
                  </a:lnTo>
                  <a:cubicBezTo>
                    <a:pt x="0" y="3785"/>
                    <a:pt x="0" y="3907"/>
                    <a:pt x="61" y="4028"/>
                  </a:cubicBezTo>
                  <a:cubicBezTo>
                    <a:pt x="152" y="4150"/>
                    <a:pt x="274" y="4241"/>
                    <a:pt x="426" y="4241"/>
                  </a:cubicBezTo>
                  <a:cubicBezTo>
                    <a:pt x="578" y="4241"/>
                    <a:pt x="699" y="4150"/>
                    <a:pt x="760" y="3998"/>
                  </a:cubicBezTo>
                  <a:lnTo>
                    <a:pt x="1064" y="3390"/>
                  </a:lnTo>
                  <a:lnTo>
                    <a:pt x="3222" y="3390"/>
                  </a:lnTo>
                  <a:lnTo>
                    <a:pt x="3526" y="3998"/>
                  </a:lnTo>
                  <a:cubicBezTo>
                    <a:pt x="3587" y="4150"/>
                    <a:pt x="3739" y="4241"/>
                    <a:pt x="3891" y="4241"/>
                  </a:cubicBezTo>
                  <a:cubicBezTo>
                    <a:pt x="4043" y="4241"/>
                    <a:pt x="4164" y="4150"/>
                    <a:pt x="4225" y="4028"/>
                  </a:cubicBezTo>
                  <a:cubicBezTo>
                    <a:pt x="4286" y="3907"/>
                    <a:pt x="4286" y="3785"/>
                    <a:pt x="4225" y="3663"/>
                  </a:cubicBezTo>
                  <a:lnTo>
                    <a:pt x="2523" y="229"/>
                  </a:lnTo>
                  <a:cubicBezTo>
                    <a:pt x="2447" y="77"/>
                    <a:pt x="2295" y="1"/>
                    <a:pt x="2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2"/>
            <p:cNvSpPr/>
            <p:nvPr/>
          </p:nvSpPr>
          <p:spPr>
            <a:xfrm>
              <a:off x="5342700" y="2477675"/>
              <a:ext cx="165700" cy="158075"/>
            </a:xfrm>
            <a:custGeom>
              <a:rect b="b" l="l" r="r" t="t"/>
              <a:pathLst>
                <a:path extrusionOk="0" h="6323" w="6628">
                  <a:moveTo>
                    <a:pt x="1" y="0"/>
                  </a:moveTo>
                  <a:lnTo>
                    <a:pt x="2341" y="6322"/>
                  </a:lnTo>
                  <a:lnTo>
                    <a:pt x="4287" y="6322"/>
                  </a:lnTo>
                  <a:lnTo>
                    <a:pt x="6627" y="0"/>
                  </a:lnTo>
                  <a:lnTo>
                    <a:pt x="4986" y="0"/>
                  </a:lnTo>
                  <a:lnTo>
                    <a:pt x="3314" y="4651"/>
                  </a:lnTo>
                  <a:lnTo>
                    <a:pt x="16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2"/>
            <p:cNvSpPr/>
            <p:nvPr/>
          </p:nvSpPr>
          <p:spPr>
            <a:xfrm>
              <a:off x="5467325" y="2477675"/>
              <a:ext cx="164925" cy="158075"/>
            </a:xfrm>
            <a:custGeom>
              <a:rect b="b" l="l" r="r" t="t"/>
              <a:pathLst>
                <a:path extrusionOk="0" h="6323" w="6597">
                  <a:moveTo>
                    <a:pt x="3314" y="1490"/>
                  </a:moveTo>
                  <a:lnTo>
                    <a:pt x="4165" y="3982"/>
                  </a:lnTo>
                  <a:lnTo>
                    <a:pt x="2432" y="3982"/>
                  </a:lnTo>
                  <a:lnTo>
                    <a:pt x="3314" y="1490"/>
                  </a:lnTo>
                  <a:close/>
                  <a:moveTo>
                    <a:pt x="2341" y="0"/>
                  </a:moveTo>
                  <a:lnTo>
                    <a:pt x="1" y="6322"/>
                  </a:lnTo>
                  <a:lnTo>
                    <a:pt x="1612" y="6322"/>
                  </a:lnTo>
                  <a:lnTo>
                    <a:pt x="2037" y="5167"/>
                  </a:lnTo>
                  <a:lnTo>
                    <a:pt x="4560" y="5167"/>
                  </a:lnTo>
                  <a:lnTo>
                    <a:pt x="4986" y="6322"/>
                  </a:lnTo>
                  <a:lnTo>
                    <a:pt x="6597" y="6322"/>
                  </a:lnTo>
                  <a:lnTo>
                    <a:pt x="42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2"/>
            <p:cNvSpPr/>
            <p:nvPr/>
          </p:nvSpPr>
          <p:spPr>
            <a:xfrm>
              <a:off x="5623100" y="2474625"/>
              <a:ext cx="134525" cy="164175"/>
            </a:xfrm>
            <a:custGeom>
              <a:rect b="b" l="l" r="r" t="t"/>
              <a:pathLst>
                <a:path extrusionOk="0" h="6567" w="5381">
                  <a:moveTo>
                    <a:pt x="3436" y="1"/>
                  </a:moveTo>
                  <a:cubicBezTo>
                    <a:pt x="2372" y="1"/>
                    <a:pt x="1551" y="305"/>
                    <a:pt x="943" y="882"/>
                  </a:cubicBezTo>
                  <a:cubicBezTo>
                    <a:pt x="305" y="1490"/>
                    <a:pt x="1" y="2280"/>
                    <a:pt x="1" y="3283"/>
                  </a:cubicBezTo>
                  <a:cubicBezTo>
                    <a:pt x="1" y="4286"/>
                    <a:pt x="305" y="5107"/>
                    <a:pt x="943" y="5685"/>
                  </a:cubicBezTo>
                  <a:cubicBezTo>
                    <a:pt x="1551" y="6262"/>
                    <a:pt x="2372" y="6566"/>
                    <a:pt x="3436" y="6566"/>
                  </a:cubicBezTo>
                  <a:cubicBezTo>
                    <a:pt x="3800" y="6566"/>
                    <a:pt x="4135" y="6536"/>
                    <a:pt x="4439" y="6444"/>
                  </a:cubicBezTo>
                  <a:cubicBezTo>
                    <a:pt x="4773" y="6353"/>
                    <a:pt x="5077" y="6262"/>
                    <a:pt x="5381" y="6080"/>
                  </a:cubicBezTo>
                  <a:lnTo>
                    <a:pt x="5381" y="4773"/>
                  </a:lnTo>
                  <a:cubicBezTo>
                    <a:pt x="5077" y="4985"/>
                    <a:pt x="4773" y="5137"/>
                    <a:pt x="4499" y="5229"/>
                  </a:cubicBezTo>
                  <a:cubicBezTo>
                    <a:pt x="4196" y="5320"/>
                    <a:pt x="3892" y="5381"/>
                    <a:pt x="3557" y="5381"/>
                  </a:cubicBezTo>
                  <a:cubicBezTo>
                    <a:pt x="2980" y="5381"/>
                    <a:pt x="2524" y="5198"/>
                    <a:pt x="2189" y="4834"/>
                  </a:cubicBezTo>
                  <a:cubicBezTo>
                    <a:pt x="1855" y="4438"/>
                    <a:pt x="1703" y="3952"/>
                    <a:pt x="1703" y="3283"/>
                  </a:cubicBezTo>
                  <a:cubicBezTo>
                    <a:pt x="1703" y="2645"/>
                    <a:pt x="1855" y="2128"/>
                    <a:pt x="2189" y="1733"/>
                  </a:cubicBezTo>
                  <a:cubicBezTo>
                    <a:pt x="2524" y="1368"/>
                    <a:pt x="2980" y="1186"/>
                    <a:pt x="3557" y="1186"/>
                  </a:cubicBezTo>
                  <a:cubicBezTo>
                    <a:pt x="3892" y="1186"/>
                    <a:pt x="4196" y="1247"/>
                    <a:pt x="4499" y="1338"/>
                  </a:cubicBezTo>
                  <a:cubicBezTo>
                    <a:pt x="4773" y="1429"/>
                    <a:pt x="5077" y="1581"/>
                    <a:pt x="5381" y="1794"/>
                  </a:cubicBezTo>
                  <a:lnTo>
                    <a:pt x="5381" y="487"/>
                  </a:lnTo>
                  <a:cubicBezTo>
                    <a:pt x="5077" y="335"/>
                    <a:pt x="4773" y="213"/>
                    <a:pt x="4439" y="122"/>
                  </a:cubicBezTo>
                  <a:cubicBezTo>
                    <a:pt x="4135" y="61"/>
                    <a:pt x="3800" y="1"/>
                    <a:pt x="3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2"/>
            <p:cNvSpPr/>
            <p:nvPr/>
          </p:nvSpPr>
          <p:spPr>
            <a:xfrm>
              <a:off x="5769775" y="2477675"/>
              <a:ext cx="165675" cy="158075"/>
            </a:xfrm>
            <a:custGeom>
              <a:rect b="b" l="l" r="r" t="t"/>
              <a:pathLst>
                <a:path extrusionOk="0" h="6323" w="6627">
                  <a:moveTo>
                    <a:pt x="3314" y="1490"/>
                  </a:moveTo>
                  <a:lnTo>
                    <a:pt x="4165" y="3982"/>
                  </a:lnTo>
                  <a:lnTo>
                    <a:pt x="2432" y="3982"/>
                  </a:lnTo>
                  <a:lnTo>
                    <a:pt x="3314" y="1490"/>
                  </a:lnTo>
                  <a:close/>
                  <a:moveTo>
                    <a:pt x="2341" y="0"/>
                  </a:moveTo>
                  <a:lnTo>
                    <a:pt x="0" y="6322"/>
                  </a:lnTo>
                  <a:lnTo>
                    <a:pt x="1642" y="6322"/>
                  </a:lnTo>
                  <a:lnTo>
                    <a:pt x="2037" y="5167"/>
                  </a:lnTo>
                  <a:lnTo>
                    <a:pt x="4590" y="5167"/>
                  </a:lnTo>
                  <a:lnTo>
                    <a:pt x="4985" y="6322"/>
                  </a:lnTo>
                  <a:lnTo>
                    <a:pt x="6627" y="6322"/>
                  </a:lnTo>
                  <a:lnTo>
                    <a:pt x="42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2"/>
            <p:cNvSpPr/>
            <p:nvPr/>
          </p:nvSpPr>
          <p:spPr>
            <a:xfrm>
              <a:off x="5911875" y="2477675"/>
              <a:ext cx="145150" cy="158075"/>
            </a:xfrm>
            <a:custGeom>
              <a:rect b="b" l="l" r="r" t="t"/>
              <a:pathLst>
                <a:path extrusionOk="0" h="6323" w="5806">
                  <a:moveTo>
                    <a:pt x="0" y="0"/>
                  </a:moveTo>
                  <a:lnTo>
                    <a:pt x="0" y="1246"/>
                  </a:lnTo>
                  <a:lnTo>
                    <a:pt x="2098" y="1246"/>
                  </a:lnTo>
                  <a:lnTo>
                    <a:pt x="2098" y="6322"/>
                  </a:lnTo>
                  <a:lnTo>
                    <a:pt x="3709" y="6322"/>
                  </a:lnTo>
                  <a:lnTo>
                    <a:pt x="3709" y="1246"/>
                  </a:lnTo>
                  <a:lnTo>
                    <a:pt x="5806" y="1246"/>
                  </a:lnTo>
                  <a:lnTo>
                    <a:pt x="58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2"/>
            <p:cNvSpPr/>
            <p:nvPr/>
          </p:nvSpPr>
          <p:spPr>
            <a:xfrm>
              <a:off x="6078300" y="2477675"/>
              <a:ext cx="40275" cy="158075"/>
            </a:xfrm>
            <a:custGeom>
              <a:rect b="b" l="l" r="r" t="t"/>
              <a:pathLst>
                <a:path extrusionOk="0" h="6323" w="1611">
                  <a:moveTo>
                    <a:pt x="0" y="0"/>
                  </a:moveTo>
                  <a:lnTo>
                    <a:pt x="0" y="6322"/>
                  </a:lnTo>
                  <a:lnTo>
                    <a:pt x="1611" y="6322"/>
                  </a:lnTo>
                  <a:lnTo>
                    <a:pt x="16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2"/>
            <p:cNvSpPr/>
            <p:nvPr/>
          </p:nvSpPr>
          <p:spPr>
            <a:xfrm>
              <a:off x="6130725" y="2474625"/>
              <a:ext cx="162625" cy="164175"/>
            </a:xfrm>
            <a:custGeom>
              <a:rect b="b" l="l" r="r" t="t"/>
              <a:pathLst>
                <a:path extrusionOk="0" h="6567" w="6505">
                  <a:moveTo>
                    <a:pt x="3253" y="1186"/>
                  </a:moveTo>
                  <a:cubicBezTo>
                    <a:pt x="3739" y="1186"/>
                    <a:pt x="4134" y="1368"/>
                    <a:pt x="4408" y="1733"/>
                  </a:cubicBezTo>
                  <a:cubicBezTo>
                    <a:pt x="4681" y="2098"/>
                    <a:pt x="4803" y="2615"/>
                    <a:pt x="4803" y="3283"/>
                  </a:cubicBezTo>
                  <a:cubicBezTo>
                    <a:pt x="4803" y="3952"/>
                    <a:pt x="4681" y="4469"/>
                    <a:pt x="4408" y="4834"/>
                  </a:cubicBezTo>
                  <a:cubicBezTo>
                    <a:pt x="4134" y="5198"/>
                    <a:pt x="3739" y="5381"/>
                    <a:pt x="3253" y="5381"/>
                  </a:cubicBezTo>
                  <a:cubicBezTo>
                    <a:pt x="2736" y="5381"/>
                    <a:pt x="2371" y="5198"/>
                    <a:pt x="2098" y="4834"/>
                  </a:cubicBezTo>
                  <a:cubicBezTo>
                    <a:pt x="1824" y="4469"/>
                    <a:pt x="1672" y="3952"/>
                    <a:pt x="1672" y="3283"/>
                  </a:cubicBezTo>
                  <a:cubicBezTo>
                    <a:pt x="1672" y="2615"/>
                    <a:pt x="1824" y="2098"/>
                    <a:pt x="2098" y="1733"/>
                  </a:cubicBezTo>
                  <a:cubicBezTo>
                    <a:pt x="2371" y="1368"/>
                    <a:pt x="2736" y="1186"/>
                    <a:pt x="3253" y="1186"/>
                  </a:cubicBezTo>
                  <a:close/>
                  <a:moveTo>
                    <a:pt x="3253" y="1"/>
                  </a:moveTo>
                  <a:cubicBezTo>
                    <a:pt x="2250" y="1"/>
                    <a:pt x="1429" y="305"/>
                    <a:pt x="851" y="882"/>
                  </a:cubicBezTo>
                  <a:cubicBezTo>
                    <a:pt x="274" y="1460"/>
                    <a:pt x="0" y="2250"/>
                    <a:pt x="0" y="3283"/>
                  </a:cubicBezTo>
                  <a:cubicBezTo>
                    <a:pt x="0" y="4317"/>
                    <a:pt x="274" y="5107"/>
                    <a:pt x="851" y="5685"/>
                  </a:cubicBezTo>
                  <a:cubicBezTo>
                    <a:pt x="1429" y="6262"/>
                    <a:pt x="2250" y="6566"/>
                    <a:pt x="3253" y="6566"/>
                  </a:cubicBezTo>
                  <a:cubicBezTo>
                    <a:pt x="4256" y="6566"/>
                    <a:pt x="5046" y="6262"/>
                    <a:pt x="5623" y="5685"/>
                  </a:cubicBezTo>
                  <a:cubicBezTo>
                    <a:pt x="6201" y="5107"/>
                    <a:pt x="6505" y="4317"/>
                    <a:pt x="6505" y="3283"/>
                  </a:cubicBezTo>
                  <a:cubicBezTo>
                    <a:pt x="6505" y="2250"/>
                    <a:pt x="6201" y="1460"/>
                    <a:pt x="5623" y="882"/>
                  </a:cubicBezTo>
                  <a:cubicBezTo>
                    <a:pt x="5046" y="305"/>
                    <a:pt x="4256" y="1"/>
                    <a:pt x="32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2"/>
            <p:cNvSpPr/>
            <p:nvPr/>
          </p:nvSpPr>
          <p:spPr>
            <a:xfrm>
              <a:off x="6323725" y="2477675"/>
              <a:ext cx="142125" cy="158075"/>
            </a:xfrm>
            <a:custGeom>
              <a:rect b="b" l="l" r="r" t="t"/>
              <a:pathLst>
                <a:path extrusionOk="0" h="6323" w="5685">
                  <a:moveTo>
                    <a:pt x="1" y="0"/>
                  </a:moveTo>
                  <a:lnTo>
                    <a:pt x="1" y="6322"/>
                  </a:lnTo>
                  <a:lnTo>
                    <a:pt x="1551" y="6322"/>
                  </a:lnTo>
                  <a:lnTo>
                    <a:pt x="1551" y="1976"/>
                  </a:lnTo>
                  <a:lnTo>
                    <a:pt x="3861" y="6322"/>
                  </a:lnTo>
                  <a:lnTo>
                    <a:pt x="5685" y="6322"/>
                  </a:lnTo>
                  <a:lnTo>
                    <a:pt x="5685" y="0"/>
                  </a:lnTo>
                  <a:lnTo>
                    <a:pt x="4135" y="0"/>
                  </a:lnTo>
                  <a:lnTo>
                    <a:pt x="4135" y="4347"/>
                  </a:lnTo>
                  <a:lnTo>
                    <a:pt x="18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4" name="Google Shape;1814;p62"/>
          <p:cNvSpPr/>
          <p:nvPr/>
        </p:nvSpPr>
        <p:spPr>
          <a:xfrm>
            <a:off x="7725725" y="2873775"/>
            <a:ext cx="29675" cy="53000"/>
          </a:xfrm>
          <a:custGeom>
            <a:rect b="b" l="l" r="r" t="t"/>
            <a:pathLst>
              <a:path extrusionOk="0" h="2120" w="1187">
                <a:moveTo>
                  <a:pt x="566" y="0"/>
                </a:moveTo>
                <a:cubicBezTo>
                  <a:pt x="346" y="0"/>
                  <a:pt x="124" y="121"/>
                  <a:pt x="31" y="387"/>
                </a:cubicBezTo>
                <a:lnTo>
                  <a:pt x="31" y="418"/>
                </a:lnTo>
                <a:cubicBezTo>
                  <a:pt x="31" y="448"/>
                  <a:pt x="92" y="509"/>
                  <a:pt x="122" y="509"/>
                </a:cubicBezTo>
                <a:cubicBezTo>
                  <a:pt x="183" y="509"/>
                  <a:pt x="214" y="479"/>
                  <a:pt x="214" y="418"/>
                </a:cubicBezTo>
                <a:cubicBezTo>
                  <a:pt x="214" y="387"/>
                  <a:pt x="244" y="357"/>
                  <a:pt x="274" y="327"/>
                </a:cubicBezTo>
                <a:cubicBezTo>
                  <a:pt x="274" y="327"/>
                  <a:pt x="305" y="296"/>
                  <a:pt x="335" y="266"/>
                </a:cubicBezTo>
                <a:cubicBezTo>
                  <a:pt x="396" y="205"/>
                  <a:pt x="487" y="175"/>
                  <a:pt x="578" y="175"/>
                </a:cubicBezTo>
                <a:cubicBezTo>
                  <a:pt x="791" y="175"/>
                  <a:pt x="973" y="357"/>
                  <a:pt x="973" y="570"/>
                </a:cubicBezTo>
                <a:cubicBezTo>
                  <a:pt x="973" y="631"/>
                  <a:pt x="943" y="722"/>
                  <a:pt x="913" y="783"/>
                </a:cubicBezTo>
                <a:lnTo>
                  <a:pt x="31" y="1968"/>
                </a:lnTo>
                <a:cubicBezTo>
                  <a:pt x="31" y="1998"/>
                  <a:pt x="1" y="1998"/>
                  <a:pt x="1" y="2029"/>
                </a:cubicBezTo>
                <a:cubicBezTo>
                  <a:pt x="1" y="2090"/>
                  <a:pt x="62" y="2120"/>
                  <a:pt x="92" y="2120"/>
                </a:cubicBezTo>
                <a:lnTo>
                  <a:pt x="1095" y="2120"/>
                </a:lnTo>
                <a:cubicBezTo>
                  <a:pt x="1125" y="2120"/>
                  <a:pt x="1186" y="2090"/>
                  <a:pt x="1186" y="2029"/>
                </a:cubicBezTo>
                <a:cubicBezTo>
                  <a:pt x="1186" y="1998"/>
                  <a:pt x="1125" y="1968"/>
                  <a:pt x="1095" y="1968"/>
                </a:cubicBezTo>
                <a:lnTo>
                  <a:pt x="274" y="1968"/>
                </a:lnTo>
                <a:lnTo>
                  <a:pt x="1034" y="874"/>
                </a:lnTo>
                <a:cubicBezTo>
                  <a:pt x="1095" y="783"/>
                  <a:pt x="1156" y="661"/>
                  <a:pt x="1125" y="539"/>
                </a:cubicBezTo>
                <a:cubicBezTo>
                  <a:pt x="1125" y="198"/>
                  <a:pt x="847"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2"/>
          <p:cNvSpPr/>
          <p:nvPr/>
        </p:nvSpPr>
        <p:spPr>
          <a:xfrm>
            <a:off x="7763725" y="2874325"/>
            <a:ext cx="34225" cy="53225"/>
          </a:xfrm>
          <a:custGeom>
            <a:rect b="b" l="l" r="r" t="t"/>
            <a:pathLst>
              <a:path extrusionOk="0" h="2129" w="1369">
                <a:moveTo>
                  <a:pt x="700" y="183"/>
                </a:moveTo>
                <a:cubicBezTo>
                  <a:pt x="1034" y="183"/>
                  <a:pt x="1186" y="457"/>
                  <a:pt x="1186" y="1065"/>
                </a:cubicBezTo>
                <a:cubicBezTo>
                  <a:pt x="1186" y="1642"/>
                  <a:pt x="1034" y="1946"/>
                  <a:pt x="700" y="1946"/>
                </a:cubicBezTo>
                <a:cubicBezTo>
                  <a:pt x="365" y="1946"/>
                  <a:pt x="213" y="1642"/>
                  <a:pt x="213" y="1065"/>
                </a:cubicBezTo>
                <a:cubicBezTo>
                  <a:pt x="213" y="487"/>
                  <a:pt x="365" y="183"/>
                  <a:pt x="700" y="183"/>
                </a:cubicBezTo>
                <a:close/>
                <a:moveTo>
                  <a:pt x="700" y="1"/>
                </a:moveTo>
                <a:cubicBezTo>
                  <a:pt x="244" y="1"/>
                  <a:pt x="1" y="396"/>
                  <a:pt x="1" y="1065"/>
                </a:cubicBezTo>
                <a:cubicBezTo>
                  <a:pt x="1" y="1703"/>
                  <a:pt x="244" y="2128"/>
                  <a:pt x="700" y="2128"/>
                </a:cubicBezTo>
                <a:cubicBezTo>
                  <a:pt x="1156" y="2128"/>
                  <a:pt x="1368" y="1703"/>
                  <a:pt x="1368" y="1065"/>
                </a:cubicBezTo>
                <a:cubicBezTo>
                  <a:pt x="1368" y="396"/>
                  <a:pt x="1156" y="1"/>
                  <a:pt x="7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2"/>
          <p:cNvSpPr/>
          <p:nvPr/>
        </p:nvSpPr>
        <p:spPr>
          <a:xfrm>
            <a:off x="7804750" y="2874525"/>
            <a:ext cx="18275" cy="53025"/>
          </a:xfrm>
          <a:custGeom>
            <a:rect b="b" l="l" r="r" t="t"/>
            <a:pathLst>
              <a:path extrusionOk="0" h="2121" w="731">
                <a:moveTo>
                  <a:pt x="609" y="0"/>
                </a:moveTo>
                <a:cubicBezTo>
                  <a:pt x="601" y="0"/>
                  <a:pt x="594" y="8"/>
                  <a:pt x="578" y="23"/>
                </a:cubicBezTo>
                <a:lnTo>
                  <a:pt x="62" y="570"/>
                </a:lnTo>
                <a:cubicBezTo>
                  <a:pt x="1" y="631"/>
                  <a:pt x="31" y="722"/>
                  <a:pt x="123" y="722"/>
                </a:cubicBezTo>
                <a:cubicBezTo>
                  <a:pt x="123" y="722"/>
                  <a:pt x="153" y="722"/>
                  <a:pt x="183" y="692"/>
                </a:cubicBezTo>
                <a:lnTo>
                  <a:pt x="548" y="327"/>
                </a:lnTo>
                <a:lnTo>
                  <a:pt x="548" y="2029"/>
                </a:lnTo>
                <a:cubicBezTo>
                  <a:pt x="548" y="2090"/>
                  <a:pt x="578" y="2120"/>
                  <a:pt x="639" y="2120"/>
                </a:cubicBezTo>
                <a:cubicBezTo>
                  <a:pt x="700" y="2120"/>
                  <a:pt x="730" y="2090"/>
                  <a:pt x="730" y="2029"/>
                </a:cubicBezTo>
                <a:lnTo>
                  <a:pt x="730" y="114"/>
                </a:lnTo>
                <a:cubicBezTo>
                  <a:pt x="730" y="53"/>
                  <a:pt x="700" y="23"/>
                  <a:pt x="639" y="23"/>
                </a:cubicBezTo>
                <a:cubicBezTo>
                  <a:pt x="624" y="8"/>
                  <a:pt x="616" y="0"/>
                  <a:pt x="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7" name="Google Shape;1817;p62"/>
          <p:cNvGrpSpPr/>
          <p:nvPr/>
        </p:nvGrpSpPr>
        <p:grpSpPr>
          <a:xfrm>
            <a:off x="6656677" y="1580182"/>
            <a:ext cx="1884445" cy="1631567"/>
            <a:chOff x="7160375" y="1526275"/>
            <a:chExt cx="2157350" cy="1867850"/>
          </a:xfrm>
        </p:grpSpPr>
        <p:sp>
          <p:nvSpPr>
            <p:cNvPr id="1818" name="Google Shape;1818;p62"/>
            <p:cNvSpPr/>
            <p:nvPr/>
          </p:nvSpPr>
          <p:spPr>
            <a:xfrm>
              <a:off x="7197600" y="1568850"/>
              <a:ext cx="2082900" cy="1804000"/>
            </a:xfrm>
            <a:custGeom>
              <a:rect b="b" l="l" r="r" t="t"/>
              <a:pathLst>
                <a:path extrusionOk="0" h="72160" w="83316">
                  <a:moveTo>
                    <a:pt x="41673" y="0"/>
                  </a:moveTo>
                  <a:lnTo>
                    <a:pt x="1" y="72159"/>
                  </a:lnTo>
                  <a:lnTo>
                    <a:pt x="83315" y="72159"/>
                  </a:lnTo>
                  <a:lnTo>
                    <a:pt x="416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2"/>
            <p:cNvSpPr/>
            <p:nvPr/>
          </p:nvSpPr>
          <p:spPr>
            <a:xfrm>
              <a:off x="7160375" y="1526275"/>
              <a:ext cx="2157350" cy="1867850"/>
            </a:xfrm>
            <a:custGeom>
              <a:rect b="b" l="l" r="r" t="t"/>
              <a:pathLst>
                <a:path extrusionOk="0" h="74714" w="86294">
                  <a:moveTo>
                    <a:pt x="43132" y="1"/>
                  </a:moveTo>
                  <a:lnTo>
                    <a:pt x="43147" y="27"/>
                  </a:lnTo>
                  <a:lnTo>
                    <a:pt x="43162" y="1"/>
                  </a:lnTo>
                  <a:close/>
                  <a:moveTo>
                    <a:pt x="43162" y="3436"/>
                  </a:moveTo>
                  <a:lnTo>
                    <a:pt x="83315" y="73011"/>
                  </a:lnTo>
                  <a:lnTo>
                    <a:pt x="2979" y="73011"/>
                  </a:lnTo>
                  <a:lnTo>
                    <a:pt x="43162" y="3436"/>
                  </a:lnTo>
                  <a:close/>
                  <a:moveTo>
                    <a:pt x="43147" y="27"/>
                  </a:moveTo>
                  <a:lnTo>
                    <a:pt x="41673" y="2554"/>
                  </a:lnTo>
                  <a:lnTo>
                    <a:pt x="1490" y="72130"/>
                  </a:lnTo>
                  <a:lnTo>
                    <a:pt x="0" y="74713"/>
                  </a:lnTo>
                  <a:lnTo>
                    <a:pt x="86294" y="74713"/>
                  </a:lnTo>
                  <a:lnTo>
                    <a:pt x="84804" y="72130"/>
                  </a:lnTo>
                  <a:lnTo>
                    <a:pt x="44652" y="2554"/>
                  </a:lnTo>
                  <a:lnTo>
                    <a:pt x="43147" y="2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2"/>
            <p:cNvSpPr/>
            <p:nvPr/>
          </p:nvSpPr>
          <p:spPr>
            <a:xfrm>
              <a:off x="7293350" y="1679025"/>
              <a:ext cx="1891400" cy="1638350"/>
            </a:xfrm>
            <a:custGeom>
              <a:rect b="b" l="l" r="r" t="t"/>
              <a:pathLst>
                <a:path extrusionOk="0" h="65534" w="75656">
                  <a:moveTo>
                    <a:pt x="37843" y="0"/>
                  </a:moveTo>
                  <a:lnTo>
                    <a:pt x="1" y="65533"/>
                  </a:lnTo>
                  <a:lnTo>
                    <a:pt x="75656" y="65533"/>
                  </a:lnTo>
                  <a:lnTo>
                    <a:pt x="378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2"/>
            <p:cNvSpPr/>
            <p:nvPr/>
          </p:nvSpPr>
          <p:spPr>
            <a:xfrm>
              <a:off x="7408850" y="1812775"/>
              <a:ext cx="1660400" cy="1437725"/>
            </a:xfrm>
            <a:custGeom>
              <a:rect b="b" l="l" r="r" t="t"/>
              <a:pathLst>
                <a:path extrusionOk="0" h="57509" w="66416">
                  <a:moveTo>
                    <a:pt x="33223" y="0"/>
                  </a:moveTo>
                  <a:lnTo>
                    <a:pt x="10153" y="39940"/>
                  </a:lnTo>
                  <a:lnTo>
                    <a:pt x="1" y="57508"/>
                  </a:lnTo>
                  <a:lnTo>
                    <a:pt x="66415" y="57508"/>
                  </a:lnTo>
                  <a:lnTo>
                    <a:pt x="56263" y="39940"/>
                  </a:lnTo>
                  <a:lnTo>
                    <a:pt x="3322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2"/>
            <p:cNvSpPr/>
            <p:nvPr/>
          </p:nvSpPr>
          <p:spPr>
            <a:xfrm>
              <a:off x="7408850" y="2811250"/>
              <a:ext cx="1660400" cy="439250"/>
            </a:xfrm>
            <a:custGeom>
              <a:rect b="b" l="l" r="r" t="t"/>
              <a:pathLst>
                <a:path extrusionOk="0" h="17570" w="66416">
                  <a:moveTo>
                    <a:pt x="10153" y="1"/>
                  </a:moveTo>
                  <a:lnTo>
                    <a:pt x="1" y="17569"/>
                  </a:lnTo>
                  <a:lnTo>
                    <a:pt x="66415" y="17569"/>
                  </a:lnTo>
                  <a:lnTo>
                    <a:pt x="56263" y="1"/>
                  </a:lnTo>
                  <a:close/>
                </a:path>
              </a:pathLst>
            </a:custGeom>
            <a:solidFill>
              <a:srgbClr val="F2E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2"/>
            <p:cNvSpPr/>
            <p:nvPr/>
          </p:nvSpPr>
          <p:spPr>
            <a:xfrm>
              <a:off x="7408850" y="2811250"/>
              <a:ext cx="1660400" cy="439250"/>
            </a:xfrm>
            <a:custGeom>
              <a:rect b="b" l="l" r="r" t="t"/>
              <a:pathLst>
                <a:path extrusionOk="0" h="17570" w="66416">
                  <a:moveTo>
                    <a:pt x="10153" y="1"/>
                  </a:moveTo>
                  <a:lnTo>
                    <a:pt x="1" y="17569"/>
                  </a:lnTo>
                  <a:lnTo>
                    <a:pt x="66415" y="17569"/>
                  </a:lnTo>
                  <a:lnTo>
                    <a:pt x="562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2"/>
            <p:cNvSpPr/>
            <p:nvPr/>
          </p:nvSpPr>
          <p:spPr>
            <a:xfrm>
              <a:off x="7390625" y="1791475"/>
              <a:ext cx="1697625" cy="1469675"/>
            </a:xfrm>
            <a:custGeom>
              <a:rect b="b" l="l" r="r" t="t"/>
              <a:pathLst>
                <a:path extrusionOk="0" h="58787" w="67905">
                  <a:moveTo>
                    <a:pt x="33952" y="1703"/>
                  </a:moveTo>
                  <a:lnTo>
                    <a:pt x="66415" y="57935"/>
                  </a:lnTo>
                  <a:lnTo>
                    <a:pt x="1459" y="57935"/>
                  </a:lnTo>
                  <a:lnTo>
                    <a:pt x="33952" y="1703"/>
                  </a:lnTo>
                  <a:close/>
                  <a:moveTo>
                    <a:pt x="33952" y="1"/>
                  </a:moveTo>
                  <a:lnTo>
                    <a:pt x="0" y="58786"/>
                  </a:lnTo>
                  <a:lnTo>
                    <a:pt x="67904" y="58786"/>
                  </a:lnTo>
                  <a:lnTo>
                    <a:pt x="57357" y="40579"/>
                  </a:lnTo>
                  <a:lnTo>
                    <a:pt x="339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2"/>
            <p:cNvSpPr/>
            <p:nvPr/>
          </p:nvSpPr>
          <p:spPr>
            <a:xfrm>
              <a:off x="8061300" y="2297175"/>
              <a:ext cx="373075" cy="330600"/>
            </a:xfrm>
            <a:custGeom>
              <a:rect b="b" l="l" r="r" t="t"/>
              <a:pathLst>
                <a:path extrusionOk="0" h="13224" w="14923">
                  <a:moveTo>
                    <a:pt x="6825" y="1"/>
                  </a:moveTo>
                  <a:cubicBezTo>
                    <a:pt x="5863" y="1"/>
                    <a:pt x="5084" y="2092"/>
                    <a:pt x="7216" y="6156"/>
                  </a:cubicBezTo>
                  <a:cubicBezTo>
                    <a:pt x="5610" y="3094"/>
                    <a:pt x="3987" y="2031"/>
                    <a:pt x="3050" y="2031"/>
                  </a:cubicBezTo>
                  <a:cubicBezTo>
                    <a:pt x="1523" y="2031"/>
                    <a:pt x="1822" y="4859"/>
                    <a:pt x="7004" y="6460"/>
                  </a:cubicBezTo>
                  <a:cubicBezTo>
                    <a:pt x="5669" y="6048"/>
                    <a:pt x="4556" y="5885"/>
                    <a:pt x="3661" y="5885"/>
                  </a:cubicBezTo>
                  <a:cubicBezTo>
                    <a:pt x="284" y="5885"/>
                    <a:pt x="0" y="8203"/>
                    <a:pt x="2590" y="8203"/>
                  </a:cubicBezTo>
                  <a:cubicBezTo>
                    <a:pt x="3611" y="8203"/>
                    <a:pt x="5078" y="7843"/>
                    <a:pt x="6977" y="6839"/>
                  </a:cubicBezTo>
                  <a:lnTo>
                    <a:pt x="6977" y="6839"/>
                  </a:lnTo>
                  <a:cubicBezTo>
                    <a:pt x="2303" y="9318"/>
                    <a:pt x="2315" y="11812"/>
                    <a:pt x="3649" y="11812"/>
                  </a:cubicBezTo>
                  <a:cubicBezTo>
                    <a:pt x="4602" y="11812"/>
                    <a:pt x="6232" y="10537"/>
                    <a:pt x="7308" y="7068"/>
                  </a:cubicBezTo>
                  <a:lnTo>
                    <a:pt x="7308" y="7068"/>
                  </a:lnTo>
                  <a:cubicBezTo>
                    <a:pt x="6028" y="11209"/>
                    <a:pt x="7150" y="13224"/>
                    <a:pt x="8091" y="13224"/>
                  </a:cubicBezTo>
                  <a:cubicBezTo>
                    <a:pt x="9049" y="13224"/>
                    <a:pt x="9820" y="11133"/>
                    <a:pt x="7673" y="7069"/>
                  </a:cubicBezTo>
                  <a:lnTo>
                    <a:pt x="7673" y="7069"/>
                  </a:lnTo>
                  <a:cubicBezTo>
                    <a:pt x="9290" y="10130"/>
                    <a:pt x="10916" y="11194"/>
                    <a:pt x="11854" y="11194"/>
                  </a:cubicBezTo>
                  <a:cubicBezTo>
                    <a:pt x="13382" y="11194"/>
                    <a:pt x="13078" y="8366"/>
                    <a:pt x="7916" y="6764"/>
                  </a:cubicBezTo>
                  <a:lnTo>
                    <a:pt x="7916" y="6764"/>
                  </a:lnTo>
                  <a:cubicBezTo>
                    <a:pt x="9245" y="7175"/>
                    <a:pt x="10354" y="7338"/>
                    <a:pt x="11248" y="7338"/>
                  </a:cubicBezTo>
                  <a:cubicBezTo>
                    <a:pt x="14639" y="7338"/>
                    <a:pt x="14922" y="4996"/>
                    <a:pt x="12318" y="4996"/>
                  </a:cubicBezTo>
                  <a:cubicBezTo>
                    <a:pt x="11298" y="4996"/>
                    <a:pt x="9835" y="5355"/>
                    <a:pt x="7942" y="6355"/>
                  </a:cubicBezTo>
                  <a:lnTo>
                    <a:pt x="7942" y="6355"/>
                  </a:lnTo>
                  <a:cubicBezTo>
                    <a:pt x="12610" y="3880"/>
                    <a:pt x="12604" y="1388"/>
                    <a:pt x="11276" y="1388"/>
                  </a:cubicBezTo>
                  <a:cubicBezTo>
                    <a:pt x="10323" y="1388"/>
                    <a:pt x="8689" y="2669"/>
                    <a:pt x="7612" y="6156"/>
                  </a:cubicBezTo>
                  <a:cubicBezTo>
                    <a:pt x="8891" y="2016"/>
                    <a:pt x="7770" y="1"/>
                    <a:pt x="6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2"/>
            <p:cNvSpPr/>
            <p:nvPr/>
          </p:nvSpPr>
          <p:spPr>
            <a:xfrm>
              <a:off x="7909425" y="2170175"/>
              <a:ext cx="676350" cy="583850"/>
            </a:xfrm>
            <a:custGeom>
              <a:rect b="b" l="l" r="r" t="t"/>
              <a:pathLst>
                <a:path extrusionOk="0" h="23354" w="27054">
                  <a:moveTo>
                    <a:pt x="17087" y="0"/>
                  </a:moveTo>
                  <a:cubicBezTo>
                    <a:pt x="15374" y="0"/>
                    <a:pt x="12859" y="3243"/>
                    <a:pt x="13443" y="10780"/>
                  </a:cubicBezTo>
                  <a:cubicBezTo>
                    <a:pt x="12885" y="3570"/>
                    <a:pt x="10125" y="687"/>
                    <a:pt x="8405" y="687"/>
                  </a:cubicBezTo>
                  <a:cubicBezTo>
                    <a:pt x="6290" y="687"/>
                    <a:pt x="5747" y="5049"/>
                    <a:pt x="12805" y="11084"/>
                  </a:cubicBezTo>
                  <a:cubicBezTo>
                    <a:pt x="8933" y="7773"/>
                    <a:pt x="5916" y="6644"/>
                    <a:pt x="4035" y="6644"/>
                  </a:cubicBezTo>
                  <a:cubicBezTo>
                    <a:pt x="0" y="6644"/>
                    <a:pt x="1202" y="11843"/>
                    <a:pt x="10434" y="11843"/>
                  </a:cubicBezTo>
                  <a:cubicBezTo>
                    <a:pt x="11119" y="11843"/>
                    <a:pt x="11848" y="11815"/>
                    <a:pt x="12623" y="11753"/>
                  </a:cubicBezTo>
                  <a:lnTo>
                    <a:pt x="12623" y="11753"/>
                  </a:lnTo>
                  <a:cubicBezTo>
                    <a:pt x="1992" y="12597"/>
                    <a:pt x="768" y="18198"/>
                    <a:pt x="4322" y="18198"/>
                  </a:cubicBezTo>
                  <a:cubicBezTo>
                    <a:pt x="6143" y="18198"/>
                    <a:pt x="9219" y="16727"/>
                    <a:pt x="12926" y="12392"/>
                  </a:cubicBezTo>
                  <a:lnTo>
                    <a:pt x="12926" y="12392"/>
                  </a:lnTo>
                  <a:cubicBezTo>
                    <a:pt x="7114" y="19190"/>
                    <a:pt x="8026" y="23354"/>
                    <a:pt x="9967" y="23354"/>
                  </a:cubicBezTo>
                  <a:cubicBezTo>
                    <a:pt x="11679" y="23354"/>
                    <a:pt x="14193" y="20113"/>
                    <a:pt x="13596" y="12578"/>
                  </a:cubicBezTo>
                  <a:lnTo>
                    <a:pt x="13596" y="12578"/>
                  </a:lnTo>
                  <a:cubicBezTo>
                    <a:pt x="14169" y="19799"/>
                    <a:pt x="16929" y="22682"/>
                    <a:pt x="18646" y="22682"/>
                  </a:cubicBezTo>
                  <a:cubicBezTo>
                    <a:pt x="20758" y="22682"/>
                    <a:pt x="21292" y="18319"/>
                    <a:pt x="14234" y="12301"/>
                  </a:cubicBezTo>
                  <a:lnTo>
                    <a:pt x="14234" y="12301"/>
                  </a:lnTo>
                  <a:cubicBezTo>
                    <a:pt x="18098" y="15595"/>
                    <a:pt x="21114" y="16720"/>
                    <a:pt x="22998" y="16720"/>
                  </a:cubicBezTo>
                  <a:cubicBezTo>
                    <a:pt x="27053" y="16720"/>
                    <a:pt x="25866" y="11511"/>
                    <a:pt x="16609" y="11511"/>
                  </a:cubicBezTo>
                  <a:cubicBezTo>
                    <a:pt x="15923" y="11511"/>
                    <a:pt x="15192" y="11540"/>
                    <a:pt x="14416" y="11601"/>
                  </a:cubicBezTo>
                  <a:cubicBezTo>
                    <a:pt x="25067" y="10757"/>
                    <a:pt x="26285" y="5156"/>
                    <a:pt x="22733" y="5156"/>
                  </a:cubicBezTo>
                  <a:cubicBezTo>
                    <a:pt x="20913" y="5156"/>
                    <a:pt x="17840" y="6627"/>
                    <a:pt x="14143" y="10963"/>
                  </a:cubicBezTo>
                  <a:cubicBezTo>
                    <a:pt x="19939" y="4165"/>
                    <a:pt x="19028" y="0"/>
                    <a:pt x="1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2"/>
            <p:cNvSpPr/>
            <p:nvPr/>
          </p:nvSpPr>
          <p:spPr>
            <a:xfrm>
              <a:off x="8141950" y="2371425"/>
              <a:ext cx="210975" cy="182100"/>
            </a:xfrm>
            <a:custGeom>
              <a:rect b="b" l="l" r="r" t="t"/>
              <a:pathLst>
                <a:path extrusionOk="0" h="7284" w="8439">
                  <a:moveTo>
                    <a:pt x="5336" y="1"/>
                  </a:moveTo>
                  <a:cubicBezTo>
                    <a:pt x="4803" y="1"/>
                    <a:pt x="4018" y="1016"/>
                    <a:pt x="4203" y="3369"/>
                  </a:cubicBezTo>
                  <a:cubicBezTo>
                    <a:pt x="4026" y="1115"/>
                    <a:pt x="3161" y="212"/>
                    <a:pt x="2623" y="212"/>
                  </a:cubicBezTo>
                  <a:cubicBezTo>
                    <a:pt x="1965" y="212"/>
                    <a:pt x="1798" y="1569"/>
                    <a:pt x="3990" y="3460"/>
                  </a:cubicBezTo>
                  <a:cubicBezTo>
                    <a:pt x="2785" y="2420"/>
                    <a:pt x="1845" y="2066"/>
                    <a:pt x="1259" y="2066"/>
                  </a:cubicBezTo>
                  <a:cubicBezTo>
                    <a:pt x="1" y="2066"/>
                    <a:pt x="378" y="3700"/>
                    <a:pt x="3282" y="3700"/>
                  </a:cubicBezTo>
                  <a:cubicBezTo>
                    <a:pt x="3477" y="3700"/>
                    <a:pt x="3684" y="3693"/>
                    <a:pt x="3902" y="3677"/>
                  </a:cubicBezTo>
                  <a:lnTo>
                    <a:pt x="3902" y="3677"/>
                  </a:lnTo>
                  <a:cubicBezTo>
                    <a:pt x="617" y="3934"/>
                    <a:pt x="244" y="5659"/>
                    <a:pt x="1345" y="5659"/>
                  </a:cubicBezTo>
                  <a:cubicBezTo>
                    <a:pt x="1912" y="5659"/>
                    <a:pt x="2869" y="5202"/>
                    <a:pt x="4021" y="3855"/>
                  </a:cubicBezTo>
                  <a:lnTo>
                    <a:pt x="4021" y="3855"/>
                  </a:lnTo>
                  <a:cubicBezTo>
                    <a:pt x="2214" y="5985"/>
                    <a:pt x="2496" y="7284"/>
                    <a:pt x="3100" y="7284"/>
                  </a:cubicBezTo>
                  <a:cubicBezTo>
                    <a:pt x="3634" y="7284"/>
                    <a:pt x="4419" y="6269"/>
                    <a:pt x="4234" y="3916"/>
                  </a:cubicBezTo>
                  <a:lnTo>
                    <a:pt x="4234" y="3916"/>
                  </a:lnTo>
                  <a:cubicBezTo>
                    <a:pt x="4411" y="6164"/>
                    <a:pt x="5272" y="7063"/>
                    <a:pt x="5810" y="7063"/>
                  </a:cubicBezTo>
                  <a:cubicBezTo>
                    <a:pt x="6468" y="7063"/>
                    <a:pt x="6641" y="5718"/>
                    <a:pt x="4483" y="3856"/>
                  </a:cubicBezTo>
                  <a:lnTo>
                    <a:pt x="4483" y="3856"/>
                  </a:lnTo>
                  <a:cubicBezTo>
                    <a:pt x="5670" y="4871"/>
                    <a:pt x="6598" y="5219"/>
                    <a:pt x="7179" y="5219"/>
                  </a:cubicBezTo>
                  <a:cubicBezTo>
                    <a:pt x="8439" y="5219"/>
                    <a:pt x="8068" y="3584"/>
                    <a:pt x="5182" y="3584"/>
                  </a:cubicBezTo>
                  <a:cubicBezTo>
                    <a:pt x="4987" y="3584"/>
                    <a:pt x="4782" y="3592"/>
                    <a:pt x="4565" y="3608"/>
                  </a:cubicBezTo>
                  <a:lnTo>
                    <a:pt x="4565" y="3608"/>
                  </a:lnTo>
                  <a:cubicBezTo>
                    <a:pt x="7830" y="3350"/>
                    <a:pt x="8197" y="1626"/>
                    <a:pt x="7093" y="1626"/>
                  </a:cubicBezTo>
                  <a:cubicBezTo>
                    <a:pt x="6525" y="1626"/>
                    <a:pt x="5568" y="2082"/>
                    <a:pt x="4416" y="3430"/>
                  </a:cubicBezTo>
                  <a:cubicBezTo>
                    <a:pt x="6223" y="1300"/>
                    <a:pt x="5940" y="1"/>
                    <a:pt x="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2"/>
            <p:cNvSpPr/>
            <p:nvPr/>
          </p:nvSpPr>
          <p:spPr>
            <a:xfrm>
              <a:off x="8189275" y="2403950"/>
              <a:ext cx="116275" cy="117050"/>
            </a:xfrm>
            <a:custGeom>
              <a:rect b="b" l="l" r="r" t="t"/>
              <a:pathLst>
                <a:path extrusionOk="0" h="4682" w="4651">
                  <a:moveTo>
                    <a:pt x="2128" y="1"/>
                  </a:moveTo>
                  <a:cubicBezTo>
                    <a:pt x="2175" y="446"/>
                    <a:pt x="1427" y="891"/>
                    <a:pt x="874" y="891"/>
                  </a:cubicBezTo>
                  <a:cubicBezTo>
                    <a:pt x="709" y="891"/>
                    <a:pt x="561" y="851"/>
                    <a:pt x="456" y="761"/>
                  </a:cubicBezTo>
                  <a:lnTo>
                    <a:pt x="456" y="761"/>
                  </a:lnTo>
                  <a:cubicBezTo>
                    <a:pt x="912" y="1156"/>
                    <a:pt x="578" y="2493"/>
                    <a:pt x="0" y="2524"/>
                  </a:cubicBezTo>
                  <a:cubicBezTo>
                    <a:pt x="7" y="2523"/>
                    <a:pt x="14" y="2523"/>
                    <a:pt x="21" y="2523"/>
                  </a:cubicBezTo>
                  <a:cubicBezTo>
                    <a:pt x="591" y="2523"/>
                    <a:pt x="1120" y="3745"/>
                    <a:pt x="760" y="4195"/>
                  </a:cubicBezTo>
                  <a:cubicBezTo>
                    <a:pt x="875" y="4052"/>
                    <a:pt x="1086" y="3990"/>
                    <a:pt x="1323" y="3990"/>
                  </a:cubicBezTo>
                  <a:cubicBezTo>
                    <a:pt x="1840" y="3990"/>
                    <a:pt x="2481" y="4286"/>
                    <a:pt x="2523" y="4682"/>
                  </a:cubicBezTo>
                  <a:cubicBezTo>
                    <a:pt x="2476" y="4237"/>
                    <a:pt x="3223" y="3792"/>
                    <a:pt x="3777" y="3792"/>
                  </a:cubicBezTo>
                  <a:cubicBezTo>
                    <a:pt x="3942" y="3792"/>
                    <a:pt x="4090" y="3831"/>
                    <a:pt x="4195" y="3922"/>
                  </a:cubicBezTo>
                  <a:cubicBezTo>
                    <a:pt x="3739" y="3527"/>
                    <a:pt x="4073" y="2189"/>
                    <a:pt x="4651" y="2159"/>
                  </a:cubicBezTo>
                  <a:lnTo>
                    <a:pt x="4651" y="2159"/>
                  </a:lnTo>
                  <a:cubicBezTo>
                    <a:pt x="4644" y="2159"/>
                    <a:pt x="4637" y="2159"/>
                    <a:pt x="4630" y="2159"/>
                  </a:cubicBezTo>
                  <a:cubicBezTo>
                    <a:pt x="4060" y="2159"/>
                    <a:pt x="3531" y="938"/>
                    <a:pt x="3891" y="487"/>
                  </a:cubicBezTo>
                  <a:lnTo>
                    <a:pt x="3891" y="487"/>
                  </a:lnTo>
                  <a:cubicBezTo>
                    <a:pt x="3776" y="631"/>
                    <a:pt x="3565" y="693"/>
                    <a:pt x="3328" y="693"/>
                  </a:cubicBezTo>
                  <a:cubicBezTo>
                    <a:pt x="2811" y="693"/>
                    <a:pt x="2170" y="397"/>
                    <a:pt x="2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2"/>
            <p:cNvSpPr/>
            <p:nvPr/>
          </p:nvSpPr>
          <p:spPr>
            <a:xfrm>
              <a:off x="8174075" y="2394000"/>
              <a:ext cx="142875" cy="137650"/>
            </a:xfrm>
            <a:custGeom>
              <a:rect b="b" l="l" r="r" t="t"/>
              <a:pathLst>
                <a:path extrusionOk="0" h="5506" w="5715">
                  <a:moveTo>
                    <a:pt x="2827" y="1189"/>
                  </a:moveTo>
                  <a:cubicBezTo>
                    <a:pt x="2949" y="1280"/>
                    <a:pt x="3131" y="1371"/>
                    <a:pt x="3283" y="1402"/>
                  </a:cubicBezTo>
                  <a:cubicBezTo>
                    <a:pt x="3496" y="1493"/>
                    <a:pt x="3739" y="1523"/>
                    <a:pt x="3982" y="1523"/>
                  </a:cubicBezTo>
                  <a:cubicBezTo>
                    <a:pt x="4013" y="1736"/>
                    <a:pt x="4073" y="1979"/>
                    <a:pt x="4195" y="2192"/>
                  </a:cubicBezTo>
                  <a:cubicBezTo>
                    <a:pt x="4256" y="2344"/>
                    <a:pt x="4377" y="2496"/>
                    <a:pt x="4468" y="2618"/>
                  </a:cubicBezTo>
                  <a:cubicBezTo>
                    <a:pt x="4377" y="2770"/>
                    <a:pt x="4316" y="2922"/>
                    <a:pt x="4256" y="3104"/>
                  </a:cubicBezTo>
                  <a:cubicBezTo>
                    <a:pt x="4195" y="3317"/>
                    <a:pt x="4164" y="3530"/>
                    <a:pt x="4164" y="3773"/>
                  </a:cubicBezTo>
                  <a:cubicBezTo>
                    <a:pt x="3921" y="3803"/>
                    <a:pt x="3709" y="3864"/>
                    <a:pt x="3496" y="3985"/>
                  </a:cubicBezTo>
                  <a:cubicBezTo>
                    <a:pt x="3344" y="4077"/>
                    <a:pt x="3192" y="4168"/>
                    <a:pt x="3070" y="4289"/>
                  </a:cubicBezTo>
                  <a:cubicBezTo>
                    <a:pt x="2918" y="4198"/>
                    <a:pt x="2766" y="4107"/>
                    <a:pt x="2584" y="4046"/>
                  </a:cubicBezTo>
                  <a:cubicBezTo>
                    <a:pt x="2371" y="3985"/>
                    <a:pt x="2158" y="3955"/>
                    <a:pt x="1946" y="3955"/>
                  </a:cubicBezTo>
                  <a:lnTo>
                    <a:pt x="1915" y="3955"/>
                  </a:lnTo>
                  <a:cubicBezTo>
                    <a:pt x="1854" y="3712"/>
                    <a:pt x="1794" y="3499"/>
                    <a:pt x="1702" y="3286"/>
                  </a:cubicBezTo>
                  <a:cubicBezTo>
                    <a:pt x="1611" y="3134"/>
                    <a:pt x="1520" y="2982"/>
                    <a:pt x="1398" y="2861"/>
                  </a:cubicBezTo>
                  <a:cubicBezTo>
                    <a:pt x="1490" y="2709"/>
                    <a:pt x="1550" y="2557"/>
                    <a:pt x="1611" y="2375"/>
                  </a:cubicBezTo>
                  <a:cubicBezTo>
                    <a:pt x="1702" y="2162"/>
                    <a:pt x="1733" y="1919"/>
                    <a:pt x="1733" y="1706"/>
                  </a:cubicBezTo>
                  <a:cubicBezTo>
                    <a:pt x="1946" y="1675"/>
                    <a:pt x="2189" y="1584"/>
                    <a:pt x="2371" y="1493"/>
                  </a:cubicBezTo>
                  <a:cubicBezTo>
                    <a:pt x="2554" y="1402"/>
                    <a:pt x="2675" y="1311"/>
                    <a:pt x="2827" y="1189"/>
                  </a:cubicBezTo>
                  <a:close/>
                  <a:moveTo>
                    <a:pt x="2783" y="0"/>
                  </a:moveTo>
                  <a:cubicBezTo>
                    <a:pt x="2767" y="0"/>
                    <a:pt x="2752" y="1"/>
                    <a:pt x="2736" y="4"/>
                  </a:cubicBezTo>
                  <a:cubicBezTo>
                    <a:pt x="2493" y="4"/>
                    <a:pt x="2341" y="186"/>
                    <a:pt x="2310" y="399"/>
                  </a:cubicBezTo>
                  <a:cubicBezTo>
                    <a:pt x="2310" y="429"/>
                    <a:pt x="2310" y="429"/>
                    <a:pt x="2310" y="460"/>
                  </a:cubicBezTo>
                  <a:cubicBezTo>
                    <a:pt x="2219" y="612"/>
                    <a:pt x="2037" y="764"/>
                    <a:pt x="1824" y="794"/>
                  </a:cubicBezTo>
                  <a:cubicBezTo>
                    <a:pt x="1728" y="852"/>
                    <a:pt x="1631" y="873"/>
                    <a:pt x="1535" y="873"/>
                  </a:cubicBezTo>
                  <a:cubicBezTo>
                    <a:pt x="1479" y="873"/>
                    <a:pt x="1424" y="866"/>
                    <a:pt x="1368" y="855"/>
                  </a:cubicBezTo>
                  <a:cubicBezTo>
                    <a:pt x="1281" y="782"/>
                    <a:pt x="1173" y="744"/>
                    <a:pt x="1068" y="744"/>
                  </a:cubicBezTo>
                  <a:cubicBezTo>
                    <a:pt x="952" y="744"/>
                    <a:pt x="840" y="790"/>
                    <a:pt x="760" y="885"/>
                  </a:cubicBezTo>
                  <a:cubicBezTo>
                    <a:pt x="699" y="976"/>
                    <a:pt x="639" y="1068"/>
                    <a:pt x="669" y="1159"/>
                  </a:cubicBezTo>
                  <a:cubicBezTo>
                    <a:pt x="669" y="1311"/>
                    <a:pt x="699" y="1402"/>
                    <a:pt x="791" y="1493"/>
                  </a:cubicBezTo>
                  <a:cubicBezTo>
                    <a:pt x="882" y="1645"/>
                    <a:pt x="882" y="1797"/>
                    <a:pt x="851" y="1949"/>
                  </a:cubicBezTo>
                  <a:cubicBezTo>
                    <a:pt x="821" y="2162"/>
                    <a:pt x="730" y="2375"/>
                    <a:pt x="578" y="2496"/>
                  </a:cubicBezTo>
                  <a:cubicBezTo>
                    <a:pt x="0" y="2527"/>
                    <a:pt x="31" y="3378"/>
                    <a:pt x="608" y="3378"/>
                  </a:cubicBezTo>
                  <a:lnTo>
                    <a:pt x="639" y="3378"/>
                  </a:lnTo>
                  <a:cubicBezTo>
                    <a:pt x="821" y="3499"/>
                    <a:pt x="943" y="3651"/>
                    <a:pt x="1003" y="3864"/>
                  </a:cubicBezTo>
                  <a:cubicBezTo>
                    <a:pt x="1064" y="4016"/>
                    <a:pt x="1064" y="4168"/>
                    <a:pt x="1034" y="4320"/>
                  </a:cubicBezTo>
                  <a:cubicBezTo>
                    <a:pt x="762" y="4660"/>
                    <a:pt x="1048" y="5051"/>
                    <a:pt x="1362" y="5051"/>
                  </a:cubicBezTo>
                  <a:cubicBezTo>
                    <a:pt x="1469" y="5051"/>
                    <a:pt x="1579" y="5005"/>
                    <a:pt x="1672" y="4897"/>
                  </a:cubicBezTo>
                  <a:cubicBezTo>
                    <a:pt x="1756" y="4847"/>
                    <a:pt x="1839" y="4825"/>
                    <a:pt x="1928" y="4825"/>
                  </a:cubicBezTo>
                  <a:cubicBezTo>
                    <a:pt x="2001" y="4825"/>
                    <a:pt x="2076" y="4840"/>
                    <a:pt x="2158" y="4867"/>
                  </a:cubicBezTo>
                  <a:cubicBezTo>
                    <a:pt x="2341" y="4867"/>
                    <a:pt x="2554" y="4958"/>
                    <a:pt x="2705" y="5110"/>
                  </a:cubicBezTo>
                  <a:cubicBezTo>
                    <a:pt x="2736" y="5323"/>
                    <a:pt x="2888" y="5505"/>
                    <a:pt x="3131" y="5505"/>
                  </a:cubicBezTo>
                  <a:lnTo>
                    <a:pt x="3192" y="5475"/>
                  </a:lnTo>
                  <a:cubicBezTo>
                    <a:pt x="3405" y="5444"/>
                    <a:pt x="3557" y="5262"/>
                    <a:pt x="3557" y="5049"/>
                  </a:cubicBezTo>
                  <a:cubicBezTo>
                    <a:pt x="3557" y="5049"/>
                    <a:pt x="3557" y="5019"/>
                    <a:pt x="3557" y="5019"/>
                  </a:cubicBezTo>
                  <a:cubicBezTo>
                    <a:pt x="3678" y="4837"/>
                    <a:pt x="3861" y="4715"/>
                    <a:pt x="4073" y="4654"/>
                  </a:cubicBezTo>
                  <a:cubicBezTo>
                    <a:pt x="4148" y="4617"/>
                    <a:pt x="4247" y="4591"/>
                    <a:pt x="4347" y="4591"/>
                  </a:cubicBezTo>
                  <a:cubicBezTo>
                    <a:pt x="4409" y="4591"/>
                    <a:pt x="4471" y="4601"/>
                    <a:pt x="4529" y="4624"/>
                  </a:cubicBezTo>
                  <a:cubicBezTo>
                    <a:pt x="4611" y="4692"/>
                    <a:pt x="4712" y="4724"/>
                    <a:pt x="4812" y="4724"/>
                  </a:cubicBezTo>
                  <a:cubicBezTo>
                    <a:pt x="4933" y="4724"/>
                    <a:pt x="5054" y="4677"/>
                    <a:pt x="5137" y="4593"/>
                  </a:cubicBezTo>
                  <a:cubicBezTo>
                    <a:pt x="5289" y="4411"/>
                    <a:pt x="5259" y="4137"/>
                    <a:pt x="5076" y="3985"/>
                  </a:cubicBezTo>
                  <a:cubicBezTo>
                    <a:pt x="5016" y="3834"/>
                    <a:pt x="4985" y="3651"/>
                    <a:pt x="5046" y="3499"/>
                  </a:cubicBezTo>
                  <a:cubicBezTo>
                    <a:pt x="5076" y="3286"/>
                    <a:pt x="5168" y="3104"/>
                    <a:pt x="5320" y="2952"/>
                  </a:cubicBezTo>
                  <a:cubicBezTo>
                    <a:pt x="5563" y="2952"/>
                    <a:pt x="5715" y="2739"/>
                    <a:pt x="5715" y="2496"/>
                  </a:cubicBezTo>
                  <a:cubicBezTo>
                    <a:pt x="5684" y="2283"/>
                    <a:pt x="5502" y="2131"/>
                    <a:pt x="5289" y="2131"/>
                  </a:cubicBezTo>
                  <a:lnTo>
                    <a:pt x="5228" y="2131"/>
                  </a:lnTo>
                  <a:cubicBezTo>
                    <a:pt x="5076" y="2010"/>
                    <a:pt x="4924" y="1827"/>
                    <a:pt x="4894" y="1615"/>
                  </a:cubicBezTo>
                  <a:cubicBezTo>
                    <a:pt x="4803" y="1493"/>
                    <a:pt x="4803" y="1311"/>
                    <a:pt x="4833" y="1159"/>
                  </a:cubicBezTo>
                  <a:cubicBezTo>
                    <a:pt x="4924" y="1068"/>
                    <a:pt x="4955" y="976"/>
                    <a:pt x="4955" y="885"/>
                  </a:cubicBezTo>
                  <a:cubicBezTo>
                    <a:pt x="4955" y="764"/>
                    <a:pt x="4894" y="642"/>
                    <a:pt x="4803" y="551"/>
                  </a:cubicBezTo>
                  <a:cubicBezTo>
                    <a:pt x="4724" y="485"/>
                    <a:pt x="4628" y="453"/>
                    <a:pt x="4532" y="453"/>
                  </a:cubicBezTo>
                  <a:cubicBezTo>
                    <a:pt x="4407" y="453"/>
                    <a:pt x="4281" y="508"/>
                    <a:pt x="4195" y="612"/>
                  </a:cubicBezTo>
                  <a:cubicBezTo>
                    <a:pt x="4106" y="647"/>
                    <a:pt x="4017" y="662"/>
                    <a:pt x="3928" y="662"/>
                  </a:cubicBezTo>
                  <a:cubicBezTo>
                    <a:pt x="3865" y="662"/>
                    <a:pt x="3802" y="655"/>
                    <a:pt x="3739" y="642"/>
                  </a:cubicBezTo>
                  <a:cubicBezTo>
                    <a:pt x="3526" y="612"/>
                    <a:pt x="3344" y="520"/>
                    <a:pt x="3192" y="368"/>
                  </a:cubicBezTo>
                  <a:cubicBezTo>
                    <a:pt x="3164" y="171"/>
                    <a:pt x="2979" y="0"/>
                    <a:pt x="27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2"/>
            <p:cNvSpPr/>
            <p:nvPr/>
          </p:nvSpPr>
          <p:spPr>
            <a:xfrm>
              <a:off x="7755375" y="3012250"/>
              <a:ext cx="112475" cy="142125"/>
            </a:xfrm>
            <a:custGeom>
              <a:rect b="b" l="l" r="r" t="t"/>
              <a:pathLst>
                <a:path extrusionOk="0" h="5685" w="4499">
                  <a:moveTo>
                    <a:pt x="243" y="0"/>
                  </a:moveTo>
                  <a:cubicBezTo>
                    <a:pt x="122" y="0"/>
                    <a:pt x="0" y="76"/>
                    <a:pt x="0" y="228"/>
                  </a:cubicBezTo>
                  <a:lnTo>
                    <a:pt x="0" y="5456"/>
                  </a:lnTo>
                  <a:cubicBezTo>
                    <a:pt x="0" y="5608"/>
                    <a:pt x="122" y="5684"/>
                    <a:pt x="243" y="5684"/>
                  </a:cubicBezTo>
                  <a:cubicBezTo>
                    <a:pt x="365" y="5684"/>
                    <a:pt x="487" y="5608"/>
                    <a:pt x="487" y="5456"/>
                  </a:cubicBezTo>
                  <a:lnTo>
                    <a:pt x="487" y="3146"/>
                  </a:lnTo>
                  <a:lnTo>
                    <a:pt x="4012" y="3146"/>
                  </a:lnTo>
                  <a:lnTo>
                    <a:pt x="4012" y="5456"/>
                  </a:lnTo>
                  <a:cubicBezTo>
                    <a:pt x="4012" y="5608"/>
                    <a:pt x="4134" y="5684"/>
                    <a:pt x="4256" y="5684"/>
                  </a:cubicBezTo>
                  <a:cubicBezTo>
                    <a:pt x="4377" y="5684"/>
                    <a:pt x="4499" y="5608"/>
                    <a:pt x="4499" y="5456"/>
                  </a:cubicBezTo>
                  <a:lnTo>
                    <a:pt x="4499" y="228"/>
                  </a:lnTo>
                  <a:cubicBezTo>
                    <a:pt x="4499" y="76"/>
                    <a:pt x="4377" y="0"/>
                    <a:pt x="4256" y="0"/>
                  </a:cubicBezTo>
                  <a:cubicBezTo>
                    <a:pt x="4134" y="0"/>
                    <a:pt x="4012" y="76"/>
                    <a:pt x="4012" y="228"/>
                  </a:cubicBezTo>
                  <a:lnTo>
                    <a:pt x="4012" y="2721"/>
                  </a:lnTo>
                  <a:lnTo>
                    <a:pt x="487" y="2721"/>
                  </a:lnTo>
                  <a:lnTo>
                    <a:pt x="487" y="228"/>
                  </a:lnTo>
                  <a:cubicBezTo>
                    <a:pt x="487" y="76"/>
                    <a:pt x="365" y="0"/>
                    <a:pt x="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2"/>
            <p:cNvSpPr/>
            <p:nvPr/>
          </p:nvSpPr>
          <p:spPr>
            <a:xfrm>
              <a:off x="7951425" y="3011875"/>
              <a:ext cx="138325" cy="142875"/>
            </a:xfrm>
            <a:custGeom>
              <a:rect b="b" l="l" r="r" t="t"/>
              <a:pathLst>
                <a:path extrusionOk="0" h="5715" w="5533">
                  <a:moveTo>
                    <a:pt x="2766" y="791"/>
                  </a:moveTo>
                  <a:lnTo>
                    <a:pt x="4256" y="3891"/>
                  </a:lnTo>
                  <a:lnTo>
                    <a:pt x="1307" y="3891"/>
                  </a:lnTo>
                  <a:lnTo>
                    <a:pt x="2766" y="791"/>
                  </a:lnTo>
                  <a:close/>
                  <a:moveTo>
                    <a:pt x="2766" y="0"/>
                  </a:moveTo>
                  <a:cubicBezTo>
                    <a:pt x="2675" y="0"/>
                    <a:pt x="2584" y="61"/>
                    <a:pt x="2554" y="152"/>
                  </a:cubicBezTo>
                  <a:lnTo>
                    <a:pt x="92" y="5350"/>
                  </a:lnTo>
                  <a:cubicBezTo>
                    <a:pt x="0" y="5502"/>
                    <a:pt x="122" y="5715"/>
                    <a:pt x="304" y="5715"/>
                  </a:cubicBezTo>
                  <a:cubicBezTo>
                    <a:pt x="395" y="5715"/>
                    <a:pt x="487" y="5654"/>
                    <a:pt x="517" y="5563"/>
                  </a:cubicBezTo>
                  <a:lnTo>
                    <a:pt x="1095" y="4316"/>
                  </a:lnTo>
                  <a:lnTo>
                    <a:pt x="4438" y="4316"/>
                  </a:lnTo>
                  <a:lnTo>
                    <a:pt x="5016" y="5563"/>
                  </a:lnTo>
                  <a:cubicBezTo>
                    <a:pt x="5046" y="5654"/>
                    <a:pt x="5137" y="5715"/>
                    <a:pt x="5228" y="5715"/>
                  </a:cubicBezTo>
                  <a:cubicBezTo>
                    <a:pt x="5411" y="5684"/>
                    <a:pt x="5532" y="5502"/>
                    <a:pt x="5472" y="5350"/>
                  </a:cubicBezTo>
                  <a:lnTo>
                    <a:pt x="2979" y="152"/>
                  </a:lnTo>
                  <a:cubicBezTo>
                    <a:pt x="2949" y="61"/>
                    <a:pt x="2858" y="0"/>
                    <a:pt x="27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2"/>
            <p:cNvSpPr/>
            <p:nvPr/>
          </p:nvSpPr>
          <p:spPr>
            <a:xfrm>
              <a:off x="8155825" y="3011750"/>
              <a:ext cx="161125" cy="143000"/>
            </a:xfrm>
            <a:custGeom>
              <a:rect b="b" l="l" r="r" t="t"/>
              <a:pathLst>
                <a:path extrusionOk="0" h="5720" w="6445">
                  <a:moveTo>
                    <a:pt x="6164" y="1"/>
                  </a:moveTo>
                  <a:cubicBezTo>
                    <a:pt x="6062" y="1"/>
                    <a:pt x="5989" y="109"/>
                    <a:pt x="5989" y="218"/>
                  </a:cubicBezTo>
                  <a:lnTo>
                    <a:pt x="5259" y="4838"/>
                  </a:lnTo>
                  <a:lnTo>
                    <a:pt x="3405" y="2285"/>
                  </a:lnTo>
                  <a:cubicBezTo>
                    <a:pt x="3375" y="2224"/>
                    <a:pt x="3284" y="2194"/>
                    <a:pt x="3223" y="2194"/>
                  </a:cubicBezTo>
                  <a:cubicBezTo>
                    <a:pt x="3132" y="2194"/>
                    <a:pt x="3071" y="2224"/>
                    <a:pt x="3040" y="2285"/>
                  </a:cubicBezTo>
                  <a:lnTo>
                    <a:pt x="1156" y="4838"/>
                  </a:lnTo>
                  <a:lnTo>
                    <a:pt x="457" y="248"/>
                  </a:lnTo>
                  <a:cubicBezTo>
                    <a:pt x="457" y="140"/>
                    <a:pt x="384" y="31"/>
                    <a:pt x="281" y="31"/>
                  </a:cubicBezTo>
                  <a:cubicBezTo>
                    <a:pt x="269" y="31"/>
                    <a:pt x="257" y="32"/>
                    <a:pt x="244" y="36"/>
                  </a:cubicBezTo>
                  <a:cubicBezTo>
                    <a:pt x="92" y="36"/>
                    <a:pt x="1" y="127"/>
                    <a:pt x="1" y="279"/>
                  </a:cubicBezTo>
                  <a:cubicBezTo>
                    <a:pt x="1" y="279"/>
                    <a:pt x="1" y="309"/>
                    <a:pt x="1" y="309"/>
                  </a:cubicBezTo>
                  <a:lnTo>
                    <a:pt x="1" y="340"/>
                  </a:lnTo>
                  <a:lnTo>
                    <a:pt x="791" y="5537"/>
                  </a:lnTo>
                  <a:cubicBezTo>
                    <a:pt x="821" y="5659"/>
                    <a:pt x="913" y="5720"/>
                    <a:pt x="1004" y="5720"/>
                  </a:cubicBezTo>
                  <a:cubicBezTo>
                    <a:pt x="1095" y="5720"/>
                    <a:pt x="1156" y="5659"/>
                    <a:pt x="1217" y="5598"/>
                  </a:cubicBezTo>
                  <a:lnTo>
                    <a:pt x="3192" y="2862"/>
                  </a:lnTo>
                  <a:lnTo>
                    <a:pt x="5198" y="5598"/>
                  </a:lnTo>
                  <a:cubicBezTo>
                    <a:pt x="5259" y="5659"/>
                    <a:pt x="5320" y="5689"/>
                    <a:pt x="5411" y="5720"/>
                  </a:cubicBezTo>
                  <a:cubicBezTo>
                    <a:pt x="5502" y="5720"/>
                    <a:pt x="5624" y="5628"/>
                    <a:pt x="5654" y="5537"/>
                  </a:cubicBezTo>
                  <a:lnTo>
                    <a:pt x="6445" y="309"/>
                  </a:lnTo>
                  <a:lnTo>
                    <a:pt x="6445" y="279"/>
                  </a:lnTo>
                  <a:cubicBezTo>
                    <a:pt x="6445" y="279"/>
                    <a:pt x="6445" y="248"/>
                    <a:pt x="6445" y="248"/>
                  </a:cubicBezTo>
                  <a:cubicBezTo>
                    <a:pt x="6445" y="96"/>
                    <a:pt x="6353" y="5"/>
                    <a:pt x="6201" y="5"/>
                  </a:cubicBezTo>
                  <a:cubicBezTo>
                    <a:pt x="6189" y="2"/>
                    <a:pt x="6176" y="1"/>
                    <a:pt x="6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2"/>
            <p:cNvSpPr/>
            <p:nvPr/>
          </p:nvSpPr>
          <p:spPr>
            <a:xfrm>
              <a:off x="8382275" y="3011875"/>
              <a:ext cx="138325" cy="142875"/>
            </a:xfrm>
            <a:custGeom>
              <a:rect b="b" l="l" r="r" t="t"/>
              <a:pathLst>
                <a:path extrusionOk="0" h="5715" w="5533">
                  <a:moveTo>
                    <a:pt x="2767" y="791"/>
                  </a:moveTo>
                  <a:lnTo>
                    <a:pt x="4256" y="3891"/>
                  </a:lnTo>
                  <a:lnTo>
                    <a:pt x="1308" y="3891"/>
                  </a:lnTo>
                  <a:lnTo>
                    <a:pt x="2767" y="791"/>
                  </a:lnTo>
                  <a:close/>
                  <a:moveTo>
                    <a:pt x="2767" y="0"/>
                  </a:moveTo>
                  <a:cubicBezTo>
                    <a:pt x="2676" y="0"/>
                    <a:pt x="2584" y="61"/>
                    <a:pt x="2554" y="152"/>
                  </a:cubicBezTo>
                  <a:lnTo>
                    <a:pt x="92" y="5350"/>
                  </a:lnTo>
                  <a:cubicBezTo>
                    <a:pt x="1" y="5502"/>
                    <a:pt x="122" y="5684"/>
                    <a:pt x="305" y="5715"/>
                  </a:cubicBezTo>
                  <a:cubicBezTo>
                    <a:pt x="396" y="5715"/>
                    <a:pt x="487" y="5654"/>
                    <a:pt x="517" y="5563"/>
                  </a:cubicBezTo>
                  <a:lnTo>
                    <a:pt x="1095" y="4316"/>
                  </a:lnTo>
                  <a:lnTo>
                    <a:pt x="4438" y="4316"/>
                  </a:lnTo>
                  <a:lnTo>
                    <a:pt x="5016" y="5563"/>
                  </a:lnTo>
                  <a:cubicBezTo>
                    <a:pt x="5046" y="5654"/>
                    <a:pt x="5138" y="5715"/>
                    <a:pt x="5229" y="5715"/>
                  </a:cubicBezTo>
                  <a:cubicBezTo>
                    <a:pt x="5411" y="5715"/>
                    <a:pt x="5533" y="5502"/>
                    <a:pt x="5472" y="5350"/>
                  </a:cubicBezTo>
                  <a:lnTo>
                    <a:pt x="2979" y="152"/>
                  </a:lnTo>
                  <a:cubicBezTo>
                    <a:pt x="2949" y="61"/>
                    <a:pt x="2858" y="0"/>
                    <a:pt x="27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2"/>
            <p:cNvSpPr/>
            <p:nvPr/>
          </p:nvSpPr>
          <p:spPr>
            <a:xfrm>
              <a:off x="8604925" y="3012250"/>
              <a:ext cx="12175" cy="142125"/>
            </a:xfrm>
            <a:custGeom>
              <a:rect b="b" l="l" r="r" t="t"/>
              <a:pathLst>
                <a:path extrusionOk="0" h="5685" w="487">
                  <a:moveTo>
                    <a:pt x="244" y="0"/>
                  </a:moveTo>
                  <a:cubicBezTo>
                    <a:pt x="122" y="0"/>
                    <a:pt x="1" y="76"/>
                    <a:pt x="1" y="228"/>
                  </a:cubicBezTo>
                  <a:lnTo>
                    <a:pt x="1" y="5456"/>
                  </a:lnTo>
                  <a:cubicBezTo>
                    <a:pt x="1" y="5608"/>
                    <a:pt x="122" y="5684"/>
                    <a:pt x="244" y="5684"/>
                  </a:cubicBezTo>
                  <a:cubicBezTo>
                    <a:pt x="365" y="5684"/>
                    <a:pt x="487" y="5608"/>
                    <a:pt x="487" y="5456"/>
                  </a:cubicBezTo>
                  <a:lnTo>
                    <a:pt x="487" y="228"/>
                  </a:lnTo>
                  <a:cubicBezTo>
                    <a:pt x="487" y="76"/>
                    <a:pt x="365" y="0"/>
                    <a:pt x="2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2"/>
            <p:cNvSpPr/>
            <p:nvPr/>
          </p:nvSpPr>
          <p:spPr>
            <a:xfrm>
              <a:off x="8714350" y="3012825"/>
              <a:ext cx="12950" cy="140400"/>
            </a:xfrm>
            <a:custGeom>
              <a:rect b="b" l="l" r="r" t="t"/>
              <a:pathLst>
                <a:path extrusionOk="0" h="5616" w="518">
                  <a:moveTo>
                    <a:pt x="259" y="0"/>
                  </a:moveTo>
                  <a:cubicBezTo>
                    <a:pt x="153" y="0"/>
                    <a:pt x="46" y="69"/>
                    <a:pt x="31" y="205"/>
                  </a:cubicBezTo>
                  <a:lnTo>
                    <a:pt x="31" y="5433"/>
                  </a:lnTo>
                  <a:cubicBezTo>
                    <a:pt x="1" y="5555"/>
                    <a:pt x="130" y="5616"/>
                    <a:pt x="259" y="5616"/>
                  </a:cubicBezTo>
                  <a:cubicBezTo>
                    <a:pt x="388" y="5616"/>
                    <a:pt x="517" y="5555"/>
                    <a:pt x="487" y="5433"/>
                  </a:cubicBezTo>
                  <a:lnTo>
                    <a:pt x="487" y="205"/>
                  </a:lnTo>
                  <a:cubicBezTo>
                    <a:pt x="472" y="69"/>
                    <a:pt x="365"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2"/>
            <p:cNvSpPr/>
            <p:nvPr/>
          </p:nvSpPr>
          <p:spPr>
            <a:xfrm>
              <a:off x="8080213" y="2872063"/>
              <a:ext cx="32700" cy="53225"/>
            </a:xfrm>
            <a:custGeom>
              <a:rect b="b" l="l" r="r" t="t"/>
              <a:pathLst>
                <a:path extrusionOk="0" h="2129" w="1308">
                  <a:moveTo>
                    <a:pt x="669" y="1"/>
                  </a:moveTo>
                  <a:cubicBezTo>
                    <a:pt x="517" y="1"/>
                    <a:pt x="365" y="31"/>
                    <a:pt x="244" y="153"/>
                  </a:cubicBezTo>
                  <a:cubicBezTo>
                    <a:pt x="122" y="244"/>
                    <a:pt x="62" y="365"/>
                    <a:pt x="62" y="517"/>
                  </a:cubicBezTo>
                  <a:cubicBezTo>
                    <a:pt x="62" y="700"/>
                    <a:pt x="183" y="882"/>
                    <a:pt x="335" y="973"/>
                  </a:cubicBezTo>
                  <a:cubicBezTo>
                    <a:pt x="426" y="1004"/>
                    <a:pt x="517" y="1065"/>
                    <a:pt x="578" y="1095"/>
                  </a:cubicBezTo>
                  <a:cubicBezTo>
                    <a:pt x="761" y="1125"/>
                    <a:pt x="913" y="1217"/>
                    <a:pt x="1034" y="1338"/>
                  </a:cubicBezTo>
                  <a:cubicBezTo>
                    <a:pt x="1095" y="1399"/>
                    <a:pt x="1125" y="1460"/>
                    <a:pt x="1125" y="1551"/>
                  </a:cubicBezTo>
                  <a:cubicBezTo>
                    <a:pt x="1125" y="1642"/>
                    <a:pt x="1065" y="1764"/>
                    <a:pt x="1004" y="1824"/>
                  </a:cubicBezTo>
                  <a:cubicBezTo>
                    <a:pt x="913" y="1916"/>
                    <a:pt x="791" y="1946"/>
                    <a:pt x="669" y="1946"/>
                  </a:cubicBezTo>
                  <a:cubicBezTo>
                    <a:pt x="578" y="1946"/>
                    <a:pt x="487" y="1916"/>
                    <a:pt x="396" y="1885"/>
                  </a:cubicBezTo>
                  <a:cubicBezTo>
                    <a:pt x="335" y="1855"/>
                    <a:pt x="274" y="1794"/>
                    <a:pt x="213" y="1764"/>
                  </a:cubicBezTo>
                  <a:cubicBezTo>
                    <a:pt x="183" y="1733"/>
                    <a:pt x="183" y="1703"/>
                    <a:pt x="153" y="1672"/>
                  </a:cubicBezTo>
                  <a:cubicBezTo>
                    <a:pt x="122" y="1642"/>
                    <a:pt x="122" y="1642"/>
                    <a:pt x="92" y="1642"/>
                  </a:cubicBezTo>
                  <a:cubicBezTo>
                    <a:pt x="31" y="1642"/>
                    <a:pt x="1" y="1672"/>
                    <a:pt x="1" y="1703"/>
                  </a:cubicBezTo>
                  <a:cubicBezTo>
                    <a:pt x="1" y="1733"/>
                    <a:pt x="1" y="1764"/>
                    <a:pt x="1" y="1764"/>
                  </a:cubicBezTo>
                  <a:cubicBezTo>
                    <a:pt x="62" y="1824"/>
                    <a:pt x="122" y="1916"/>
                    <a:pt x="183" y="1946"/>
                  </a:cubicBezTo>
                  <a:cubicBezTo>
                    <a:pt x="335" y="2068"/>
                    <a:pt x="487" y="2128"/>
                    <a:pt x="669" y="2128"/>
                  </a:cubicBezTo>
                  <a:cubicBezTo>
                    <a:pt x="821" y="2098"/>
                    <a:pt x="973" y="2068"/>
                    <a:pt x="1095" y="1946"/>
                  </a:cubicBezTo>
                  <a:cubicBezTo>
                    <a:pt x="1217" y="1855"/>
                    <a:pt x="1308" y="1703"/>
                    <a:pt x="1308" y="1551"/>
                  </a:cubicBezTo>
                  <a:cubicBezTo>
                    <a:pt x="1308" y="1338"/>
                    <a:pt x="1186" y="1156"/>
                    <a:pt x="1034" y="1095"/>
                  </a:cubicBezTo>
                  <a:cubicBezTo>
                    <a:pt x="943" y="1034"/>
                    <a:pt x="852" y="1004"/>
                    <a:pt x="761" y="973"/>
                  </a:cubicBezTo>
                  <a:cubicBezTo>
                    <a:pt x="609" y="913"/>
                    <a:pt x="457" y="852"/>
                    <a:pt x="335" y="730"/>
                  </a:cubicBezTo>
                  <a:cubicBezTo>
                    <a:pt x="274" y="669"/>
                    <a:pt x="244" y="609"/>
                    <a:pt x="244" y="517"/>
                  </a:cubicBezTo>
                  <a:cubicBezTo>
                    <a:pt x="274" y="305"/>
                    <a:pt x="457" y="153"/>
                    <a:pt x="669" y="153"/>
                  </a:cubicBezTo>
                  <a:cubicBezTo>
                    <a:pt x="821" y="183"/>
                    <a:pt x="943" y="244"/>
                    <a:pt x="1034" y="335"/>
                  </a:cubicBezTo>
                  <a:cubicBezTo>
                    <a:pt x="1067" y="379"/>
                    <a:pt x="1100" y="395"/>
                    <a:pt x="1128" y="395"/>
                  </a:cubicBezTo>
                  <a:cubicBezTo>
                    <a:pt x="1179" y="395"/>
                    <a:pt x="1217" y="344"/>
                    <a:pt x="1217" y="305"/>
                  </a:cubicBezTo>
                  <a:cubicBezTo>
                    <a:pt x="1217" y="274"/>
                    <a:pt x="1217" y="274"/>
                    <a:pt x="1217" y="244"/>
                  </a:cubicBezTo>
                  <a:cubicBezTo>
                    <a:pt x="1186" y="213"/>
                    <a:pt x="1125" y="153"/>
                    <a:pt x="943" y="61"/>
                  </a:cubicBezTo>
                  <a:cubicBezTo>
                    <a:pt x="852" y="1"/>
                    <a:pt x="761" y="1"/>
                    <a:pt x="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2"/>
            <p:cNvSpPr/>
            <p:nvPr/>
          </p:nvSpPr>
          <p:spPr>
            <a:xfrm>
              <a:off x="8125063" y="2872063"/>
              <a:ext cx="41800" cy="53225"/>
            </a:xfrm>
            <a:custGeom>
              <a:rect b="b" l="l" r="r" t="t"/>
              <a:pathLst>
                <a:path extrusionOk="0" h="2129" w="1672">
                  <a:moveTo>
                    <a:pt x="91" y="1"/>
                  </a:moveTo>
                  <a:cubicBezTo>
                    <a:pt x="53" y="1"/>
                    <a:pt x="15" y="31"/>
                    <a:pt x="0" y="92"/>
                  </a:cubicBezTo>
                  <a:lnTo>
                    <a:pt x="0" y="1277"/>
                  </a:lnTo>
                  <a:cubicBezTo>
                    <a:pt x="0" y="1520"/>
                    <a:pt x="91" y="1733"/>
                    <a:pt x="243" y="1885"/>
                  </a:cubicBezTo>
                  <a:cubicBezTo>
                    <a:pt x="395" y="2037"/>
                    <a:pt x="608" y="2128"/>
                    <a:pt x="851" y="2128"/>
                  </a:cubicBezTo>
                  <a:cubicBezTo>
                    <a:pt x="1307" y="2128"/>
                    <a:pt x="1672" y="1733"/>
                    <a:pt x="1672" y="1277"/>
                  </a:cubicBezTo>
                  <a:lnTo>
                    <a:pt x="1672" y="92"/>
                  </a:lnTo>
                  <a:cubicBezTo>
                    <a:pt x="1657" y="31"/>
                    <a:pt x="1619" y="1"/>
                    <a:pt x="1581" y="1"/>
                  </a:cubicBezTo>
                  <a:cubicBezTo>
                    <a:pt x="1543" y="1"/>
                    <a:pt x="1505" y="31"/>
                    <a:pt x="1489" y="92"/>
                  </a:cubicBezTo>
                  <a:lnTo>
                    <a:pt x="1489" y="1277"/>
                  </a:lnTo>
                  <a:cubicBezTo>
                    <a:pt x="1489" y="1460"/>
                    <a:pt x="1429" y="1612"/>
                    <a:pt x="1307" y="1733"/>
                  </a:cubicBezTo>
                  <a:cubicBezTo>
                    <a:pt x="1186" y="1855"/>
                    <a:pt x="1003" y="1946"/>
                    <a:pt x="851" y="1946"/>
                  </a:cubicBezTo>
                  <a:cubicBezTo>
                    <a:pt x="669" y="1946"/>
                    <a:pt x="486" y="1855"/>
                    <a:pt x="365" y="1733"/>
                  </a:cubicBezTo>
                  <a:cubicBezTo>
                    <a:pt x="243" y="1612"/>
                    <a:pt x="182" y="1460"/>
                    <a:pt x="182" y="1277"/>
                  </a:cubicBezTo>
                  <a:lnTo>
                    <a:pt x="182" y="92"/>
                  </a:lnTo>
                  <a:cubicBezTo>
                    <a:pt x="167" y="31"/>
                    <a:pt x="129"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2"/>
            <p:cNvSpPr/>
            <p:nvPr/>
          </p:nvSpPr>
          <p:spPr>
            <a:xfrm>
              <a:off x="8180513" y="2872063"/>
              <a:ext cx="53225" cy="52650"/>
            </a:xfrm>
            <a:custGeom>
              <a:rect b="b" l="l" r="r" t="t"/>
              <a:pathLst>
                <a:path extrusionOk="0" h="2106" w="2129">
                  <a:moveTo>
                    <a:pt x="92" y="1"/>
                  </a:moveTo>
                  <a:cubicBezTo>
                    <a:pt x="31" y="1"/>
                    <a:pt x="1" y="31"/>
                    <a:pt x="1" y="92"/>
                  </a:cubicBezTo>
                  <a:lnTo>
                    <a:pt x="1" y="2037"/>
                  </a:lnTo>
                  <a:cubicBezTo>
                    <a:pt x="16" y="2083"/>
                    <a:pt x="54" y="2106"/>
                    <a:pt x="92" y="2106"/>
                  </a:cubicBezTo>
                  <a:cubicBezTo>
                    <a:pt x="130" y="2106"/>
                    <a:pt x="168" y="2083"/>
                    <a:pt x="183" y="2037"/>
                  </a:cubicBezTo>
                  <a:lnTo>
                    <a:pt x="183" y="335"/>
                  </a:lnTo>
                  <a:lnTo>
                    <a:pt x="1004" y="1368"/>
                  </a:lnTo>
                  <a:cubicBezTo>
                    <a:pt x="1019" y="1399"/>
                    <a:pt x="1042" y="1414"/>
                    <a:pt x="1065" y="1414"/>
                  </a:cubicBezTo>
                  <a:cubicBezTo>
                    <a:pt x="1088" y="1414"/>
                    <a:pt x="1110" y="1399"/>
                    <a:pt x="1126" y="1368"/>
                  </a:cubicBezTo>
                  <a:lnTo>
                    <a:pt x="1946" y="335"/>
                  </a:lnTo>
                  <a:lnTo>
                    <a:pt x="1946" y="2007"/>
                  </a:lnTo>
                  <a:cubicBezTo>
                    <a:pt x="1961" y="2068"/>
                    <a:pt x="1999" y="2098"/>
                    <a:pt x="2037" y="2098"/>
                  </a:cubicBezTo>
                  <a:cubicBezTo>
                    <a:pt x="2075" y="2098"/>
                    <a:pt x="2113" y="2068"/>
                    <a:pt x="2129" y="2007"/>
                  </a:cubicBezTo>
                  <a:lnTo>
                    <a:pt x="2129" y="92"/>
                  </a:lnTo>
                  <a:cubicBezTo>
                    <a:pt x="2129" y="31"/>
                    <a:pt x="2068" y="1"/>
                    <a:pt x="2037" y="1"/>
                  </a:cubicBezTo>
                  <a:cubicBezTo>
                    <a:pt x="2007" y="1"/>
                    <a:pt x="1977" y="1"/>
                    <a:pt x="1946" y="31"/>
                  </a:cubicBezTo>
                  <a:lnTo>
                    <a:pt x="1065" y="1156"/>
                  </a:lnTo>
                  <a:lnTo>
                    <a:pt x="153" y="31"/>
                  </a:lnTo>
                  <a:cubicBezTo>
                    <a:pt x="153" y="1"/>
                    <a:pt x="123"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2"/>
            <p:cNvSpPr/>
            <p:nvPr/>
          </p:nvSpPr>
          <p:spPr>
            <a:xfrm>
              <a:off x="8248163" y="2872063"/>
              <a:ext cx="52450" cy="53225"/>
            </a:xfrm>
            <a:custGeom>
              <a:rect b="b" l="l" r="r" t="t"/>
              <a:pathLst>
                <a:path extrusionOk="0" h="2129" w="2098">
                  <a:moveTo>
                    <a:pt x="91" y="1"/>
                  </a:moveTo>
                  <a:cubicBezTo>
                    <a:pt x="31" y="1"/>
                    <a:pt x="0" y="31"/>
                    <a:pt x="0" y="92"/>
                  </a:cubicBezTo>
                  <a:lnTo>
                    <a:pt x="0" y="2037"/>
                  </a:lnTo>
                  <a:cubicBezTo>
                    <a:pt x="0" y="2068"/>
                    <a:pt x="31" y="2128"/>
                    <a:pt x="91" y="2128"/>
                  </a:cubicBezTo>
                  <a:cubicBezTo>
                    <a:pt x="122" y="2128"/>
                    <a:pt x="183" y="2068"/>
                    <a:pt x="183" y="2037"/>
                  </a:cubicBezTo>
                  <a:lnTo>
                    <a:pt x="183" y="335"/>
                  </a:lnTo>
                  <a:lnTo>
                    <a:pt x="973" y="1368"/>
                  </a:lnTo>
                  <a:cubicBezTo>
                    <a:pt x="988" y="1399"/>
                    <a:pt x="1011" y="1414"/>
                    <a:pt x="1037" y="1414"/>
                  </a:cubicBezTo>
                  <a:cubicBezTo>
                    <a:pt x="1064" y="1414"/>
                    <a:pt x="1094" y="1399"/>
                    <a:pt x="1125" y="1368"/>
                  </a:cubicBezTo>
                  <a:lnTo>
                    <a:pt x="1915" y="335"/>
                  </a:lnTo>
                  <a:lnTo>
                    <a:pt x="1945" y="2007"/>
                  </a:lnTo>
                  <a:cubicBezTo>
                    <a:pt x="1945" y="2068"/>
                    <a:pt x="1983" y="2098"/>
                    <a:pt x="2021" y="2098"/>
                  </a:cubicBezTo>
                  <a:cubicBezTo>
                    <a:pt x="2059" y="2098"/>
                    <a:pt x="2097" y="2068"/>
                    <a:pt x="2097" y="2007"/>
                  </a:cubicBezTo>
                  <a:lnTo>
                    <a:pt x="2097" y="92"/>
                  </a:lnTo>
                  <a:cubicBezTo>
                    <a:pt x="2097" y="31"/>
                    <a:pt x="2067" y="1"/>
                    <a:pt x="2037" y="1"/>
                  </a:cubicBezTo>
                  <a:cubicBezTo>
                    <a:pt x="2006" y="1"/>
                    <a:pt x="1976" y="1"/>
                    <a:pt x="1945" y="31"/>
                  </a:cubicBezTo>
                  <a:lnTo>
                    <a:pt x="1064" y="1156"/>
                  </a:lnTo>
                  <a:lnTo>
                    <a:pt x="152" y="31"/>
                  </a:lnTo>
                  <a:cubicBezTo>
                    <a:pt x="122" y="1"/>
                    <a:pt x="12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2"/>
            <p:cNvSpPr/>
            <p:nvPr/>
          </p:nvSpPr>
          <p:spPr>
            <a:xfrm>
              <a:off x="8315013" y="2872838"/>
              <a:ext cx="31200" cy="51675"/>
            </a:xfrm>
            <a:custGeom>
              <a:rect b="b" l="l" r="r" t="t"/>
              <a:pathLst>
                <a:path extrusionOk="0" h="2067" w="1248">
                  <a:moveTo>
                    <a:pt x="92" y="0"/>
                  </a:moveTo>
                  <a:cubicBezTo>
                    <a:pt x="31" y="0"/>
                    <a:pt x="1" y="30"/>
                    <a:pt x="1" y="61"/>
                  </a:cubicBezTo>
                  <a:lnTo>
                    <a:pt x="1" y="1976"/>
                  </a:lnTo>
                  <a:cubicBezTo>
                    <a:pt x="1" y="2006"/>
                    <a:pt x="31" y="2067"/>
                    <a:pt x="92" y="2067"/>
                  </a:cubicBezTo>
                  <a:lnTo>
                    <a:pt x="1156" y="2067"/>
                  </a:lnTo>
                  <a:cubicBezTo>
                    <a:pt x="1247" y="2067"/>
                    <a:pt x="1247" y="1915"/>
                    <a:pt x="1156" y="1915"/>
                  </a:cubicBezTo>
                  <a:lnTo>
                    <a:pt x="153" y="1915"/>
                  </a:lnTo>
                  <a:lnTo>
                    <a:pt x="153" y="1155"/>
                  </a:lnTo>
                  <a:lnTo>
                    <a:pt x="1004" y="1155"/>
                  </a:lnTo>
                  <a:cubicBezTo>
                    <a:pt x="1095" y="1155"/>
                    <a:pt x="1095" y="973"/>
                    <a:pt x="1004" y="973"/>
                  </a:cubicBezTo>
                  <a:lnTo>
                    <a:pt x="153" y="973"/>
                  </a:lnTo>
                  <a:lnTo>
                    <a:pt x="153" y="152"/>
                  </a:lnTo>
                  <a:lnTo>
                    <a:pt x="1156" y="152"/>
                  </a:lnTo>
                  <a:cubicBezTo>
                    <a:pt x="1247" y="122"/>
                    <a:pt x="1247" y="0"/>
                    <a:pt x="11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2"/>
            <p:cNvSpPr/>
            <p:nvPr/>
          </p:nvSpPr>
          <p:spPr>
            <a:xfrm>
              <a:off x="8358338" y="2872613"/>
              <a:ext cx="39550" cy="51900"/>
            </a:xfrm>
            <a:custGeom>
              <a:rect b="b" l="l" r="r" t="t"/>
              <a:pathLst>
                <a:path extrusionOk="0" h="2076" w="1582">
                  <a:moveTo>
                    <a:pt x="730" y="161"/>
                  </a:moveTo>
                  <a:cubicBezTo>
                    <a:pt x="882" y="161"/>
                    <a:pt x="1064" y="222"/>
                    <a:pt x="1156" y="343"/>
                  </a:cubicBezTo>
                  <a:cubicBezTo>
                    <a:pt x="1277" y="465"/>
                    <a:pt x="1338" y="617"/>
                    <a:pt x="1338" y="769"/>
                  </a:cubicBezTo>
                  <a:cubicBezTo>
                    <a:pt x="1338" y="951"/>
                    <a:pt x="1277" y="1103"/>
                    <a:pt x="1156" y="1225"/>
                  </a:cubicBezTo>
                  <a:cubicBezTo>
                    <a:pt x="1064" y="1346"/>
                    <a:pt x="882" y="1407"/>
                    <a:pt x="730" y="1407"/>
                  </a:cubicBezTo>
                  <a:lnTo>
                    <a:pt x="183" y="1407"/>
                  </a:lnTo>
                  <a:lnTo>
                    <a:pt x="183" y="161"/>
                  </a:lnTo>
                  <a:close/>
                  <a:moveTo>
                    <a:pt x="60" y="1"/>
                  </a:moveTo>
                  <a:cubicBezTo>
                    <a:pt x="20" y="1"/>
                    <a:pt x="1" y="45"/>
                    <a:pt x="1" y="70"/>
                  </a:cubicBezTo>
                  <a:lnTo>
                    <a:pt x="31" y="1985"/>
                  </a:lnTo>
                  <a:cubicBezTo>
                    <a:pt x="31" y="2030"/>
                    <a:pt x="69" y="2053"/>
                    <a:pt x="111" y="2053"/>
                  </a:cubicBezTo>
                  <a:cubicBezTo>
                    <a:pt x="153" y="2053"/>
                    <a:pt x="198" y="2030"/>
                    <a:pt x="213" y="1985"/>
                  </a:cubicBezTo>
                  <a:lnTo>
                    <a:pt x="213" y="1529"/>
                  </a:lnTo>
                  <a:lnTo>
                    <a:pt x="760" y="1529"/>
                  </a:lnTo>
                  <a:cubicBezTo>
                    <a:pt x="852" y="1529"/>
                    <a:pt x="943" y="1529"/>
                    <a:pt x="1034" y="1498"/>
                  </a:cubicBezTo>
                  <a:lnTo>
                    <a:pt x="1399" y="2046"/>
                  </a:lnTo>
                  <a:cubicBezTo>
                    <a:pt x="1429" y="2076"/>
                    <a:pt x="1429" y="2076"/>
                    <a:pt x="1460" y="2076"/>
                  </a:cubicBezTo>
                  <a:cubicBezTo>
                    <a:pt x="1551" y="2076"/>
                    <a:pt x="1581" y="1985"/>
                    <a:pt x="1551" y="1924"/>
                  </a:cubicBezTo>
                  <a:lnTo>
                    <a:pt x="1156" y="1407"/>
                  </a:lnTo>
                  <a:cubicBezTo>
                    <a:pt x="1399" y="1286"/>
                    <a:pt x="1520" y="1012"/>
                    <a:pt x="1520" y="769"/>
                  </a:cubicBezTo>
                  <a:cubicBezTo>
                    <a:pt x="1520" y="332"/>
                    <a:pt x="1186" y="7"/>
                    <a:pt x="784" y="7"/>
                  </a:cubicBezTo>
                  <a:cubicBezTo>
                    <a:pt x="766" y="7"/>
                    <a:pt x="748" y="8"/>
                    <a:pt x="730" y="9"/>
                  </a:cubicBezTo>
                  <a:lnTo>
                    <a:pt x="92" y="9"/>
                  </a:lnTo>
                  <a:cubicBezTo>
                    <a:pt x="80" y="3"/>
                    <a:pt x="70" y="1"/>
                    <a:pt x="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62"/>
          <p:cNvGrpSpPr/>
          <p:nvPr/>
        </p:nvGrpSpPr>
        <p:grpSpPr>
          <a:xfrm>
            <a:off x="6808225" y="3734900"/>
            <a:ext cx="1581350" cy="889100"/>
            <a:chOff x="6897450" y="3725400"/>
            <a:chExt cx="1581350" cy="889100"/>
          </a:xfrm>
        </p:grpSpPr>
        <p:sp>
          <p:nvSpPr>
            <p:cNvPr id="1843" name="Google Shape;1843;p62"/>
            <p:cNvSpPr/>
            <p:nvPr/>
          </p:nvSpPr>
          <p:spPr>
            <a:xfrm>
              <a:off x="6897450" y="3733750"/>
              <a:ext cx="1581350" cy="876950"/>
            </a:xfrm>
            <a:custGeom>
              <a:rect b="b" l="l" r="r" t="t"/>
              <a:pathLst>
                <a:path extrusionOk="0" h="35078" w="63254">
                  <a:moveTo>
                    <a:pt x="5950" y="15393"/>
                  </a:moveTo>
                  <a:cubicBezTo>
                    <a:pt x="7058" y="15393"/>
                    <a:pt x="8116" y="16243"/>
                    <a:pt x="8116" y="17539"/>
                  </a:cubicBezTo>
                  <a:cubicBezTo>
                    <a:pt x="8116" y="18724"/>
                    <a:pt x="7143" y="19697"/>
                    <a:pt x="5958" y="19697"/>
                  </a:cubicBezTo>
                  <a:cubicBezTo>
                    <a:pt x="4043" y="19697"/>
                    <a:pt x="3101" y="17387"/>
                    <a:pt x="4438" y="16019"/>
                  </a:cubicBezTo>
                  <a:cubicBezTo>
                    <a:pt x="4880" y="15587"/>
                    <a:pt x="5421" y="15393"/>
                    <a:pt x="5950" y="15393"/>
                  </a:cubicBezTo>
                  <a:close/>
                  <a:moveTo>
                    <a:pt x="16961" y="1"/>
                  </a:moveTo>
                  <a:cubicBezTo>
                    <a:pt x="16141" y="1"/>
                    <a:pt x="15381" y="335"/>
                    <a:pt x="14834" y="913"/>
                  </a:cubicBezTo>
                  <a:lnTo>
                    <a:pt x="1095" y="15533"/>
                  </a:lnTo>
                  <a:cubicBezTo>
                    <a:pt x="0" y="16658"/>
                    <a:pt x="0" y="18420"/>
                    <a:pt x="1095" y="19545"/>
                  </a:cubicBezTo>
                  <a:lnTo>
                    <a:pt x="14803" y="34165"/>
                  </a:lnTo>
                  <a:cubicBezTo>
                    <a:pt x="15381" y="34743"/>
                    <a:pt x="16141" y="35077"/>
                    <a:pt x="16961" y="35077"/>
                  </a:cubicBezTo>
                  <a:lnTo>
                    <a:pt x="60336" y="35077"/>
                  </a:lnTo>
                  <a:cubicBezTo>
                    <a:pt x="61947" y="35077"/>
                    <a:pt x="63254" y="33770"/>
                    <a:pt x="63254" y="32159"/>
                  </a:cubicBezTo>
                  <a:lnTo>
                    <a:pt x="63254" y="2919"/>
                  </a:lnTo>
                  <a:cubicBezTo>
                    <a:pt x="63254" y="1308"/>
                    <a:pt x="61947" y="1"/>
                    <a:pt x="60336" y="1"/>
                  </a:cubicBezTo>
                  <a:close/>
                </a:path>
              </a:pathLst>
            </a:custGeom>
            <a:solidFill>
              <a:schemeClr val="lt1"/>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2"/>
            <p:cNvSpPr/>
            <p:nvPr/>
          </p:nvSpPr>
          <p:spPr>
            <a:xfrm>
              <a:off x="6933175" y="4178300"/>
              <a:ext cx="247750" cy="436200"/>
            </a:xfrm>
            <a:custGeom>
              <a:rect b="b" l="l" r="r" t="t"/>
              <a:pathLst>
                <a:path extrusionOk="0" h="17448" w="9910">
                  <a:moveTo>
                    <a:pt x="2675" y="0"/>
                  </a:moveTo>
                  <a:cubicBezTo>
                    <a:pt x="2584" y="0"/>
                    <a:pt x="2493" y="0"/>
                    <a:pt x="2401" y="31"/>
                  </a:cubicBezTo>
                  <a:cubicBezTo>
                    <a:pt x="2432" y="334"/>
                    <a:pt x="2553" y="669"/>
                    <a:pt x="2736" y="942"/>
                  </a:cubicBezTo>
                  <a:cubicBezTo>
                    <a:pt x="3161" y="973"/>
                    <a:pt x="3587" y="1125"/>
                    <a:pt x="3921" y="1398"/>
                  </a:cubicBezTo>
                  <a:cubicBezTo>
                    <a:pt x="4164" y="1550"/>
                    <a:pt x="4377" y="1702"/>
                    <a:pt x="4590" y="1915"/>
                  </a:cubicBezTo>
                  <a:cubicBezTo>
                    <a:pt x="5167" y="2462"/>
                    <a:pt x="5684" y="3070"/>
                    <a:pt x="6110" y="3739"/>
                  </a:cubicBezTo>
                  <a:cubicBezTo>
                    <a:pt x="6900" y="4985"/>
                    <a:pt x="7538" y="6292"/>
                    <a:pt x="7994" y="7690"/>
                  </a:cubicBezTo>
                  <a:cubicBezTo>
                    <a:pt x="8450" y="8936"/>
                    <a:pt x="8724" y="10243"/>
                    <a:pt x="8876" y="11581"/>
                  </a:cubicBezTo>
                  <a:cubicBezTo>
                    <a:pt x="8936" y="12006"/>
                    <a:pt x="8967" y="12462"/>
                    <a:pt x="8967" y="12888"/>
                  </a:cubicBezTo>
                  <a:cubicBezTo>
                    <a:pt x="8997" y="13739"/>
                    <a:pt x="8845" y="14560"/>
                    <a:pt x="8572" y="15350"/>
                  </a:cubicBezTo>
                  <a:cubicBezTo>
                    <a:pt x="8480" y="15623"/>
                    <a:pt x="8329" y="15867"/>
                    <a:pt x="8146" y="16079"/>
                  </a:cubicBezTo>
                  <a:cubicBezTo>
                    <a:pt x="7994" y="16262"/>
                    <a:pt x="7812" y="16383"/>
                    <a:pt x="7599" y="16475"/>
                  </a:cubicBezTo>
                  <a:cubicBezTo>
                    <a:pt x="7477" y="16505"/>
                    <a:pt x="7356" y="16535"/>
                    <a:pt x="7234" y="16535"/>
                  </a:cubicBezTo>
                  <a:cubicBezTo>
                    <a:pt x="6778" y="16505"/>
                    <a:pt x="6353" y="16353"/>
                    <a:pt x="5988" y="16079"/>
                  </a:cubicBezTo>
                  <a:cubicBezTo>
                    <a:pt x="5107" y="15441"/>
                    <a:pt x="4377" y="14651"/>
                    <a:pt x="3800" y="13709"/>
                  </a:cubicBezTo>
                  <a:cubicBezTo>
                    <a:pt x="3009" y="12493"/>
                    <a:pt x="2371" y="11155"/>
                    <a:pt x="1915" y="9788"/>
                  </a:cubicBezTo>
                  <a:cubicBezTo>
                    <a:pt x="1307" y="8116"/>
                    <a:pt x="973" y="6353"/>
                    <a:pt x="942" y="4559"/>
                  </a:cubicBezTo>
                  <a:cubicBezTo>
                    <a:pt x="942" y="4134"/>
                    <a:pt x="973" y="3678"/>
                    <a:pt x="1064" y="3252"/>
                  </a:cubicBezTo>
                  <a:lnTo>
                    <a:pt x="274" y="2401"/>
                  </a:lnTo>
                  <a:cubicBezTo>
                    <a:pt x="91" y="3131"/>
                    <a:pt x="0" y="3830"/>
                    <a:pt x="30" y="4559"/>
                  </a:cubicBezTo>
                  <a:cubicBezTo>
                    <a:pt x="61" y="6444"/>
                    <a:pt x="395" y="8329"/>
                    <a:pt x="1034" y="10091"/>
                  </a:cubicBezTo>
                  <a:cubicBezTo>
                    <a:pt x="1641" y="11976"/>
                    <a:pt x="2584" y="13739"/>
                    <a:pt x="3800" y="15289"/>
                  </a:cubicBezTo>
                  <a:cubicBezTo>
                    <a:pt x="4286" y="15897"/>
                    <a:pt x="4833" y="16414"/>
                    <a:pt x="5471" y="16870"/>
                  </a:cubicBezTo>
                  <a:cubicBezTo>
                    <a:pt x="5988" y="17234"/>
                    <a:pt x="6596" y="17417"/>
                    <a:pt x="7234" y="17447"/>
                  </a:cubicBezTo>
                  <a:cubicBezTo>
                    <a:pt x="7842" y="17447"/>
                    <a:pt x="8420" y="17204"/>
                    <a:pt x="8845" y="16718"/>
                  </a:cubicBezTo>
                  <a:cubicBezTo>
                    <a:pt x="9240" y="16262"/>
                    <a:pt x="9514" y="15715"/>
                    <a:pt x="9636" y="15107"/>
                  </a:cubicBezTo>
                  <a:cubicBezTo>
                    <a:pt x="9818" y="14377"/>
                    <a:pt x="9909" y="13648"/>
                    <a:pt x="9909" y="12918"/>
                  </a:cubicBezTo>
                  <a:cubicBezTo>
                    <a:pt x="9879" y="12797"/>
                    <a:pt x="9879" y="12736"/>
                    <a:pt x="9879" y="12645"/>
                  </a:cubicBezTo>
                  <a:cubicBezTo>
                    <a:pt x="9818" y="10851"/>
                    <a:pt x="9484" y="9058"/>
                    <a:pt x="8876" y="7386"/>
                  </a:cubicBezTo>
                  <a:cubicBezTo>
                    <a:pt x="8268" y="5471"/>
                    <a:pt x="7325" y="3708"/>
                    <a:pt x="6110" y="2158"/>
                  </a:cubicBezTo>
                  <a:cubicBezTo>
                    <a:pt x="5927" y="1976"/>
                    <a:pt x="5775" y="1793"/>
                    <a:pt x="5623" y="1611"/>
                  </a:cubicBezTo>
                  <a:cubicBezTo>
                    <a:pt x="5259" y="1246"/>
                    <a:pt x="4863" y="882"/>
                    <a:pt x="4438" y="608"/>
                  </a:cubicBezTo>
                  <a:cubicBezTo>
                    <a:pt x="3921" y="243"/>
                    <a:pt x="3313" y="31"/>
                    <a:pt x="2675" y="0"/>
                  </a:cubicBezTo>
                  <a:close/>
                </a:path>
              </a:pathLst>
            </a:custGeom>
            <a:solidFill>
              <a:schemeClr val="lt1"/>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2"/>
            <p:cNvSpPr/>
            <p:nvPr/>
          </p:nvSpPr>
          <p:spPr>
            <a:xfrm>
              <a:off x="6897450" y="3725400"/>
              <a:ext cx="1581350" cy="876950"/>
            </a:xfrm>
            <a:custGeom>
              <a:rect b="b" l="l" r="r" t="t"/>
              <a:pathLst>
                <a:path extrusionOk="0" h="35078" w="63254">
                  <a:moveTo>
                    <a:pt x="5950" y="15393"/>
                  </a:moveTo>
                  <a:cubicBezTo>
                    <a:pt x="7058" y="15393"/>
                    <a:pt x="8116" y="16243"/>
                    <a:pt x="8116" y="17539"/>
                  </a:cubicBezTo>
                  <a:cubicBezTo>
                    <a:pt x="8116" y="18724"/>
                    <a:pt x="7143" y="19697"/>
                    <a:pt x="5958" y="19697"/>
                  </a:cubicBezTo>
                  <a:cubicBezTo>
                    <a:pt x="4043" y="19697"/>
                    <a:pt x="3101" y="17387"/>
                    <a:pt x="4438" y="16019"/>
                  </a:cubicBezTo>
                  <a:cubicBezTo>
                    <a:pt x="4880" y="15587"/>
                    <a:pt x="5421" y="15393"/>
                    <a:pt x="5950" y="15393"/>
                  </a:cubicBezTo>
                  <a:close/>
                  <a:moveTo>
                    <a:pt x="16961" y="1"/>
                  </a:moveTo>
                  <a:cubicBezTo>
                    <a:pt x="16141" y="1"/>
                    <a:pt x="15381" y="335"/>
                    <a:pt x="14834" y="913"/>
                  </a:cubicBezTo>
                  <a:lnTo>
                    <a:pt x="1095" y="15533"/>
                  </a:lnTo>
                  <a:cubicBezTo>
                    <a:pt x="0" y="16658"/>
                    <a:pt x="0" y="18420"/>
                    <a:pt x="1095" y="19545"/>
                  </a:cubicBezTo>
                  <a:lnTo>
                    <a:pt x="14803" y="34165"/>
                  </a:lnTo>
                  <a:cubicBezTo>
                    <a:pt x="15381" y="34743"/>
                    <a:pt x="16141" y="35077"/>
                    <a:pt x="16961" y="35077"/>
                  </a:cubicBezTo>
                  <a:lnTo>
                    <a:pt x="60336" y="35077"/>
                  </a:lnTo>
                  <a:cubicBezTo>
                    <a:pt x="61947" y="35077"/>
                    <a:pt x="63254" y="33770"/>
                    <a:pt x="63254" y="32159"/>
                  </a:cubicBezTo>
                  <a:lnTo>
                    <a:pt x="63254" y="2919"/>
                  </a:lnTo>
                  <a:cubicBezTo>
                    <a:pt x="63254" y="1308"/>
                    <a:pt x="61947" y="1"/>
                    <a:pt x="603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2"/>
            <p:cNvSpPr/>
            <p:nvPr/>
          </p:nvSpPr>
          <p:spPr>
            <a:xfrm>
              <a:off x="7047900" y="4210225"/>
              <a:ext cx="132250" cy="275850"/>
            </a:xfrm>
            <a:custGeom>
              <a:rect b="b" l="l" r="r" t="t"/>
              <a:pathLst>
                <a:path extrusionOk="0" h="11034" w="5290">
                  <a:moveTo>
                    <a:pt x="1034" y="0"/>
                  </a:moveTo>
                  <a:cubicBezTo>
                    <a:pt x="700" y="182"/>
                    <a:pt x="366" y="304"/>
                    <a:pt x="1" y="304"/>
                  </a:cubicBezTo>
                  <a:cubicBezTo>
                    <a:pt x="578" y="851"/>
                    <a:pt x="1095" y="1459"/>
                    <a:pt x="1521" y="2128"/>
                  </a:cubicBezTo>
                  <a:cubicBezTo>
                    <a:pt x="2311" y="3374"/>
                    <a:pt x="2949" y="4681"/>
                    <a:pt x="3405" y="6079"/>
                  </a:cubicBezTo>
                  <a:cubicBezTo>
                    <a:pt x="3861" y="7325"/>
                    <a:pt x="4135" y="8632"/>
                    <a:pt x="4287" y="9970"/>
                  </a:cubicBezTo>
                  <a:lnTo>
                    <a:pt x="5290" y="11034"/>
                  </a:lnTo>
                  <a:cubicBezTo>
                    <a:pt x="5229" y="9240"/>
                    <a:pt x="4895" y="7447"/>
                    <a:pt x="4287" y="5775"/>
                  </a:cubicBezTo>
                  <a:cubicBezTo>
                    <a:pt x="3679" y="3860"/>
                    <a:pt x="2736" y="2097"/>
                    <a:pt x="1490" y="547"/>
                  </a:cubicBezTo>
                  <a:cubicBezTo>
                    <a:pt x="1338" y="365"/>
                    <a:pt x="1186" y="182"/>
                    <a:pt x="1034" y="0"/>
                  </a:cubicBezTo>
                  <a:close/>
                </a:path>
              </a:pathLst>
            </a:custGeom>
            <a:solidFill>
              <a:srgbClr val="F2E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2"/>
            <p:cNvSpPr/>
            <p:nvPr/>
          </p:nvSpPr>
          <p:spPr>
            <a:xfrm>
              <a:off x="7285750" y="3924500"/>
              <a:ext cx="471925" cy="478750"/>
            </a:xfrm>
            <a:custGeom>
              <a:rect b="b" l="l" r="r" t="t"/>
              <a:pathLst>
                <a:path extrusionOk="0" h="19150" w="18877">
                  <a:moveTo>
                    <a:pt x="9332" y="6323"/>
                  </a:moveTo>
                  <a:lnTo>
                    <a:pt x="9332" y="7538"/>
                  </a:lnTo>
                  <a:lnTo>
                    <a:pt x="7691" y="7538"/>
                  </a:lnTo>
                  <a:lnTo>
                    <a:pt x="7691" y="6323"/>
                  </a:lnTo>
                  <a:close/>
                  <a:moveTo>
                    <a:pt x="11186" y="6323"/>
                  </a:moveTo>
                  <a:lnTo>
                    <a:pt x="11156" y="7538"/>
                  </a:lnTo>
                  <a:lnTo>
                    <a:pt x="9515" y="7538"/>
                  </a:lnTo>
                  <a:lnTo>
                    <a:pt x="9515" y="6323"/>
                  </a:lnTo>
                  <a:close/>
                  <a:moveTo>
                    <a:pt x="9332" y="7721"/>
                  </a:moveTo>
                  <a:lnTo>
                    <a:pt x="9332" y="8937"/>
                  </a:lnTo>
                  <a:lnTo>
                    <a:pt x="7691" y="8937"/>
                  </a:lnTo>
                  <a:lnTo>
                    <a:pt x="7691" y="7721"/>
                  </a:lnTo>
                  <a:close/>
                  <a:moveTo>
                    <a:pt x="11186" y="7721"/>
                  </a:moveTo>
                  <a:lnTo>
                    <a:pt x="11156" y="8937"/>
                  </a:lnTo>
                  <a:lnTo>
                    <a:pt x="9515" y="8937"/>
                  </a:lnTo>
                  <a:lnTo>
                    <a:pt x="9515" y="7721"/>
                  </a:lnTo>
                  <a:close/>
                  <a:moveTo>
                    <a:pt x="10822" y="13070"/>
                  </a:moveTo>
                  <a:lnTo>
                    <a:pt x="10822" y="14256"/>
                  </a:lnTo>
                  <a:lnTo>
                    <a:pt x="8025" y="14256"/>
                  </a:lnTo>
                  <a:lnTo>
                    <a:pt x="8025" y="13070"/>
                  </a:lnTo>
                  <a:close/>
                  <a:moveTo>
                    <a:pt x="10822" y="14651"/>
                  </a:moveTo>
                  <a:lnTo>
                    <a:pt x="10822" y="15684"/>
                  </a:lnTo>
                  <a:lnTo>
                    <a:pt x="8025" y="15684"/>
                  </a:lnTo>
                  <a:lnTo>
                    <a:pt x="8025" y="14651"/>
                  </a:lnTo>
                  <a:close/>
                  <a:moveTo>
                    <a:pt x="10822" y="16049"/>
                  </a:moveTo>
                  <a:lnTo>
                    <a:pt x="10822" y="17265"/>
                  </a:lnTo>
                  <a:lnTo>
                    <a:pt x="8025" y="17265"/>
                  </a:lnTo>
                  <a:lnTo>
                    <a:pt x="8025" y="16049"/>
                  </a:lnTo>
                  <a:close/>
                  <a:moveTo>
                    <a:pt x="3770" y="0"/>
                  </a:moveTo>
                  <a:cubicBezTo>
                    <a:pt x="3679" y="0"/>
                    <a:pt x="3587" y="61"/>
                    <a:pt x="3587" y="183"/>
                  </a:cubicBezTo>
                  <a:lnTo>
                    <a:pt x="3587" y="760"/>
                  </a:lnTo>
                  <a:cubicBezTo>
                    <a:pt x="3587" y="851"/>
                    <a:pt x="3679" y="912"/>
                    <a:pt x="3770" y="912"/>
                  </a:cubicBezTo>
                  <a:lnTo>
                    <a:pt x="3800" y="912"/>
                  </a:lnTo>
                  <a:lnTo>
                    <a:pt x="3800" y="5472"/>
                  </a:lnTo>
                  <a:lnTo>
                    <a:pt x="61" y="8906"/>
                  </a:lnTo>
                  <a:cubicBezTo>
                    <a:pt x="1" y="8967"/>
                    <a:pt x="1" y="9089"/>
                    <a:pt x="61" y="9149"/>
                  </a:cubicBezTo>
                  <a:lnTo>
                    <a:pt x="943" y="10092"/>
                  </a:lnTo>
                  <a:cubicBezTo>
                    <a:pt x="973" y="10122"/>
                    <a:pt x="1034" y="10122"/>
                    <a:pt x="1065" y="10122"/>
                  </a:cubicBezTo>
                  <a:cubicBezTo>
                    <a:pt x="1125" y="10122"/>
                    <a:pt x="1156" y="10122"/>
                    <a:pt x="1186" y="10092"/>
                  </a:cubicBezTo>
                  <a:lnTo>
                    <a:pt x="2463" y="8906"/>
                  </a:lnTo>
                  <a:lnTo>
                    <a:pt x="2463" y="18967"/>
                  </a:lnTo>
                  <a:cubicBezTo>
                    <a:pt x="2463" y="19058"/>
                    <a:pt x="2554" y="19150"/>
                    <a:pt x="2645" y="19150"/>
                  </a:cubicBezTo>
                  <a:lnTo>
                    <a:pt x="16202" y="19150"/>
                  </a:lnTo>
                  <a:cubicBezTo>
                    <a:pt x="16293" y="19150"/>
                    <a:pt x="16384" y="19058"/>
                    <a:pt x="16384" y="18967"/>
                  </a:cubicBezTo>
                  <a:lnTo>
                    <a:pt x="16384" y="8937"/>
                  </a:lnTo>
                  <a:lnTo>
                    <a:pt x="17661" y="10092"/>
                  </a:lnTo>
                  <a:cubicBezTo>
                    <a:pt x="17691" y="10122"/>
                    <a:pt x="17752" y="10152"/>
                    <a:pt x="17782" y="10152"/>
                  </a:cubicBezTo>
                  <a:cubicBezTo>
                    <a:pt x="17813" y="10152"/>
                    <a:pt x="17873" y="10122"/>
                    <a:pt x="17904" y="10092"/>
                  </a:cubicBezTo>
                  <a:lnTo>
                    <a:pt x="18785" y="9180"/>
                  </a:lnTo>
                  <a:cubicBezTo>
                    <a:pt x="18876" y="9089"/>
                    <a:pt x="18876" y="8997"/>
                    <a:pt x="18785" y="8937"/>
                  </a:cubicBezTo>
                  <a:lnTo>
                    <a:pt x="9545" y="487"/>
                  </a:lnTo>
                  <a:cubicBezTo>
                    <a:pt x="9515" y="456"/>
                    <a:pt x="9454" y="426"/>
                    <a:pt x="9423" y="426"/>
                  </a:cubicBezTo>
                  <a:cubicBezTo>
                    <a:pt x="9363" y="426"/>
                    <a:pt x="9332" y="456"/>
                    <a:pt x="9302" y="487"/>
                  </a:cubicBezTo>
                  <a:lnTo>
                    <a:pt x="6840" y="2736"/>
                  </a:lnTo>
                  <a:lnTo>
                    <a:pt x="6840" y="912"/>
                  </a:lnTo>
                  <a:lnTo>
                    <a:pt x="6901" y="912"/>
                  </a:lnTo>
                  <a:cubicBezTo>
                    <a:pt x="6992" y="912"/>
                    <a:pt x="7052" y="851"/>
                    <a:pt x="7052" y="760"/>
                  </a:cubicBezTo>
                  <a:lnTo>
                    <a:pt x="7052" y="183"/>
                  </a:lnTo>
                  <a:cubicBezTo>
                    <a:pt x="7052" y="61"/>
                    <a:pt x="6992" y="0"/>
                    <a:pt x="6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2"/>
            <p:cNvSpPr/>
            <p:nvPr/>
          </p:nvSpPr>
          <p:spPr>
            <a:xfrm>
              <a:off x="7125425" y="4065825"/>
              <a:ext cx="263700" cy="323000"/>
            </a:xfrm>
            <a:custGeom>
              <a:rect b="b" l="l" r="r" t="t"/>
              <a:pathLst>
                <a:path extrusionOk="0" h="12920" w="10548">
                  <a:moveTo>
                    <a:pt x="7417" y="1"/>
                  </a:moveTo>
                  <a:cubicBezTo>
                    <a:pt x="7234" y="1"/>
                    <a:pt x="7052" y="31"/>
                    <a:pt x="6900" y="92"/>
                  </a:cubicBezTo>
                  <a:cubicBezTo>
                    <a:pt x="6718" y="123"/>
                    <a:pt x="6535" y="214"/>
                    <a:pt x="6383" y="305"/>
                  </a:cubicBezTo>
                  <a:lnTo>
                    <a:pt x="6292" y="396"/>
                  </a:lnTo>
                  <a:lnTo>
                    <a:pt x="6171" y="487"/>
                  </a:lnTo>
                  <a:cubicBezTo>
                    <a:pt x="6140" y="518"/>
                    <a:pt x="6110" y="548"/>
                    <a:pt x="6079" y="578"/>
                  </a:cubicBezTo>
                  <a:lnTo>
                    <a:pt x="5958" y="670"/>
                  </a:lnTo>
                  <a:cubicBezTo>
                    <a:pt x="5836" y="791"/>
                    <a:pt x="5715" y="943"/>
                    <a:pt x="5654" y="1126"/>
                  </a:cubicBezTo>
                  <a:cubicBezTo>
                    <a:pt x="5471" y="1430"/>
                    <a:pt x="5350" y="1794"/>
                    <a:pt x="5350" y="2159"/>
                  </a:cubicBezTo>
                  <a:cubicBezTo>
                    <a:pt x="5319" y="2281"/>
                    <a:pt x="5319" y="2402"/>
                    <a:pt x="5350" y="2524"/>
                  </a:cubicBezTo>
                  <a:cubicBezTo>
                    <a:pt x="5076" y="1885"/>
                    <a:pt x="4620" y="1399"/>
                    <a:pt x="4043" y="1095"/>
                  </a:cubicBezTo>
                  <a:cubicBezTo>
                    <a:pt x="3860" y="974"/>
                    <a:pt x="3617" y="882"/>
                    <a:pt x="3405" y="852"/>
                  </a:cubicBezTo>
                  <a:cubicBezTo>
                    <a:pt x="3192" y="791"/>
                    <a:pt x="2949" y="761"/>
                    <a:pt x="2736" y="761"/>
                  </a:cubicBezTo>
                  <a:cubicBezTo>
                    <a:pt x="2493" y="761"/>
                    <a:pt x="2280" y="822"/>
                    <a:pt x="2067" y="882"/>
                  </a:cubicBezTo>
                  <a:cubicBezTo>
                    <a:pt x="1854" y="943"/>
                    <a:pt x="1642" y="1065"/>
                    <a:pt x="1490" y="1186"/>
                  </a:cubicBezTo>
                  <a:cubicBezTo>
                    <a:pt x="1581" y="1247"/>
                    <a:pt x="1702" y="1247"/>
                    <a:pt x="1794" y="1278"/>
                  </a:cubicBezTo>
                  <a:cubicBezTo>
                    <a:pt x="1885" y="1308"/>
                    <a:pt x="1976" y="1338"/>
                    <a:pt x="2098" y="1369"/>
                  </a:cubicBezTo>
                  <a:cubicBezTo>
                    <a:pt x="2280" y="1399"/>
                    <a:pt x="2462" y="1460"/>
                    <a:pt x="2614" y="1521"/>
                  </a:cubicBezTo>
                  <a:cubicBezTo>
                    <a:pt x="2797" y="1582"/>
                    <a:pt x="2979" y="1642"/>
                    <a:pt x="3131" y="1703"/>
                  </a:cubicBezTo>
                  <a:cubicBezTo>
                    <a:pt x="3283" y="1764"/>
                    <a:pt x="3435" y="1855"/>
                    <a:pt x="3587" y="1946"/>
                  </a:cubicBezTo>
                  <a:cubicBezTo>
                    <a:pt x="3739" y="2007"/>
                    <a:pt x="3860" y="2098"/>
                    <a:pt x="4012" y="2159"/>
                  </a:cubicBezTo>
                  <a:cubicBezTo>
                    <a:pt x="3830" y="2129"/>
                    <a:pt x="3648" y="2098"/>
                    <a:pt x="3496" y="2068"/>
                  </a:cubicBezTo>
                  <a:cubicBezTo>
                    <a:pt x="3359" y="2053"/>
                    <a:pt x="3222" y="2045"/>
                    <a:pt x="3085" y="2045"/>
                  </a:cubicBezTo>
                  <a:cubicBezTo>
                    <a:pt x="2949" y="2045"/>
                    <a:pt x="2812" y="2053"/>
                    <a:pt x="2675" y="2068"/>
                  </a:cubicBezTo>
                  <a:cubicBezTo>
                    <a:pt x="2614" y="2068"/>
                    <a:pt x="2553" y="2068"/>
                    <a:pt x="2493" y="2098"/>
                  </a:cubicBezTo>
                  <a:lnTo>
                    <a:pt x="2310" y="2129"/>
                  </a:lnTo>
                  <a:lnTo>
                    <a:pt x="2098" y="2189"/>
                  </a:lnTo>
                  <a:lnTo>
                    <a:pt x="2006" y="2220"/>
                  </a:lnTo>
                  <a:lnTo>
                    <a:pt x="1915" y="2250"/>
                  </a:lnTo>
                  <a:lnTo>
                    <a:pt x="1733" y="2311"/>
                  </a:lnTo>
                  <a:lnTo>
                    <a:pt x="1550" y="2402"/>
                  </a:lnTo>
                  <a:cubicBezTo>
                    <a:pt x="1429" y="2463"/>
                    <a:pt x="1307" y="2524"/>
                    <a:pt x="1186" y="2585"/>
                  </a:cubicBezTo>
                  <a:cubicBezTo>
                    <a:pt x="1155" y="2615"/>
                    <a:pt x="1094" y="2645"/>
                    <a:pt x="1034" y="2676"/>
                  </a:cubicBezTo>
                  <a:lnTo>
                    <a:pt x="882" y="2767"/>
                  </a:lnTo>
                  <a:cubicBezTo>
                    <a:pt x="760" y="2858"/>
                    <a:pt x="669" y="2919"/>
                    <a:pt x="547" y="3010"/>
                  </a:cubicBezTo>
                  <a:cubicBezTo>
                    <a:pt x="456" y="3101"/>
                    <a:pt x="365" y="3192"/>
                    <a:pt x="274" y="3284"/>
                  </a:cubicBezTo>
                  <a:cubicBezTo>
                    <a:pt x="183" y="3344"/>
                    <a:pt x="91" y="3466"/>
                    <a:pt x="0" y="3557"/>
                  </a:cubicBezTo>
                  <a:cubicBezTo>
                    <a:pt x="487" y="3375"/>
                    <a:pt x="942" y="3162"/>
                    <a:pt x="1398" y="3041"/>
                  </a:cubicBezTo>
                  <a:cubicBezTo>
                    <a:pt x="1854" y="2889"/>
                    <a:pt x="2310" y="2767"/>
                    <a:pt x="2766" y="2706"/>
                  </a:cubicBezTo>
                  <a:cubicBezTo>
                    <a:pt x="2971" y="2679"/>
                    <a:pt x="3176" y="2664"/>
                    <a:pt x="3381" y="2664"/>
                  </a:cubicBezTo>
                  <a:cubicBezTo>
                    <a:pt x="3632" y="2664"/>
                    <a:pt x="3883" y="2686"/>
                    <a:pt x="4134" y="2737"/>
                  </a:cubicBezTo>
                  <a:cubicBezTo>
                    <a:pt x="4256" y="2737"/>
                    <a:pt x="4377" y="2767"/>
                    <a:pt x="4499" y="2797"/>
                  </a:cubicBezTo>
                  <a:cubicBezTo>
                    <a:pt x="4316" y="2767"/>
                    <a:pt x="4164" y="2767"/>
                    <a:pt x="3982" y="2767"/>
                  </a:cubicBezTo>
                  <a:cubicBezTo>
                    <a:pt x="3435" y="2767"/>
                    <a:pt x="2888" y="2889"/>
                    <a:pt x="2401" y="3162"/>
                  </a:cubicBezTo>
                  <a:cubicBezTo>
                    <a:pt x="1915" y="3436"/>
                    <a:pt x="1520" y="3831"/>
                    <a:pt x="1216" y="4287"/>
                  </a:cubicBezTo>
                  <a:lnTo>
                    <a:pt x="1094" y="4439"/>
                  </a:lnTo>
                  <a:lnTo>
                    <a:pt x="1003" y="4621"/>
                  </a:lnTo>
                  <a:lnTo>
                    <a:pt x="973" y="4712"/>
                  </a:lnTo>
                  <a:cubicBezTo>
                    <a:pt x="942" y="4743"/>
                    <a:pt x="942" y="4773"/>
                    <a:pt x="912" y="4803"/>
                  </a:cubicBezTo>
                  <a:lnTo>
                    <a:pt x="851" y="4986"/>
                  </a:lnTo>
                  <a:cubicBezTo>
                    <a:pt x="821" y="5107"/>
                    <a:pt x="760" y="5229"/>
                    <a:pt x="730" y="5381"/>
                  </a:cubicBezTo>
                  <a:cubicBezTo>
                    <a:pt x="699" y="5503"/>
                    <a:pt x="699" y="5624"/>
                    <a:pt x="669" y="5746"/>
                  </a:cubicBezTo>
                  <a:cubicBezTo>
                    <a:pt x="790" y="5655"/>
                    <a:pt x="882" y="5563"/>
                    <a:pt x="973" y="5503"/>
                  </a:cubicBezTo>
                  <a:lnTo>
                    <a:pt x="1125" y="5351"/>
                  </a:lnTo>
                  <a:cubicBezTo>
                    <a:pt x="1155" y="5320"/>
                    <a:pt x="1186" y="5290"/>
                    <a:pt x="1246" y="5229"/>
                  </a:cubicBezTo>
                  <a:lnTo>
                    <a:pt x="1368" y="5107"/>
                  </a:lnTo>
                  <a:lnTo>
                    <a:pt x="1459" y="5047"/>
                  </a:lnTo>
                  <a:lnTo>
                    <a:pt x="1520" y="4986"/>
                  </a:lnTo>
                  <a:lnTo>
                    <a:pt x="1642" y="4895"/>
                  </a:lnTo>
                  <a:lnTo>
                    <a:pt x="1794" y="4773"/>
                  </a:lnTo>
                  <a:cubicBezTo>
                    <a:pt x="2128" y="4469"/>
                    <a:pt x="2493" y="4226"/>
                    <a:pt x="2857" y="4013"/>
                  </a:cubicBezTo>
                  <a:cubicBezTo>
                    <a:pt x="3253" y="3800"/>
                    <a:pt x="3648" y="3618"/>
                    <a:pt x="4073" y="3496"/>
                  </a:cubicBezTo>
                  <a:lnTo>
                    <a:pt x="4186" y="3474"/>
                  </a:lnTo>
                  <a:lnTo>
                    <a:pt x="4186" y="3474"/>
                  </a:lnTo>
                  <a:cubicBezTo>
                    <a:pt x="4154" y="3502"/>
                    <a:pt x="4101" y="3529"/>
                    <a:pt x="4073" y="3557"/>
                  </a:cubicBezTo>
                  <a:cubicBezTo>
                    <a:pt x="4043" y="3588"/>
                    <a:pt x="4012" y="3618"/>
                    <a:pt x="3952" y="3648"/>
                  </a:cubicBezTo>
                  <a:cubicBezTo>
                    <a:pt x="3830" y="3740"/>
                    <a:pt x="3678" y="3892"/>
                    <a:pt x="3587" y="4044"/>
                  </a:cubicBezTo>
                  <a:cubicBezTo>
                    <a:pt x="3374" y="4348"/>
                    <a:pt x="3222" y="4682"/>
                    <a:pt x="3131" y="5016"/>
                  </a:cubicBezTo>
                  <a:cubicBezTo>
                    <a:pt x="3101" y="5199"/>
                    <a:pt x="3070" y="5381"/>
                    <a:pt x="3070" y="5563"/>
                  </a:cubicBezTo>
                  <a:cubicBezTo>
                    <a:pt x="3070" y="5746"/>
                    <a:pt x="3101" y="5928"/>
                    <a:pt x="3131" y="6080"/>
                  </a:cubicBezTo>
                  <a:cubicBezTo>
                    <a:pt x="3313" y="5776"/>
                    <a:pt x="3465" y="5472"/>
                    <a:pt x="3587" y="5199"/>
                  </a:cubicBezTo>
                  <a:lnTo>
                    <a:pt x="3648" y="5107"/>
                  </a:lnTo>
                  <a:lnTo>
                    <a:pt x="3708" y="4986"/>
                  </a:lnTo>
                  <a:lnTo>
                    <a:pt x="3830" y="4803"/>
                  </a:lnTo>
                  <a:cubicBezTo>
                    <a:pt x="3921" y="4682"/>
                    <a:pt x="4012" y="4530"/>
                    <a:pt x="4104" y="4408"/>
                  </a:cubicBezTo>
                  <a:cubicBezTo>
                    <a:pt x="4286" y="4165"/>
                    <a:pt x="4468" y="3952"/>
                    <a:pt x="4712" y="3770"/>
                  </a:cubicBezTo>
                  <a:cubicBezTo>
                    <a:pt x="4894" y="3588"/>
                    <a:pt x="5107" y="3436"/>
                    <a:pt x="5350" y="3284"/>
                  </a:cubicBezTo>
                  <a:cubicBezTo>
                    <a:pt x="5806" y="4013"/>
                    <a:pt x="6900" y="5958"/>
                    <a:pt x="7204" y="9120"/>
                  </a:cubicBezTo>
                  <a:cubicBezTo>
                    <a:pt x="7174" y="8907"/>
                    <a:pt x="7143" y="8755"/>
                    <a:pt x="7143" y="8633"/>
                  </a:cubicBezTo>
                  <a:cubicBezTo>
                    <a:pt x="7143" y="8542"/>
                    <a:pt x="7113" y="8481"/>
                    <a:pt x="7113" y="8481"/>
                  </a:cubicBezTo>
                  <a:lnTo>
                    <a:pt x="7113" y="8664"/>
                  </a:lnTo>
                  <a:lnTo>
                    <a:pt x="7143" y="9120"/>
                  </a:lnTo>
                  <a:cubicBezTo>
                    <a:pt x="7143" y="9302"/>
                    <a:pt x="7174" y="9515"/>
                    <a:pt x="7174" y="9758"/>
                  </a:cubicBezTo>
                  <a:cubicBezTo>
                    <a:pt x="7204" y="10001"/>
                    <a:pt x="7204" y="10244"/>
                    <a:pt x="7234" y="10518"/>
                  </a:cubicBezTo>
                  <a:cubicBezTo>
                    <a:pt x="7234" y="10791"/>
                    <a:pt x="7265" y="11035"/>
                    <a:pt x="7265" y="11278"/>
                  </a:cubicBezTo>
                  <a:lnTo>
                    <a:pt x="7265" y="11612"/>
                  </a:lnTo>
                  <a:lnTo>
                    <a:pt x="7265" y="11946"/>
                  </a:lnTo>
                  <a:cubicBezTo>
                    <a:pt x="7265" y="12129"/>
                    <a:pt x="7265" y="12281"/>
                    <a:pt x="7234" y="12402"/>
                  </a:cubicBezTo>
                  <a:lnTo>
                    <a:pt x="7234" y="12494"/>
                  </a:lnTo>
                  <a:lnTo>
                    <a:pt x="6596" y="12494"/>
                  </a:lnTo>
                  <a:cubicBezTo>
                    <a:pt x="6262" y="12494"/>
                    <a:pt x="5927" y="12524"/>
                    <a:pt x="5593" y="12585"/>
                  </a:cubicBezTo>
                  <a:lnTo>
                    <a:pt x="5259" y="12585"/>
                  </a:lnTo>
                  <a:cubicBezTo>
                    <a:pt x="5250" y="12580"/>
                    <a:pt x="5243" y="12579"/>
                    <a:pt x="5236" y="12579"/>
                  </a:cubicBezTo>
                  <a:cubicBezTo>
                    <a:pt x="5199" y="12579"/>
                    <a:pt x="5207" y="12646"/>
                    <a:pt x="5259" y="12646"/>
                  </a:cubicBezTo>
                  <a:lnTo>
                    <a:pt x="5715" y="12676"/>
                  </a:lnTo>
                  <a:cubicBezTo>
                    <a:pt x="6019" y="12706"/>
                    <a:pt x="6323" y="12737"/>
                    <a:pt x="6596" y="12737"/>
                  </a:cubicBezTo>
                  <a:lnTo>
                    <a:pt x="6718" y="12737"/>
                  </a:lnTo>
                  <a:lnTo>
                    <a:pt x="7113" y="12767"/>
                  </a:lnTo>
                  <a:lnTo>
                    <a:pt x="8025" y="12858"/>
                  </a:lnTo>
                  <a:lnTo>
                    <a:pt x="8481" y="12889"/>
                  </a:lnTo>
                  <a:lnTo>
                    <a:pt x="8724" y="12919"/>
                  </a:lnTo>
                  <a:lnTo>
                    <a:pt x="8967" y="12919"/>
                  </a:lnTo>
                  <a:cubicBezTo>
                    <a:pt x="8997" y="12919"/>
                    <a:pt x="8997" y="12858"/>
                    <a:pt x="8967" y="12858"/>
                  </a:cubicBezTo>
                  <a:cubicBezTo>
                    <a:pt x="8876" y="12858"/>
                    <a:pt x="8815" y="12858"/>
                    <a:pt x="8724" y="12828"/>
                  </a:cubicBezTo>
                  <a:lnTo>
                    <a:pt x="8511" y="12797"/>
                  </a:lnTo>
                  <a:lnTo>
                    <a:pt x="8268" y="12737"/>
                  </a:lnTo>
                  <a:lnTo>
                    <a:pt x="8633" y="12737"/>
                  </a:lnTo>
                  <a:cubicBezTo>
                    <a:pt x="8967" y="12737"/>
                    <a:pt x="9301" y="12797"/>
                    <a:pt x="9636" y="12797"/>
                  </a:cubicBezTo>
                  <a:cubicBezTo>
                    <a:pt x="9696" y="12797"/>
                    <a:pt x="9696" y="12737"/>
                    <a:pt x="9636" y="12737"/>
                  </a:cubicBezTo>
                  <a:cubicBezTo>
                    <a:pt x="9301" y="12706"/>
                    <a:pt x="8967" y="12615"/>
                    <a:pt x="8633" y="12554"/>
                  </a:cubicBezTo>
                  <a:cubicBezTo>
                    <a:pt x="8541" y="12554"/>
                    <a:pt x="8450" y="12524"/>
                    <a:pt x="8329" y="12524"/>
                  </a:cubicBezTo>
                  <a:cubicBezTo>
                    <a:pt x="8329" y="11734"/>
                    <a:pt x="8146" y="7752"/>
                    <a:pt x="6809" y="4773"/>
                  </a:cubicBezTo>
                  <a:cubicBezTo>
                    <a:pt x="6535" y="4135"/>
                    <a:pt x="6201" y="3557"/>
                    <a:pt x="5775" y="3041"/>
                  </a:cubicBezTo>
                  <a:lnTo>
                    <a:pt x="5867" y="2949"/>
                  </a:lnTo>
                  <a:lnTo>
                    <a:pt x="6140" y="2737"/>
                  </a:lnTo>
                  <a:cubicBezTo>
                    <a:pt x="6353" y="2585"/>
                    <a:pt x="6535" y="2463"/>
                    <a:pt x="6718" y="2341"/>
                  </a:cubicBezTo>
                  <a:cubicBezTo>
                    <a:pt x="7082" y="2129"/>
                    <a:pt x="7478" y="1946"/>
                    <a:pt x="7903" y="1885"/>
                  </a:cubicBezTo>
                  <a:cubicBezTo>
                    <a:pt x="8116" y="1825"/>
                    <a:pt x="8298" y="1825"/>
                    <a:pt x="8511" y="1825"/>
                  </a:cubicBezTo>
                  <a:cubicBezTo>
                    <a:pt x="8602" y="1825"/>
                    <a:pt x="8724" y="1825"/>
                    <a:pt x="8815" y="1855"/>
                  </a:cubicBezTo>
                  <a:cubicBezTo>
                    <a:pt x="8937" y="1885"/>
                    <a:pt x="9028" y="1885"/>
                    <a:pt x="9149" y="1916"/>
                  </a:cubicBezTo>
                  <a:cubicBezTo>
                    <a:pt x="9362" y="1946"/>
                    <a:pt x="9605" y="2007"/>
                    <a:pt x="9818" y="2068"/>
                  </a:cubicBezTo>
                  <a:cubicBezTo>
                    <a:pt x="9879" y="2068"/>
                    <a:pt x="9940" y="2129"/>
                    <a:pt x="10000" y="2129"/>
                  </a:cubicBezTo>
                  <a:lnTo>
                    <a:pt x="10183" y="2189"/>
                  </a:lnTo>
                  <a:cubicBezTo>
                    <a:pt x="10304" y="2220"/>
                    <a:pt x="10426" y="2281"/>
                    <a:pt x="10548" y="2311"/>
                  </a:cubicBezTo>
                  <a:cubicBezTo>
                    <a:pt x="10456" y="2189"/>
                    <a:pt x="10365" y="2068"/>
                    <a:pt x="10244" y="1977"/>
                  </a:cubicBezTo>
                  <a:cubicBezTo>
                    <a:pt x="10152" y="1855"/>
                    <a:pt x="10061" y="1764"/>
                    <a:pt x="9970" y="1673"/>
                  </a:cubicBezTo>
                  <a:lnTo>
                    <a:pt x="9818" y="1551"/>
                  </a:lnTo>
                  <a:lnTo>
                    <a:pt x="9757" y="1490"/>
                  </a:lnTo>
                  <a:lnTo>
                    <a:pt x="9666" y="1430"/>
                  </a:lnTo>
                  <a:lnTo>
                    <a:pt x="9484" y="1308"/>
                  </a:lnTo>
                  <a:lnTo>
                    <a:pt x="9301" y="1217"/>
                  </a:lnTo>
                  <a:cubicBezTo>
                    <a:pt x="9180" y="1156"/>
                    <a:pt x="9058" y="1095"/>
                    <a:pt x="8937" y="1065"/>
                  </a:cubicBezTo>
                  <a:lnTo>
                    <a:pt x="8724" y="1004"/>
                  </a:lnTo>
                  <a:lnTo>
                    <a:pt x="8633" y="974"/>
                  </a:lnTo>
                  <a:lnTo>
                    <a:pt x="8511" y="974"/>
                  </a:lnTo>
                  <a:cubicBezTo>
                    <a:pt x="8374" y="943"/>
                    <a:pt x="8230" y="928"/>
                    <a:pt x="8085" y="928"/>
                  </a:cubicBezTo>
                  <a:cubicBezTo>
                    <a:pt x="7941" y="928"/>
                    <a:pt x="7797" y="943"/>
                    <a:pt x="7660" y="974"/>
                  </a:cubicBezTo>
                  <a:cubicBezTo>
                    <a:pt x="7356" y="1034"/>
                    <a:pt x="7082" y="1126"/>
                    <a:pt x="6839" y="1278"/>
                  </a:cubicBezTo>
                  <a:cubicBezTo>
                    <a:pt x="6596" y="1430"/>
                    <a:pt x="6383" y="1612"/>
                    <a:pt x="6201" y="1825"/>
                  </a:cubicBezTo>
                  <a:cubicBezTo>
                    <a:pt x="6042" y="1983"/>
                    <a:pt x="5906" y="2165"/>
                    <a:pt x="5794" y="2350"/>
                  </a:cubicBezTo>
                  <a:lnTo>
                    <a:pt x="5794" y="2350"/>
                  </a:lnTo>
                  <a:cubicBezTo>
                    <a:pt x="5801" y="2328"/>
                    <a:pt x="5806" y="2304"/>
                    <a:pt x="5806" y="2281"/>
                  </a:cubicBezTo>
                  <a:cubicBezTo>
                    <a:pt x="5836" y="2220"/>
                    <a:pt x="5836" y="2189"/>
                    <a:pt x="5867" y="2159"/>
                  </a:cubicBezTo>
                  <a:cubicBezTo>
                    <a:pt x="5867" y="2129"/>
                    <a:pt x="5897" y="2098"/>
                    <a:pt x="5897" y="2068"/>
                  </a:cubicBezTo>
                  <a:lnTo>
                    <a:pt x="5988" y="1855"/>
                  </a:lnTo>
                  <a:cubicBezTo>
                    <a:pt x="6049" y="1703"/>
                    <a:pt x="6110" y="1551"/>
                    <a:pt x="6201" y="1430"/>
                  </a:cubicBezTo>
                  <a:cubicBezTo>
                    <a:pt x="6353" y="1156"/>
                    <a:pt x="6505" y="913"/>
                    <a:pt x="6718" y="700"/>
                  </a:cubicBezTo>
                  <a:cubicBezTo>
                    <a:pt x="6930" y="457"/>
                    <a:pt x="7174" y="214"/>
                    <a:pt x="74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2"/>
            <p:cNvSpPr/>
            <p:nvPr/>
          </p:nvSpPr>
          <p:spPr>
            <a:xfrm>
              <a:off x="7711300" y="4255625"/>
              <a:ext cx="696850" cy="198150"/>
            </a:xfrm>
            <a:custGeom>
              <a:rect b="b" l="l" r="r" t="t"/>
              <a:pathLst>
                <a:path extrusionOk="0" h="7926" w="27874">
                  <a:moveTo>
                    <a:pt x="13952" y="0"/>
                  </a:moveTo>
                  <a:cubicBezTo>
                    <a:pt x="9362" y="0"/>
                    <a:pt x="4772" y="1087"/>
                    <a:pt x="578" y="3260"/>
                  </a:cubicBezTo>
                  <a:cubicBezTo>
                    <a:pt x="0" y="3564"/>
                    <a:pt x="0" y="4385"/>
                    <a:pt x="578" y="4689"/>
                  </a:cubicBezTo>
                  <a:cubicBezTo>
                    <a:pt x="4772" y="6847"/>
                    <a:pt x="9362" y="7926"/>
                    <a:pt x="13952" y="7926"/>
                  </a:cubicBezTo>
                  <a:cubicBezTo>
                    <a:pt x="18542" y="7926"/>
                    <a:pt x="23131" y="6847"/>
                    <a:pt x="27326" y="4689"/>
                  </a:cubicBezTo>
                  <a:cubicBezTo>
                    <a:pt x="27873" y="4385"/>
                    <a:pt x="27873" y="3564"/>
                    <a:pt x="27326" y="3260"/>
                  </a:cubicBezTo>
                  <a:cubicBezTo>
                    <a:pt x="23131" y="1087"/>
                    <a:pt x="18542" y="0"/>
                    <a:pt x="139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2"/>
            <p:cNvSpPr/>
            <p:nvPr/>
          </p:nvSpPr>
          <p:spPr>
            <a:xfrm>
              <a:off x="6933175" y="4169950"/>
              <a:ext cx="247750" cy="436200"/>
            </a:xfrm>
            <a:custGeom>
              <a:rect b="b" l="l" r="r" t="t"/>
              <a:pathLst>
                <a:path extrusionOk="0" h="17448" w="9910">
                  <a:moveTo>
                    <a:pt x="2675" y="0"/>
                  </a:moveTo>
                  <a:cubicBezTo>
                    <a:pt x="2584" y="0"/>
                    <a:pt x="2493" y="0"/>
                    <a:pt x="2401" y="31"/>
                  </a:cubicBezTo>
                  <a:cubicBezTo>
                    <a:pt x="2432" y="334"/>
                    <a:pt x="2553" y="669"/>
                    <a:pt x="2736" y="942"/>
                  </a:cubicBezTo>
                  <a:cubicBezTo>
                    <a:pt x="3161" y="973"/>
                    <a:pt x="3587" y="1125"/>
                    <a:pt x="3921" y="1398"/>
                  </a:cubicBezTo>
                  <a:cubicBezTo>
                    <a:pt x="4164" y="1550"/>
                    <a:pt x="4377" y="1702"/>
                    <a:pt x="4590" y="1915"/>
                  </a:cubicBezTo>
                  <a:cubicBezTo>
                    <a:pt x="5167" y="2462"/>
                    <a:pt x="5684" y="3070"/>
                    <a:pt x="6110" y="3739"/>
                  </a:cubicBezTo>
                  <a:cubicBezTo>
                    <a:pt x="6900" y="4985"/>
                    <a:pt x="7538" y="6292"/>
                    <a:pt x="7994" y="7690"/>
                  </a:cubicBezTo>
                  <a:cubicBezTo>
                    <a:pt x="8450" y="8936"/>
                    <a:pt x="8724" y="10243"/>
                    <a:pt x="8876" y="11581"/>
                  </a:cubicBezTo>
                  <a:cubicBezTo>
                    <a:pt x="8936" y="12006"/>
                    <a:pt x="8967" y="12462"/>
                    <a:pt x="8967" y="12888"/>
                  </a:cubicBezTo>
                  <a:cubicBezTo>
                    <a:pt x="8997" y="13739"/>
                    <a:pt x="8845" y="14560"/>
                    <a:pt x="8572" y="15350"/>
                  </a:cubicBezTo>
                  <a:cubicBezTo>
                    <a:pt x="8480" y="15623"/>
                    <a:pt x="8329" y="15867"/>
                    <a:pt x="8146" y="16079"/>
                  </a:cubicBezTo>
                  <a:cubicBezTo>
                    <a:pt x="7994" y="16262"/>
                    <a:pt x="7812" y="16383"/>
                    <a:pt x="7599" y="16475"/>
                  </a:cubicBezTo>
                  <a:cubicBezTo>
                    <a:pt x="7477" y="16505"/>
                    <a:pt x="7356" y="16535"/>
                    <a:pt x="7234" y="16535"/>
                  </a:cubicBezTo>
                  <a:cubicBezTo>
                    <a:pt x="6778" y="16505"/>
                    <a:pt x="6353" y="16353"/>
                    <a:pt x="5988" y="16079"/>
                  </a:cubicBezTo>
                  <a:cubicBezTo>
                    <a:pt x="5107" y="15441"/>
                    <a:pt x="4377" y="14651"/>
                    <a:pt x="3800" y="13709"/>
                  </a:cubicBezTo>
                  <a:cubicBezTo>
                    <a:pt x="3009" y="12493"/>
                    <a:pt x="2371" y="11155"/>
                    <a:pt x="1915" y="9788"/>
                  </a:cubicBezTo>
                  <a:cubicBezTo>
                    <a:pt x="1307" y="8116"/>
                    <a:pt x="973" y="6353"/>
                    <a:pt x="942" y="4559"/>
                  </a:cubicBezTo>
                  <a:cubicBezTo>
                    <a:pt x="942" y="4134"/>
                    <a:pt x="973" y="3678"/>
                    <a:pt x="1064" y="3252"/>
                  </a:cubicBezTo>
                  <a:lnTo>
                    <a:pt x="274" y="2401"/>
                  </a:lnTo>
                  <a:cubicBezTo>
                    <a:pt x="91" y="3131"/>
                    <a:pt x="0" y="3830"/>
                    <a:pt x="30" y="4559"/>
                  </a:cubicBezTo>
                  <a:cubicBezTo>
                    <a:pt x="61" y="6444"/>
                    <a:pt x="395" y="8329"/>
                    <a:pt x="1034" y="10091"/>
                  </a:cubicBezTo>
                  <a:cubicBezTo>
                    <a:pt x="1641" y="11976"/>
                    <a:pt x="2584" y="13739"/>
                    <a:pt x="3800" y="15289"/>
                  </a:cubicBezTo>
                  <a:cubicBezTo>
                    <a:pt x="4286" y="15897"/>
                    <a:pt x="4833" y="16414"/>
                    <a:pt x="5471" y="16870"/>
                  </a:cubicBezTo>
                  <a:cubicBezTo>
                    <a:pt x="5988" y="17234"/>
                    <a:pt x="6596" y="17417"/>
                    <a:pt x="7234" y="17447"/>
                  </a:cubicBezTo>
                  <a:cubicBezTo>
                    <a:pt x="7842" y="17447"/>
                    <a:pt x="8420" y="17204"/>
                    <a:pt x="8845" y="16718"/>
                  </a:cubicBezTo>
                  <a:cubicBezTo>
                    <a:pt x="9240" y="16262"/>
                    <a:pt x="9514" y="15715"/>
                    <a:pt x="9636" y="15107"/>
                  </a:cubicBezTo>
                  <a:cubicBezTo>
                    <a:pt x="9818" y="14377"/>
                    <a:pt x="9909" y="13648"/>
                    <a:pt x="9909" y="12918"/>
                  </a:cubicBezTo>
                  <a:cubicBezTo>
                    <a:pt x="9879" y="12797"/>
                    <a:pt x="9879" y="12736"/>
                    <a:pt x="9879" y="12645"/>
                  </a:cubicBezTo>
                  <a:cubicBezTo>
                    <a:pt x="9818" y="10851"/>
                    <a:pt x="9484" y="9058"/>
                    <a:pt x="8876" y="7386"/>
                  </a:cubicBezTo>
                  <a:cubicBezTo>
                    <a:pt x="8268" y="5471"/>
                    <a:pt x="7325" y="3708"/>
                    <a:pt x="6110" y="2158"/>
                  </a:cubicBezTo>
                  <a:cubicBezTo>
                    <a:pt x="5927" y="1976"/>
                    <a:pt x="5775" y="1793"/>
                    <a:pt x="5623" y="1611"/>
                  </a:cubicBezTo>
                  <a:cubicBezTo>
                    <a:pt x="5259" y="1246"/>
                    <a:pt x="4863" y="882"/>
                    <a:pt x="4438" y="608"/>
                  </a:cubicBezTo>
                  <a:cubicBezTo>
                    <a:pt x="3921" y="243"/>
                    <a:pt x="3313" y="31"/>
                    <a:pt x="26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2"/>
            <p:cNvSpPr/>
            <p:nvPr/>
          </p:nvSpPr>
          <p:spPr>
            <a:xfrm>
              <a:off x="7785000" y="3891825"/>
              <a:ext cx="86650" cy="139075"/>
            </a:xfrm>
            <a:custGeom>
              <a:rect b="b" l="l" r="r" t="t"/>
              <a:pathLst>
                <a:path extrusionOk="0" h="5563" w="3466">
                  <a:moveTo>
                    <a:pt x="1764" y="0"/>
                  </a:moveTo>
                  <a:cubicBezTo>
                    <a:pt x="1368" y="0"/>
                    <a:pt x="973" y="122"/>
                    <a:pt x="669" y="365"/>
                  </a:cubicBezTo>
                  <a:cubicBezTo>
                    <a:pt x="365" y="608"/>
                    <a:pt x="183" y="973"/>
                    <a:pt x="183" y="1368"/>
                  </a:cubicBezTo>
                  <a:cubicBezTo>
                    <a:pt x="183" y="1854"/>
                    <a:pt x="457" y="2310"/>
                    <a:pt x="913" y="2554"/>
                  </a:cubicBezTo>
                  <a:cubicBezTo>
                    <a:pt x="1125" y="2645"/>
                    <a:pt x="1338" y="2766"/>
                    <a:pt x="1581" y="2858"/>
                  </a:cubicBezTo>
                  <a:cubicBezTo>
                    <a:pt x="2007" y="2979"/>
                    <a:pt x="2432" y="3192"/>
                    <a:pt x="2767" y="3496"/>
                  </a:cubicBezTo>
                  <a:cubicBezTo>
                    <a:pt x="2888" y="3648"/>
                    <a:pt x="2979" y="3830"/>
                    <a:pt x="2979" y="4043"/>
                  </a:cubicBezTo>
                  <a:cubicBezTo>
                    <a:pt x="2949" y="4347"/>
                    <a:pt x="2827" y="4590"/>
                    <a:pt x="2615" y="4772"/>
                  </a:cubicBezTo>
                  <a:cubicBezTo>
                    <a:pt x="2372" y="4985"/>
                    <a:pt x="2098" y="5107"/>
                    <a:pt x="1764" y="5107"/>
                  </a:cubicBezTo>
                  <a:cubicBezTo>
                    <a:pt x="1520" y="5107"/>
                    <a:pt x="1308" y="5046"/>
                    <a:pt x="1095" y="4924"/>
                  </a:cubicBezTo>
                  <a:cubicBezTo>
                    <a:pt x="913" y="4833"/>
                    <a:pt x="730" y="4712"/>
                    <a:pt x="609" y="4590"/>
                  </a:cubicBezTo>
                  <a:cubicBezTo>
                    <a:pt x="517" y="4529"/>
                    <a:pt x="457" y="4438"/>
                    <a:pt x="426" y="4377"/>
                  </a:cubicBezTo>
                  <a:cubicBezTo>
                    <a:pt x="365" y="4317"/>
                    <a:pt x="305" y="4286"/>
                    <a:pt x="244" y="4286"/>
                  </a:cubicBezTo>
                  <a:cubicBezTo>
                    <a:pt x="122" y="4286"/>
                    <a:pt x="1" y="4377"/>
                    <a:pt x="1" y="4499"/>
                  </a:cubicBezTo>
                  <a:cubicBezTo>
                    <a:pt x="1" y="4560"/>
                    <a:pt x="31" y="4620"/>
                    <a:pt x="61" y="4651"/>
                  </a:cubicBezTo>
                  <a:cubicBezTo>
                    <a:pt x="213" y="4833"/>
                    <a:pt x="365" y="4985"/>
                    <a:pt x="548" y="5137"/>
                  </a:cubicBezTo>
                  <a:cubicBezTo>
                    <a:pt x="882" y="5411"/>
                    <a:pt x="1338" y="5563"/>
                    <a:pt x="1794" y="5563"/>
                  </a:cubicBezTo>
                  <a:cubicBezTo>
                    <a:pt x="2220" y="5563"/>
                    <a:pt x="2615" y="5411"/>
                    <a:pt x="2919" y="5107"/>
                  </a:cubicBezTo>
                  <a:cubicBezTo>
                    <a:pt x="3253" y="4864"/>
                    <a:pt x="3435" y="4469"/>
                    <a:pt x="3435" y="4043"/>
                  </a:cubicBezTo>
                  <a:cubicBezTo>
                    <a:pt x="3466" y="3557"/>
                    <a:pt x="3162" y="3070"/>
                    <a:pt x="2706" y="2827"/>
                  </a:cubicBezTo>
                  <a:cubicBezTo>
                    <a:pt x="2524" y="2736"/>
                    <a:pt x="2280" y="2645"/>
                    <a:pt x="2037" y="2554"/>
                  </a:cubicBezTo>
                  <a:cubicBezTo>
                    <a:pt x="1612" y="2432"/>
                    <a:pt x="1217" y="2219"/>
                    <a:pt x="852" y="1915"/>
                  </a:cubicBezTo>
                  <a:cubicBezTo>
                    <a:pt x="730" y="1763"/>
                    <a:pt x="669" y="1581"/>
                    <a:pt x="669" y="1368"/>
                  </a:cubicBezTo>
                  <a:cubicBezTo>
                    <a:pt x="669" y="851"/>
                    <a:pt x="1065" y="456"/>
                    <a:pt x="1764" y="456"/>
                  </a:cubicBezTo>
                  <a:cubicBezTo>
                    <a:pt x="2159" y="456"/>
                    <a:pt x="2554" y="608"/>
                    <a:pt x="2797" y="912"/>
                  </a:cubicBezTo>
                  <a:cubicBezTo>
                    <a:pt x="2883" y="998"/>
                    <a:pt x="2965" y="1031"/>
                    <a:pt x="3035" y="1031"/>
                  </a:cubicBezTo>
                  <a:cubicBezTo>
                    <a:pt x="3164" y="1031"/>
                    <a:pt x="3253" y="919"/>
                    <a:pt x="3253" y="821"/>
                  </a:cubicBezTo>
                  <a:cubicBezTo>
                    <a:pt x="3253" y="760"/>
                    <a:pt x="3223" y="730"/>
                    <a:pt x="3223" y="669"/>
                  </a:cubicBezTo>
                  <a:cubicBezTo>
                    <a:pt x="3040" y="426"/>
                    <a:pt x="2797" y="244"/>
                    <a:pt x="2493" y="152"/>
                  </a:cubicBezTo>
                  <a:cubicBezTo>
                    <a:pt x="2280" y="61"/>
                    <a:pt x="2037" y="0"/>
                    <a:pt x="1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2"/>
            <p:cNvSpPr/>
            <p:nvPr/>
          </p:nvSpPr>
          <p:spPr>
            <a:xfrm>
              <a:off x="7902025" y="3931525"/>
              <a:ext cx="83625" cy="99450"/>
            </a:xfrm>
            <a:custGeom>
              <a:rect b="b" l="l" r="r" t="t"/>
              <a:pathLst>
                <a:path extrusionOk="0" h="3978" w="3345">
                  <a:moveTo>
                    <a:pt x="255" y="1"/>
                  </a:moveTo>
                  <a:cubicBezTo>
                    <a:pt x="145" y="1"/>
                    <a:pt x="31" y="69"/>
                    <a:pt x="1" y="206"/>
                  </a:cubicBezTo>
                  <a:lnTo>
                    <a:pt x="1" y="1969"/>
                  </a:lnTo>
                  <a:cubicBezTo>
                    <a:pt x="1" y="3306"/>
                    <a:pt x="487" y="3975"/>
                    <a:pt x="1490" y="3975"/>
                  </a:cubicBezTo>
                  <a:cubicBezTo>
                    <a:pt x="1518" y="3976"/>
                    <a:pt x="1545" y="3977"/>
                    <a:pt x="1573" y="3977"/>
                  </a:cubicBezTo>
                  <a:cubicBezTo>
                    <a:pt x="2089" y="3977"/>
                    <a:pt x="2569" y="3710"/>
                    <a:pt x="2858" y="3306"/>
                  </a:cubicBezTo>
                  <a:lnTo>
                    <a:pt x="2858" y="3732"/>
                  </a:lnTo>
                  <a:cubicBezTo>
                    <a:pt x="2858" y="3853"/>
                    <a:pt x="2979" y="3975"/>
                    <a:pt x="3101" y="3975"/>
                  </a:cubicBezTo>
                  <a:cubicBezTo>
                    <a:pt x="3223" y="3975"/>
                    <a:pt x="3344" y="3853"/>
                    <a:pt x="3344" y="3732"/>
                  </a:cubicBezTo>
                  <a:lnTo>
                    <a:pt x="3344" y="206"/>
                  </a:lnTo>
                  <a:cubicBezTo>
                    <a:pt x="3314" y="69"/>
                    <a:pt x="3200" y="1"/>
                    <a:pt x="3090" y="1"/>
                  </a:cubicBezTo>
                  <a:cubicBezTo>
                    <a:pt x="2979" y="1"/>
                    <a:pt x="2873" y="69"/>
                    <a:pt x="2858" y="206"/>
                  </a:cubicBezTo>
                  <a:lnTo>
                    <a:pt x="2858" y="1969"/>
                  </a:lnTo>
                  <a:cubicBezTo>
                    <a:pt x="2888" y="2364"/>
                    <a:pt x="2767" y="2759"/>
                    <a:pt x="2523" y="3093"/>
                  </a:cubicBezTo>
                  <a:cubicBezTo>
                    <a:pt x="2298" y="3347"/>
                    <a:pt x="1994" y="3522"/>
                    <a:pt x="1661" y="3522"/>
                  </a:cubicBezTo>
                  <a:cubicBezTo>
                    <a:pt x="1634" y="3522"/>
                    <a:pt x="1608" y="3521"/>
                    <a:pt x="1581" y="3519"/>
                  </a:cubicBezTo>
                  <a:cubicBezTo>
                    <a:pt x="791" y="3519"/>
                    <a:pt x="487" y="3063"/>
                    <a:pt x="487" y="1969"/>
                  </a:cubicBezTo>
                  <a:lnTo>
                    <a:pt x="487" y="206"/>
                  </a:lnTo>
                  <a:cubicBezTo>
                    <a:pt x="472" y="69"/>
                    <a:pt x="365" y="1"/>
                    <a:pt x="2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2"/>
            <p:cNvSpPr/>
            <p:nvPr/>
          </p:nvSpPr>
          <p:spPr>
            <a:xfrm>
              <a:off x="8022850" y="3930525"/>
              <a:ext cx="51700" cy="99625"/>
            </a:xfrm>
            <a:custGeom>
              <a:rect b="b" l="l" r="r" t="t"/>
              <a:pathLst>
                <a:path extrusionOk="0" h="3985" w="2068">
                  <a:moveTo>
                    <a:pt x="1767" y="0"/>
                  </a:moveTo>
                  <a:cubicBezTo>
                    <a:pt x="1225" y="0"/>
                    <a:pt x="745" y="267"/>
                    <a:pt x="456" y="671"/>
                  </a:cubicBezTo>
                  <a:lnTo>
                    <a:pt x="456" y="246"/>
                  </a:lnTo>
                  <a:cubicBezTo>
                    <a:pt x="441" y="109"/>
                    <a:pt x="335" y="41"/>
                    <a:pt x="228" y="41"/>
                  </a:cubicBezTo>
                  <a:cubicBezTo>
                    <a:pt x="122" y="41"/>
                    <a:pt x="16" y="109"/>
                    <a:pt x="1" y="246"/>
                  </a:cubicBezTo>
                  <a:lnTo>
                    <a:pt x="1" y="3772"/>
                  </a:lnTo>
                  <a:cubicBezTo>
                    <a:pt x="1" y="3893"/>
                    <a:pt x="92" y="3984"/>
                    <a:pt x="244" y="3984"/>
                  </a:cubicBezTo>
                  <a:cubicBezTo>
                    <a:pt x="365" y="3984"/>
                    <a:pt x="487" y="3893"/>
                    <a:pt x="487" y="3772"/>
                  </a:cubicBezTo>
                  <a:lnTo>
                    <a:pt x="487" y="1948"/>
                  </a:lnTo>
                  <a:cubicBezTo>
                    <a:pt x="487" y="1066"/>
                    <a:pt x="973" y="428"/>
                    <a:pt x="1855" y="428"/>
                  </a:cubicBezTo>
                  <a:cubicBezTo>
                    <a:pt x="1946" y="428"/>
                    <a:pt x="2067" y="337"/>
                    <a:pt x="2067" y="215"/>
                  </a:cubicBezTo>
                  <a:cubicBezTo>
                    <a:pt x="2067" y="94"/>
                    <a:pt x="1976" y="3"/>
                    <a:pt x="1855" y="3"/>
                  </a:cubicBezTo>
                  <a:cubicBezTo>
                    <a:pt x="1825" y="1"/>
                    <a:pt x="1796" y="0"/>
                    <a:pt x="17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2"/>
            <p:cNvSpPr/>
            <p:nvPr/>
          </p:nvSpPr>
          <p:spPr>
            <a:xfrm>
              <a:off x="8095050" y="3882325"/>
              <a:ext cx="91950" cy="148575"/>
            </a:xfrm>
            <a:custGeom>
              <a:rect b="b" l="l" r="r" t="t"/>
              <a:pathLst>
                <a:path extrusionOk="0" h="5943" w="3678">
                  <a:moveTo>
                    <a:pt x="2439" y="0"/>
                  </a:moveTo>
                  <a:cubicBezTo>
                    <a:pt x="1962" y="0"/>
                    <a:pt x="1492" y="118"/>
                    <a:pt x="1064" y="320"/>
                  </a:cubicBezTo>
                  <a:cubicBezTo>
                    <a:pt x="730" y="563"/>
                    <a:pt x="547" y="958"/>
                    <a:pt x="578" y="1383"/>
                  </a:cubicBezTo>
                  <a:lnTo>
                    <a:pt x="578" y="1991"/>
                  </a:lnTo>
                  <a:lnTo>
                    <a:pt x="213" y="1991"/>
                  </a:lnTo>
                  <a:cubicBezTo>
                    <a:pt x="122" y="1991"/>
                    <a:pt x="31" y="2083"/>
                    <a:pt x="31" y="2204"/>
                  </a:cubicBezTo>
                  <a:cubicBezTo>
                    <a:pt x="0" y="2326"/>
                    <a:pt x="91" y="2417"/>
                    <a:pt x="213" y="2417"/>
                  </a:cubicBezTo>
                  <a:lnTo>
                    <a:pt x="578" y="2417"/>
                  </a:lnTo>
                  <a:lnTo>
                    <a:pt x="578" y="5730"/>
                  </a:lnTo>
                  <a:cubicBezTo>
                    <a:pt x="562" y="5852"/>
                    <a:pt x="684" y="5912"/>
                    <a:pt x="806" y="5912"/>
                  </a:cubicBezTo>
                  <a:cubicBezTo>
                    <a:pt x="927" y="5912"/>
                    <a:pt x="1049" y="5852"/>
                    <a:pt x="1034" y="5730"/>
                  </a:cubicBezTo>
                  <a:lnTo>
                    <a:pt x="1034" y="2417"/>
                  </a:lnTo>
                  <a:lnTo>
                    <a:pt x="3192" y="2417"/>
                  </a:lnTo>
                  <a:lnTo>
                    <a:pt x="3192" y="5730"/>
                  </a:lnTo>
                  <a:cubicBezTo>
                    <a:pt x="3192" y="5852"/>
                    <a:pt x="3283" y="5943"/>
                    <a:pt x="3435" y="5943"/>
                  </a:cubicBezTo>
                  <a:cubicBezTo>
                    <a:pt x="3556" y="5943"/>
                    <a:pt x="3648" y="5852"/>
                    <a:pt x="3648" y="5730"/>
                  </a:cubicBezTo>
                  <a:lnTo>
                    <a:pt x="3648" y="2234"/>
                  </a:lnTo>
                  <a:cubicBezTo>
                    <a:pt x="3678" y="2113"/>
                    <a:pt x="3556" y="1991"/>
                    <a:pt x="3435" y="1991"/>
                  </a:cubicBezTo>
                  <a:lnTo>
                    <a:pt x="1034" y="1991"/>
                  </a:lnTo>
                  <a:lnTo>
                    <a:pt x="1034" y="1383"/>
                  </a:lnTo>
                  <a:cubicBezTo>
                    <a:pt x="1003" y="1079"/>
                    <a:pt x="1155" y="776"/>
                    <a:pt x="1398" y="624"/>
                  </a:cubicBezTo>
                  <a:cubicBezTo>
                    <a:pt x="1755" y="471"/>
                    <a:pt x="2133" y="403"/>
                    <a:pt x="2514" y="403"/>
                  </a:cubicBezTo>
                  <a:cubicBezTo>
                    <a:pt x="2588" y="403"/>
                    <a:pt x="2662" y="406"/>
                    <a:pt x="2736" y="411"/>
                  </a:cubicBezTo>
                  <a:cubicBezTo>
                    <a:pt x="2749" y="414"/>
                    <a:pt x="2762" y="416"/>
                    <a:pt x="2774" y="416"/>
                  </a:cubicBezTo>
                  <a:cubicBezTo>
                    <a:pt x="2966" y="416"/>
                    <a:pt x="2966" y="11"/>
                    <a:pt x="2774" y="11"/>
                  </a:cubicBezTo>
                  <a:cubicBezTo>
                    <a:pt x="2762" y="11"/>
                    <a:pt x="2749" y="12"/>
                    <a:pt x="2736" y="16"/>
                  </a:cubicBezTo>
                  <a:cubicBezTo>
                    <a:pt x="2637" y="5"/>
                    <a:pt x="2538" y="0"/>
                    <a:pt x="24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2"/>
            <p:cNvSpPr/>
            <p:nvPr/>
          </p:nvSpPr>
          <p:spPr>
            <a:xfrm>
              <a:off x="8223450" y="3930525"/>
              <a:ext cx="83625" cy="100375"/>
            </a:xfrm>
            <a:custGeom>
              <a:rect b="b" l="l" r="r" t="t"/>
              <a:pathLst>
                <a:path extrusionOk="0" h="4015" w="3345">
                  <a:moveTo>
                    <a:pt x="1772" y="0"/>
                  </a:moveTo>
                  <a:cubicBezTo>
                    <a:pt x="1256" y="0"/>
                    <a:pt x="776" y="269"/>
                    <a:pt x="487" y="702"/>
                  </a:cubicBezTo>
                  <a:lnTo>
                    <a:pt x="487" y="246"/>
                  </a:lnTo>
                  <a:cubicBezTo>
                    <a:pt x="457" y="109"/>
                    <a:pt x="343" y="41"/>
                    <a:pt x="233" y="41"/>
                  </a:cubicBezTo>
                  <a:cubicBezTo>
                    <a:pt x="123" y="41"/>
                    <a:pt x="16" y="109"/>
                    <a:pt x="1" y="246"/>
                  </a:cubicBezTo>
                  <a:lnTo>
                    <a:pt x="1" y="3772"/>
                  </a:lnTo>
                  <a:cubicBezTo>
                    <a:pt x="1" y="3893"/>
                    <a:pt x="123" y="4015"/>
                    <a:pt x="244" y="4015"/>
                  </a:cubicBezTo>
                  <a:cubicBezTo>
                    <a:pt x="366" y="4015"/>
                    <a:pt x="487" y="3893"/>
                    <a:pt x="487" y="3772"/>
                  </a:cubicBezTo>
                  <a:lnTo>
                    <a:pt x="487" y="1948"/>
                  </a:lnTo>
                  <a:cubicBezTo>
                    <a:pt x="487" y="1066"/>
                    <a:pt x="974" y="458"/>
                    <a:pt x="1764" y="458"/>
                  </a:cubicBezTo>
                  <a:cubicBezTo>
                    <a:pt x="2554" y="458"/>
                    <a:pt x="2858" y="914"/>
                    <a:pt x="2858" y="2009"/>
                  </a:cubicBezTo>
                  <a:lnTo>
                    <a:pt x="2858" y="3772"/>
                  </a:lnTo>
                  <a:cubicBezTo>
                    <a:pt x="2858" y="3893"/>
                    <a:pt x="2949" y="4015"/>
                    <a:pt x="3101" y="4015"/>
                  </a:cubicBezTo>
                  <a:cubicBezTo>
                    <a:pt x="3223" y="4015"/>
                    <a:pt x="3345" y="3893"/>
                    <a:pt x="3345" y="3772"/>
                  </a:cubicBezTo>
                  <a:lnTo>
                    <a:pt x="3345" y="2009"/>
                  </a:lnTo>
                  <a:cubicBezTo>
                    <a:pt x="3345" y="671"/>
                    <a:pt x="2828" y="3"/>
                    <a:pt x="1855" y="3"/>
                  </a:cubicBezTo>
                  <a:cubicBezTo>
                    <a:pt x="1827" y="1"/>
                    <a:pt x="1800" y="0"/>
                    <a:pt x="17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2"/>
            <p:cNvSpPr/>
            <p:nvPr/>
          </p:nvSpPr>
          <p:spPr>
            <a:xfrm>
              <a:off x="8329850" y="3930500"/>
              <a:ext cx="95000" cy="149100"/>
            </a:xfrm>
            <a:custGeom>
              <a:rect b="b" l="l" r="r" t="t"/>
              <a:pathLst>
                <a:path extrusionOk="0" h="5964" w="3800">
                  <a:moveTo>
                    <a:pt x="2037" y="459"/>
                  </a:moveTo>
                  <a:cubicBezTo>
                    <a:pt x="2858" y="459"/>
                    <a:pt x="3314" y="1007"/>
                    <a:pt x="3314" y="1918"/>
                  </a:cubicBezTo>
                  <a:lnTo>
                    <a:pt x="3314" y="2070"/>
                  </a:lnTo>
                  <a:cubicBezTo>
                    <a:pt x="3314" y="2959"/>
                    <a:pt x="2880" y="3531"/>
                    <a:pt x="2098" y="3531"/>
                  </a:cubicBezTo>
                  <a:cubicBezTo>
                    <a:pt x="2078" y="3531"/>
                    <a:pt x="2058" y="3530"/>
                    <a:pt x="2037" y="3529"/>
                  </a:cubicBezTo>
                  <a:cubicBezTo>
                    <a:pt x="1672" y="3529"/>
                    <a:pt x="1338" y="3377"/>
                    <a:pt x="1125" y="3104"/>
                  </a:cubicBezTo>
                  <a:cubicBezTo>
                    <a:pt x="548" y="2466"/>
                    <a:pt x="548" y="1523"/>
                    <a:pt x="1125" y="885"/>
                  </a:cubicBezTo>
                  <a:cubicBezTo>
                    <a:pt x="1338" y="611"/>
                    <a:pt x="1672" y="459"/>
                    <a:pt x="2037" y="459"/>
                  </a:cubicBezTo>
                  <a:close/>
                  <a:moveTo>
                    <a:pt x="2037" y="1"/>
                  </a:moveTo>
                  <a:cubicBezTo>
                    <a:pt x="2007" y="1"/>
                    <a:pt x="1976" y="2"/>
                    <a:pt x="1946" y="4"/>
                  </a:cubicBezTo>
                  <a:cubicBezTo>
                    <a:pt x="1490" y="34"/>
                    <a:pt x="1034" y="247"/>
                    <a:pt x="730" y="581"/>
                  </a:cubicBezTo>
                  <a:cubicBezTo>
                    <a:pt x="0" y="1402"/>
                    <a:pt x="0" y="2618"/>
                    <a:pt x="730" y="3438"/>
                  </a:cubicBezTo>
                  <a:cubicBezTo>
                    <a:pt x="1034" y="3773"/>
                    <a:pt x="1490" y="3985"/>
                    <a:pt x="1946" y="4016"/>
                  </a:cubicBezTo>
                  <a:cubicBezTo>
                    <a:pt x="1976" y="4017"/>
                    <a:pt x="2007" y="4018"/>
                    <a:pt x="2037" y="4018"/>
                  </a:cubicBezTo>
                  <a:cubicBezTo>
                    <a:pt x="2550" y="4018"/>
                    <a:pt x="3027" y="3777"/>
                    <a:pt x="3314" y="3347"/>
                  </a:cubicBezTo>
                  <a:lnTo>
                    <a:pt x="3314" y="3955"/>
                  </a:lnTo>
                  <a:cubicBezTo>
                    <a:pt x="3314" y="4988"/>
                    <a:pt x="2858" y="5505"/>
                    <a:pt x="1976" y="5505"/>
                  </a:cubicBezTo>
                  <a:cubicBezTo>
                    <a:pt x="1940" y="5508"/>
                    <a:pt x="1905" y="5509"/>
                    <a:pt x="1869" y="5509"/>
                  </a:cubicBezTo>
                  <a:cubicBezTo>
                    <a:pt x="1480" y="5509"/>
                    <a:pt x="1102" y="5358"/>
                    <a:pt x="851" y="5080"/>
                  </a:cubicBezTo>
                  <a:lnTo>
                    <a:pt x="821" y="5080"/>
                  </a:lnTo>
                  <a:cubicBezTo>
                    <a:pt x="791" y="5019"/>
                    <a:pt x="730" y="4988"/>
                    <a:pt x="669" y="4988"/>
                  </a:cubicBezTo>
                  <a:cubicBezTo>
                    <a:pt x="517" y="4988"/>
                    <a:pt x="426" y="5110"/>
                    <a:pt x="426" y="5232"/>
                  </a:cubicBezTo>
                  <a:cubicBezTo>
                    <a:pt x="426" y="5292"/>
                    <a:pt x="456" y="5353"/>
                    <a:pt x="487" y="5414"/>
                  </a:cubicBezTo>
                  <a:cubicBezTo>
                    <a:pt x="857" y="5756"/>
                    <a:pt x="1360" y="5964"/>
                    <a:pt x="1872" y="5964"/>
                  </a:cubicBezTo>
                  <a:cubicBezTo>
                    <a:pt x="1907" y="5964"/>
                    <a:pt x="1942" y="5963"/>
                    <a:pt x="1976" y="5961"/>
                  </a:cubicBezTo>
                  <a:cubicBezTo>
                    <a:pt x="3192" y="5961"/>
                    <a:pt x="3800" y="5232"/>
                    <a:pt x="3800" y="3955"/>
                  </a:cubicBezTo>
                  <a:lnTo>
                    <a:pt x="3800" y="247"/>
                  </a:lnTo>
                  <a:cubicBezTo>
                    <a:pt x="3800" y="125"/>
                    <a:pt x="3678" y="4"/>
                    <a:pt x="3557" y="4"/>
                  </a:cubicBezTo>
                  <a:cubicBezTo>
                    <a:pt x="3435" y="4"/>
                    <a:pt x="3314" y="125"/>
                    <a:pt x="3314" y="247"/>
                  </a:cubicBezTo>
                  <a:lnTo>
                    <a:pt x="3314" y="672"/>
                  </a:lnTo>
                  <a:cubicBezTo>
                    <a:pt x="3027" y="242"/>
                    <a:pt x="2550" y="1"/>
                    <a:pt x="20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2"/>
            <p:cNvSpPr/>
            <p:nvPr/>
          </p:nvSpPr>
          <p:spPr>
            <a:xfrm>
              <a:off x="7842000" y="4100025"/>
              <a:ext cx="113250" cy="119625"/>
            </a:xfrm>
            <a:custGeom>
              <a:rect b="b" l="l" r="r" t="t"/>
              <a:pathLst>
                <a:path extrusionOk="0" h="4785" w="4530">
                  <a:moveTo>
                    <a:pt x="2645" y="1"/>
                  </a:moveTo>
                  <a:cubicBezTo>
                    <a:pt x="2006" y="1"/>
                    <a:pt x="1399" y="244"/>
                    <a:pt x="943" y="700"/>
                  </a:cubicBezTo>
                  <a:cubicBezTo>
                    <a:pt x="0" y="1642"/>
                    <a:pt x="0" y="3162"/>
                    <a:pt x="943" y="4104"/>
                  </a:cubicBezTo>
                  <a:cubicBezTo>
                    <a:pt x="1425" y="4556"/>
                    <a:pt x="2042" y="4784"/>
                    <a:pt x="2652" y="4784"/>
                  </a:cubicBezTo>
                  <a:cubicBezTo>
                    <a:pt x="3273" y="4784"/>
                    <a:pt x="3887" y="4549"/>
                    <a:pt x="4347" y="4074"/>
                  </a:cubicBezTo>
                  <a:cubicBezTo>
                    <a:pt x="4499" y="3922"/>
                    <a:pt x="4408" y="3679"/>
                    <a:pt x="4195" y="3679"/>
                  </a:cubicBezTo>
                  <a:cubicBezTo>
                    <a:pt x="4134" y="3679"/>
                    <a:pt x="4073" y="3709"/>
                    <a:pt x="4043" y="3739"/>
                  </a:cubicBezTo>
                  <a:cubicBezTo>
                    <a:pt x="3678" y="4165"/>
                    <a:pt x="3162" y="4378"/>
                    <a:pt x="2614" y="4378"/>
                  </a:cubicBezTo>
                  <a:cubicBezTo>
                    <a:pt x="2098" y="4378"/>
                    <a:pt x="1581" y="4165"/>
                    <a:pt x="1247" y="3800"/>
                  </a:cubicBezTo>
                  <a:cubicBezTo>
                    <a:pt x="487" y="3010"/>
                    <a:pt x="487" y="1764"/>
                    <a:pt x="1247" y="1004"/>
                  </a:cubicBezTo>
                  <a:cubicBezTo>
                    <a:pt x="1560" y="634"/>
                    <a:pt x="2033" y="423"/>
                    <a:pt x="2542" y="423"/>
                  </a:cubicBezTo>
                  <a:cubicBezTo>
                    <a:pt x="2576" y="423"/>
                    <a:pt x="2610" y="424"/>
                    <a:pt x="2645" y="426"/>
                  </a:cubicBezTo>
                  <a:cubicBezTo>
                    <a:pt x="3162" y="426"/>
                    <a:pt x="3709" y="639"/>
                    <a:pt x="4043" y="1065"/>
                  </a:cubicBezTo>
                  <a:cubicBezTo>
                    <a:pt x="4104" y="1095"/>
                    <a:pt x="4165" y="1125"/>
                    <a:pt x="4195" y="1125"/>
                  </a:cubicBezTo>
                  <a:cubicBezTo>
                    <a:pt x="4408" y="1125"/>
                    <a:pt x="4529" y="882"/>
                    <a:pt x="4377" y="730"/>
                  </a:cubicBezTo>
                  <a:cubicBezTo>
                    <a:pt x="3921" y="244"/>
                    <a:pt x="3283" y="1"/>
                    <a:pt x="26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2"/>
            <p:cNvSpPr/>
            <p:nvPr/>
          </p:nvSpPr>
          <p:spPr>
            <a:xfrm>
              <a:off x="7980300" y="4100225"/>
              <a:ext cx="69175" cy="118375"/>
            </a:xfrm>
            <a:custGeom>
              <a:rect b="b" l="l" r="r" t="t"/>
              <a:pathLst>
                <a:path extrusionOk="0" h="4735" w="2767">
                  <a:moveTo>
                    <a:pt x="198" y="0"/>
                  </a:moveTo>
                  <a:cubicBezTo>
                    <a:pt x="99" y="0"/>
                    <a:pt x="0" y="69"/>
                    <a:pt x="0" y="206"/>
                  </a:cubicBezTo>
                  <a:lnTo>
                    <a:pt x="0" y="4522"/>
                  </a:lnTo>
                  <a:cubicBezTo>
                    <a:pt x="0" y="4643"/>
                    <a:pt x="92" y="4734"/>
                    <a:pt x="183" y="4734"/>
                  </a:cubicBezTo>
                  <a:lnTo>
                    <a:pt x="2584" y="4734"/>
                  </a:lnTo>
                  <a:cubicBezTo>
                    <a:pt x="2766" y="4704"/>
                    <a:pt x="2766" y="4400"/>
                    <a:pt x="2584" y="4370"/>
                  </a:cubicBezTo>
                  <a:lnTo>
                    <a:pt x="396" y="4370"/>
                  </a:lnTo>
                  <a:lnTo>
                    <a:pt x="396" y="206"/>
                  </a:lnTo>
                  <a:cubicBezTo>
                    <a:pt x="396" y="69"/>
                    <a:pt x="297" y="0"/>
                    <a:pt x="1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2"/>
            <p:cNvSpPr/>
            <p:nvPr/>
          </p:nvSpPr>
          <p:spPr>
            <a:xfrm>
              <a:off x="8061600" y="4100225"/>
              <a:ext cx="96525" cy="121425"/>
            </a:xfrm>
            <a:custGeom>
              <a:rect b="b" l="l" r="r" t="t"/>
              <a:pathLst>
                <a:path extrusionOk="0" h="4857" w="3861">
                  <a:moveTo>
                    <a:pt x="259" y="0"/>
                  </a:moveTo>
                  <a:cubicBezTo>
                    <a:pt x="160" y="0"/>
                    <a:pt x="61" y="69"/>
                    <a:pt x="61" y="206"/>
                  </a:cubicBezTo>
                  <a:lnTo>
                    <a:pt x="61" y="2880"/>
                  </a:lnTo>
                  <a:cubicBezTo>
                    <a:pt x="1" y="3975"/>
                    <a:pt x="882" y="4856"/>
                    <a:pt x="1946" y="4856"/>
                  </a:cubicBezTo>
                  <a:cubicBezTo>
                    <a:pt x="3010" y="4856"/>
                    <a:pt x="3861" y="3975"/>
                    <a:pt x="3831" y="2880"/>
                  </a:cubicBezTo>
                  <a:lnTo>
                    <a:pt x="3831" y="206"/>
                  </a:lnTo>
                  <a:cubicBezTo>
                    <a:pt x="3831" y="69"/>
                    <a:pt x="3724" y="0"/>
                    <a:pt x="3618" y="0"/>
                  </a:cubicBezTo>
                  <a:cubicBezTo>
                    <a:pt x="3511" y="0"/>
                    <a:pt x="3405" y="69"/>
                    <a:pt x="3405" y="206"/>
                  </a:cubicBezTo>
                  <a:lnTo>
                    <a:pt x="3405" y="2880"/>
                  </a:lnTo>
                  <a:cubicBezTo>
                    <a:pt x="3435" y="3275"/>
                    <a:pt x="3253" y="3671"/>
                    <a:pt x="2979" y="3944"/>
                  </a:cubicBezTo>
                  <a:cubicBezTo>
                    <a:pt x="2706" y="4218"/>
                    <a:pt x="2341" y="4370"/>
                    <a:pt x="1946" y="4370"/>
                  </a:cubicBezTo>
                  <a:cubicBezTo>
                    <a:pt x="1125" y="4370"/>
                    <a:pt x="457" y="3701"/>
                    <a:pt x="457" y="2880"/>
                  </a:cubicBezTo>
                  <a:lnTo>
                    <a:pt x="457" y="206"/>
                  </a:lnTo>
                  <a:cubicBezTo>
                    <a:pt x="457" y="69"/>
                    <a:pt x="358" y="0"/>
                    <a:pt x="2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2"/>
            <p:cNvSpPr/>
            <p:nvPr/>
          </p:nvSpPr>
          <p:spPr>
            <a:xfrm>
              <a:off x="8188500" y="4100800"/>
              <a:ext cx="91975" cy="117800"/>
            </a:xfrm>
            <a:custGeom>
              <a:rect b="b" l="l" r="r" t="t"/>
              <a:pathLst>
                <a:path extrusionOk="0" h="4712" w="3679">
                  <a:moveTo>
                    <a:pt x="2007" y="365"/>
                  </a:moveTo>
                  <a:cubicBezTo>
                    <a:pt x="2432" y="365"/>
                    <a:pt x="2797" y="730"/>
                    <a:pt x="2828" y="1186"/>
                  </a:cubicBezTo>
                  <a:cubicBezTo>
                    <a:pt x="2828" y="1398"/>
                    <a:pt x="2767" y="1611"/>
                    <a:pt x="2615" y="1763"/>
                  </a:cubicBezTo>
                  <a:cubicBezTo>
                    <a:pt x="2463" y="1915"/>
                    <a:pt x="2250" y="2006"/>
                    <a:pt x="2068" y="2006"/>
                  </a:cubicBezTo>
                  <a:lnTo>
                    <a:pt x="426" y="2006"/>
                  </a:lnTo>
                  <a:lnTo>
                    <a:pt x="426" y="365"/>
                  </a:lnTo>
                  <a:close/>
                  <a:moveTo>
                    <a:pt x="2007" y="2371"/>
                  </a:moveTo>
                  <a:cubicBezTo>
                    <a:pt x="2280" y="2371"/>
                    <a:pt x="2524" y="2462"/>
                    <a:pt x="2706" y="2645"/>
                  </a:cubicBezTo>
                  <a:cubicBezTo>
                    <a:pt x="2919" y="2827"/>
                    <a:pt x="3010" y="3100"/>
                    <a:pt x="3010" y="3374"/>
                  </a:cubicBezTo>
                  <a:cubicBezTo>
                    <a:pt x="3010" y="3617"/>
                    <a:pt x="2919" y="3891"/>
                    <a:pt x="2706" y="4073"/>
                  </a:cubicBezTo>
                  <a:cubicBezTo>
                    <a:pt x="2524" y="4256"/>
                    <a:pt x="2280" y="4347"/>
                    <a:pt x="2007" y="4347"/>
                  </a:cubicBezTo>
                  <a:lnTo>
                    <a:pt x="426" y="4347"/>
                  </a:lnTo>
                  <a:lnTo>
                    <a:pt x="426" y="2371"/>
                  </a:lnTo>
                  <a:close/>
                  <a:moveTo>
                    <a:pt x="214" y="0"/>
                  </a:moveTo>
                  <a:cubicBezTo>
                    <a:pt x="92" y="0"/>
                    <a:pt x="1" y="91"/>
                    <a:pt x="31" y="213"/>
                  </a:cubicBezTo>
                  <a:lnTo>
                    <a:pt x="31" y="4499"/>
                  </a:lnTo>
                  <a:cubicBezTo>
                    <a:pt x="1" y="4620"/>
                    <a:pt x="92" y="4711"/>
                    <a:pt x="214" y="4711"/>
                  </a:cubicBezTo>
                  <a:lnTo>
                    <a:pt x="2068" y="4711"/>
                  </a:lnTo>
                  <a:cubicBezTo>
                    <a:pt x="2828" y="4711"/>
                    <a:pt x="3436" y="4104"/>
                    <a:pt x="3436" y="3374"/>
                  </a:cubicBezTo>
                  <a:cubicBezTo>
                    <a:pt x="3405" y="2857"/>
                    <a:pt x="3132" y="2401"/>
                    <a:pt x="2706" y="2158"/>
                  </a:cubicBezTo>
                  <a:cubicBezTo>
                    <a:pt x="3679" y="1520"/>
                    <a:pt x="3223" y="0"/>
                    <a:pt x="20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2"/>
            <p:cNvSpPr/>
            <p:nvPr/>
          </p:nvSpPr>
          <p:spPr>
            <a:xfrm>
              <a:off x="7922150" y="4295463"/>
              <a:ext cx="66900" cy="118150"/>
            </a:xfrm>
            <a:custGeom>
              <a:rect b="b" l="l" r="r" t="t"/>
              <a:pathLst>
                <a:path extrusionOk="0" h="4726" w="2676">
                  <a:moveTo>
                    <a:pt x="1253" y="1"/>
                  </a:moveTo>
                  <a:cubicBezTo>
                    <a:pt x="763" y="1"/>
                    <a:pt x="273" y="264"/>
                    <a:pt x="61" y="834"/>
                  </a:cubicBezTo>
                  <a:cubicBezTo>
                    <a:pt x="61" y="865"/>
                    <a:pt x="61" y="865"/>
                    <a:pt x="61" y="895"/>
                  </a:cubicBezTo>
                  <a:cubicBezTo>
                    <a:pt x="61" y="1017"/>
                    <a:pt x="152" y="1108"/>
                    <a:pt x="274" y="1108"/>
                  </a:cubicBezTo>
                  <a:cubicBezTo>
                    <a:pt x="365" y="1108"/>
                    <a:pt x="456" y="1047"/>
                    <a:pt x="456" y="956"/>
                  </a:cubicBezTo>
                  <a:cubicBezTo>
                    <a:pt x="487" y="865"/>
                    <a:pt x="517" y="804"/>
                    <a:pt x="578" y="743"/>
                  </a:cubicBezTo>
                  <a:cubicBezTo>
                    <a:pt x="608" y="683"/>
                    <a:pt x="669" y="622"/>
                    <a:pt x="699" y="591"/>
                  </a:cubicBezTo>
                  <a:cubicBezTo>
                    <a:pt x="882" y="470"/>
                    <a:pt x="1095" y="409"/>
                    <a:pt x="1277" y="409"/>
                  </a:cubicBezTo>
                  <a:cubicBezTo>
                    <a:pt x="1310" y="405"/>
                    <a:pt x="1343" y="403"/>
                    <a:pt x="1376" y="403"/>
                  </a:cubicBezTo>
                  <a:cubicBezTo>
                    <a:pt x="1820" y="403"/>
                    <a:pt x="2187" y="777"/>
                    <a:pt x="2158" y="1230"/>
                  </a:cubicBezTo>
                  <a:cubicBezTo>
                    <a:pt x="2158" y="1412"/>
                    <a:pt x="2098" y="1564"/>
                    <a:pt x="2006" y="1716"/>
                  </a:cubicBezTo>
                  <a:lnTo>
                    <a:pt x="61" y="4391"/>
                  </a:lnTo>
                  <a:cubicBezTo>
                    <a:pt x="31" y="4421"/>
                    <a:pt x="0" y="4452"/>
                    <a:pt x="0" y="4512"/>
                  </a:cubicBezTo>
                  <a:cubicBezTo>
                    <a:pt x="0" y="4634"/>
                    <a:pt x="92" y="4725"/>
                    <a:pt x="213" y="4725"/>
                  </a:cubicBezTo>
                  <a:lnTo>
                    <a:pt x="2432" y="4725"/>
                  </a:lnTo>
                  <a:cubicBezTo>
                    <a:pt x="2675" y="4725"/>
                    <a:pt x="2675" y="4330"/>
                    <a:pt x="2432" y="4330"/>
                  </a:cubicBezTo>
                  <a:lnTo>
                    <a:pt x="578" y="4330"/>
                  </a:lnTo>
                  <a:lnTo>
                    <a:pt x="2341" y="1929"/>
                  </a:lnTo>
                  <a:cubicBezTo>
                    <a:pt x="2493" y="1716"/>
                    <a:pt x="2554" y="1473"/>
                    <a:pt x="2554" y="1230"/>
                  </a:cubicBezTo>
                  <a:cubicBezTo>
                    <a:pt x="2519" y="441"/>
                    <a:pt x="1886" y="1"/>
                    <a:pt x="12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2"/>
            <p:cNvSpPr/>
            <p:nvPr/>
          </p:nvSpPr>
          <p:spPr>
            <a:xfrm>
              <a:off x="8008025" y="4295038"/>
              <a:ext cx="76775" cy="119325"/>
            </a:xfrm>
            <a:custGeom>
              <a:rect b="b" l="l" r="r" t="t"/>
              <a:pathLst>
                <a:path extrusionOk="0" h="4773" w="3071">
                  <a:moveTo>
                    <a:pt x="1550" y="396"/>
                  </a:moveTo>
                  <a:cubicBezTo>
                    <a:pt x="2280" y="396"/>
                    <a:pt x="2644" y="1064"/>
                    <a:pt x="2644" y="2371"/>
                  </a:cubicBezTo>
                  <a:cubicBezTo>
                    <a:pt x="2644" y="3709"/>
                    <a:pt x="2280" y="4377"/>
                    <a:pt x="1550" y="4377"/>
                  </a:cubicBezTo>
                  <a:lnTo>
                    <a:pt x="1520" y="4377"/>
                  </a:lnTo>
                  <a:cubicBezTo>
                    <a:pt x="790" y="4377"/>
                    <a:pt x="426" y="3678"/>
                    <a:pt x="426" y="2371"/>
                  </a:cubicBezTo>
                  <a:cubicBezTo>
                    <a:pt x="426" y="1064"/>
                    <a:pt x="821" y="396"/>
                    <a:pt x="1550" y="396"/>
                  </a:cubicBezTo>
                  <a:close/>
                  <a:moveTo>
                    <a:pt x="1550" y="0"/>
                  </a:moveTo>
                  <a:cubicBezTo>
                    <a:pt x="517" y="0"/>
                    <a:pt x="0" y="882"/>
                    <a:pt x="0" y="2371"/>
                  </a:cubicBezTo>
                  <a:cubicBezTo>
                    <a:pt x="0" y="3861"/>
                    <a:pt x="547" y="4773"/>
                    <a:pt x="1550" y="4773"/>
                  </a:cubicBezTo>
                  <a:cubicBezTo>
                    <a:pt x="2553" y="4773"/>
                    <a:pt x="3070" y="3861"/>
                    <a:pt x="3070" y="2371"/>
                  </a:cubicBezTo>
                  <a:cubicBezTo>
                    <a:pt x="3070" y="882"/>
                    <a:pt x="2584" y="0"/>
                    <a:pt x="1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2"/>
            <p:cNvSpPr/>
            <p:nvPr/>
          </p:nvSpPr>
          <p:spPr>
            <a:xfrm>
              <a:off x="8108325" y="4295788"/>
              <a:ext cx="66900" cy="118575"/>
            </a:xfrm>
            <a:custGeom>
              <a:rect b="b" l="l" r="r" t="t"/>
              <a:pathLst>
                <a:path extrusionOk="0" h="4743" w="2676">
                  <a:moveTo>
                    <a:pt x="547" y="1"/>
                  </a:moveTo>
                  <a:cubicBezTo>
                    <a:pt x="456" y="1"/>
                    <a:pt x="365" y="62"/>
                    <a:pt x="335" y="183"/>
                  </a:cubicBezTo>
                  <a:lnTo>
                    <a:pt x="0" y="2524"/>
                  </a:lnTo>
                  <a:cubicBezTo>
                    <a:pt x="0" y="2645"/>
                    <a:pt x="91" y="2736"/>
                    <a:pt x="213" y="2736"/>
                  </a:cubicBezTo>
                  <a:cubicBezTo>
                    <a:pt x="304" y="2736"/>
                    <a:pt x="365" y="2676"/>
                    <a:pt x="395" y="2554"/>
                  </a:cubicBezTo>
                  <a:cubicBezTo>
                    <a:pt x="487" y="2432"/>
                    <a:pt x="578" y="2311"/>
                    <a:pt x="699" y="2220"/>
                  </a:cubicBezTo>
                  <a:cubicBezTo>
                    <a:pt x="851" y="2098"/>
                    <a:pt x="1064" y="2037"/>
                    <a:pt x="1247" y="2037"/>
                  </a:cubicBezTo>
                  <a:cubicBezTo>
                    <a:pt x="1885" y="2037"/>
                    <a:pt x="2250" y="2463"/>
                    <a:pt x="2250" y="3223"/>
                  </a:cubicBezTo>
                  <a:cubicBezTo>
                    <a:pt x="2250" y="3891"/>
                    <a:pt x="1885" y="4378"/>
                    <a:pt x="1338" y="4378"/>
                  </a:cubicBezTo>
                  <a:cubicBezTo>
                    <a:pt x="1095" y="4378"/>
                    <a:pt x="851" y="4317"/>
                    <a:pt x="669" y="4165"/>
                  </a:cubicBezTo>
                  <a:cubicBezTo>
                    <a:pt x="517" y="4074"/>
                    <a:pt x="426" y="3922"/>
                    <a:pt x="365" y="3770"/>
                  </a:cubicBezTo>
                  <a:cubicBezTo>
                    <a:pt x="365" y="3679"/>
                    <a:pt x="304" y="3648"/>
                    <a:pt x="183" y="3648"/>
                  </a:cubicBezTo>
                  <a:cubicBezTo>
                    <a:pt x="61" y="3648"/>
                    <a:pt x="0" y="3739"/>
                    <a:pt x="0" y="3831"/>
                  </a:cubicBezTo>
                  <a:cubicBezTo>
                    <a:pt x="0" y="3861"/>
                    <a:pt x="0" y="3891"/>
                    <a:pt x="0" y="3922"/>
                  </a:cubicBezTo>
                  <a:cubicBezTo>
                    <a:pt x="31" y="4043"/>
                    <a:pt x="91" y="4135"/>
                    <a:pt x="183" y="4226"/>
                  </a:cubicBezTo>
                  <a:cubicBezTo>
                    <a:pt x="243" y="4317"/>
                    <a:pt x="335" y="4408"/>
                    <a:pt x="395" y="4469"/>
                  </a:cubicBezTo>
                  <a:cubicBezTo>
                    <a:pt x="669" y="4651"/>
                    <a:pt x="1003" y="4743"/>
                    <a:pt x="1338" y="4743"/>
                  </a:cubicBezTo>
                  <a:cubicBezTo>
                    <a:pt x="1702" y="4743"/>
                    <a:pt x="2067" y="4591"/>
                    <a:pt x="2280" y="4317"/>
                  </a:cubicBezTo>
                  <a:cubicBezTo>
                    <a:pt x="2554" y="4013"/>
                    <a:pt x="2675" y="3618"/>
                    <a:pt x="2675" y="3223"/>
                  </a:cubicBezTo>
                  <a:cubicBezTo>
                    <a:pt x="2675" y="2828"/>
                    <a:pt x="2554" y="2432"/>
                    <a:pt x="2280" y="2128"/>
                  </a:cubicBezTo>
                  <a:cubicBezTo>
                    <a:pt x="2037" y="1825"/>
                    <a:pt x="1642" y="1673"/>
                    <a:pt x="1247" y="1673"/>
                  </a:cubicBezTo>
                  <a:cubicBezTo>
                    <a:pt x="973" y="1673"/>
                    <a:pt x="730" y="1764"/>
                    <a:pt x="487" y="1916"/>
                  </a:cubicBezTo>
                  <a:lnTo>
                    <a:pt x="730" y="366"/>
                  </a:lnTo>
                  <a:lnTo>
                    <a:pt x="2189" y="366"/>
                  </a:lnTo>
                  <a:cubicBezTo>
                    <a:pt x="2462" y="366"/>
                    <a:pt x="2462" y="1"/>
                    <a:pt x="21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62"/>
          <p:cNvGrpSpPr/>
          <p:nvPr/>
        </p:nvGrpSpPr>
        <p:grpSpPr>
          <a:xfrm>
            <a:off x="4839350" y="3734792"/>
            <a:ext cx="1263091" cy="889063"/>
            <a:chOff x="4829400" y="3444988"/>
            <a:chExt cx="1661525" cy="1169513"/>
          </a:xfrm>
        </p:grpSpPr>
        <p:grpSp>
          <p:nvGrpSpPr>
            <p:cNvPr id="1865" name="Google Shape;1865;p62"/>
            <p:cNvGrpSpPr/>
            <p:nvPr/>
          </p:nvGrpSpPr>
          <p:grpSpPr>
            <a:xfrm>
              <a:off x="4829400" y="3444988"/>
              <a:ext cx="1661150" cy="1169500"/>
              <a:chOff x="2694600" y="3376613"/>
              <a:chExt cx="1661150" cy="1169500"/>
            </a:xfrm>
          </p:grpSpPr>
          <p:sp>
            <p:nvSpPr>
              <p:cNvPr id="1866" name="Google Shape;1866;p62"/>
              <p:cNvSpPr/>
              <p:nvPr/>
            </p:nvSpPr>
            <p:spPr>
              <a:xfrm>
                <a:off x="2694600" y="3531638"/>
                <a:ext cx="1661150" cy="1014475"/>
              </a:xfrm>
              <a:custGeom>
                <a:rect b="b" l="l" r="r" t="t"/>
                <a:pathLst>
                  <a:path extrusionOk="0" h="40579" w="66446">
                    <a:moveTo>
                      <a:pt x="3557" y="0"/>
                    </a:moveTo>
                    <a:cubicBezTo>
                      <a:pt x="1581" y="0"/>
                      <a:pt x="1" y="1581"/>
                      <a:pt x="1" y="3557"/>
                    </a:cubicBezTo>
                    <a:lnTo>
                      <a:pt x="1" y="37053"/>
                    </a:lnTo>
                    <a:cubicBezTo>
                      <a:pt x="1" y="38998"/>
                      <a:pt x="1581" y="40579"/>
                      <a:pt x="3557" y="40579"/>
                    </a:cubicBezTo>
                    <a:lnTo>
                      <a:pt x="62889" y="40579"/>
                    </a:lnTo>
                    <a:cubicBezTo>
                      <a:pt x="64865" y="40579"/>
                      <a:pt x="66446" y="38998"/>
                      <a:pt x="66446" y="37053"/>
                    </a:cubicBezTo>
                    <a:lnTo>
                      <a:pt x="66446" y="3557"/>
                    </a:lnTo>
                    <a:cubicBezTo>
                      <a:pt x="66446" y="1581"/>
                      <a:pt x="64865" y="0"/>
                      <a:pt x="62889" y="0"/>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2"/>
              <p:cNvSpPr/>
              <p:nvPr/>
            </p:nvSpPr>
            <p:spPr>
              <a:xfrm>
                <a:off x="3115575" y="3805963"/>
                <a:ext cx="36500" cy="67025"/>
              </a:xfrm>
              <a:custGeom>
                <a:rect b="b" l="l" r="r" t="t"/>
                <a:pathLst>
                  <a:path extrusionOk="0" h="2681" w="1460">
                    <a:moveTo>
                      <a:pt x="275" y="0"/>
                    </a:moveTo>
                    <a:lnTo>
                      <a:pt x="275" y="517"/>
                    </a:lnTo>
                    <a:lnTo>
                      <a:pt x="1" y="517"/>
                    </a:lnTo>
                    <a:lnTo>
                      <a:pt x="1" y="1216"/>
                    </a:lnTo>
                    <a:lnTo>
                      <a:pt x="275" y="1216"/>
                    </a:lnTo>
                    <a:lnTo>
                      <a:pt x="275" y="1794"/>
                    </a:lnTo>
                    <a:cubicBezTo>
                      <a:pt x="189" y="2277"/>
                      <a:pt x="583" y="2681"/>
                      <a:pt x="1057" y="2681"/>
                    </a:cubicBezTo>
                    <a:cubicBezTo>
                      <a:pt x="1090" y="2681"/>
                      <a:pt x="1123" y="2679"/>
                      <a:pt x="1156" y="2675"/>
                    </a:cubicBezTo>
                    <a:lnTo>
                      <a:pt x="1460" y="2675"/>
                    </a:lnTo>
                    <a:lnTo>
                      <a:pt x="1460" y="1946"/>
                    </a:lnTo>
                    <a:lnTo>
                      <a:pt x="1278" y="1946"/>
                    </a:lnTo>
                    <a:cubicBezTo>
                      <a:pt x="1156" y="1946"/>
                      <a:pt x="1095" y="1915"/>
                      <a:pt x="1095" y="1794"/>
                    </a:cubicBezTo>
                    <a:lnTo>
                      <a:pt x="1095" y="1216"/>
                    </a:lnTo>
                    <a:lnTo>
                      <a:pt x="1460" y="1216"/>
                    </a:lnTo>
                    <a:lnTo>
                      <a:pt x="1460" y="517"/>
                    </a:lnTo>
                    <a:lnTo>
                      <a:pt x="1095" y="517"/>
                    </a:lnTo>
                    <a:lnTo>
                      <a:pt x="1095" y="0"/>
                    </a:ln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2"/>
              <p:cNvSpPr/>
              <p:nvPr/>
            </p:nvSpPr>
            <p:spPr>
              <a:xfrm>
                <a:off x="3160425" y="3802163"/>
                <a:ext cx="57025" cy="70700"/>
              </a:xfrm>
              <a:custGeom>
                <a:rect b="b" l="l" r="r" t="t"/>
                <a:pathLst>
                  <a:path extrusionOk="0" h="2828" w="2281">
                    <a:moveTo>
                      <a:pt x="0" y="0"/>
                    </a:moveTo>
                    <a:lnTo>
                      <a:pt x="0" y="2827"/>
                    </a:lnTo>
                    <a:lnTo>
                      <a:pt x="821" y="2827"/>
                    </a:lnTo>
                    <a:lnTo>
                      <a:pt x="821" y="1672"/>
                    </a:lnTo>
                    <a:cubicBezTo>
                      <a:pt x="806" y="1444"/>
                      <a:pt x="973" y="1330"/>
                      <a:pt x="1136" y="1330"/>
                    </a:cubicBezTo>
                    <a:cubicBezTo>
                      <a:pt x="1300" y="1330"/>
                      <a:pt x="1459" y="1444"/>
                      <a:pt x="1429" y="1672"/>
                    </a:cubicBezTo>
                    <a:lnTo>
                      <a:pt x="1429" y="2827"/>
                    </a:lnTo>
                    <a:lnTo>
                      <a:pt x="2280" y="2827"/>
                    </a:lnTo>
                    <a:lnTo>
                      <a:pt x="2280" y="1581"/>
                    </a:lnTo>
                    <a:cubicBezTo>
                      <a:pt x="2280" y="1003"/>
                      <a:pt x="2006" y="639"/>
                      <a:pt x="1490" y="639"/>
                    </a:cubicBezTo>
                    <a:cubicBezTo>
                      <a:pt x="1216" y="639"/>
                      <a:pt x="973" y="760"/>
                      <a:pt x="821" y="1003"/>
                    </a:cubicBezTo>
                    <a:lnTo>
                      <a:pt x="821" y="0"/>
                    </a:ln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2"/>
              <p:cNvSpPr/>
              <p:nvPr/>
            </p:nvSpPr>
            <p:spPr>
              <a:xfrm>
                <a:off x="3214375" y="3817988"/>
                <a:ext cx="65325" cy="55625"/>
              </a:xfrm>
              <a:custGeom>
                <a:rect b="b" l="l" r="r" t="t"/>
                <a:pathLst>
                  <a:path extrusionOk="0" h="2225" w="2613">
                    <a:moveTo>
                      <a:pt x="1527" y="670"/>
                    </a:moveTo>
                    <a:cubicBezTo>
                      <a:pt x="1630" y="670"/>
                      <a:pt x="1703" y="778"/>
                      <a:pt x="1703" y="887"/>
                    </a:cubicBezTo>
                    <a:lnTo>
                      <a:pt x="1216" y="887"/>
                    </a:lnTo>
                    <a:cubicBezTo>
                      <a:pt x="1216" y="765"/>
                      <a:pt x="1338" y="674"/>
                      <a:pt x="1490" y="674"/>
                    </a:cubicBezTo>
                    <a:cubicBezTo>
                      <a:pt x="1503" y="671"/>
                      <a:pt x="1515" y="670"/>
                      <a:pt x="1527" y="670"/>
                    </a:cubicBezTo>
                    <a:close/>
                    <a:moveTo>
                      <a:pt x="1587" y="1"/>
                    </a:moveTo>
                    <a:cubicBezTo>
                      <a:pt x="1555" y="1"/>
                      <a:pt x="1523" y="2"/>
                      <a:pt x="1490" y="6"/>
                    </a:cubicBezTo>
                    <a:cubicBezTo>
                      <a:pt x="0" y="6"/>
                      <a:pt x="0" y="2224"/>
                      <a:pt x="1490" y="2224"/>
                    </a:cubicBezTo>
                    <a:cubicBezTo>
                      <a:pt x="1976" y="2224"/>
                      <a:pt x="2432" y="1890"/>
                      <a:pt x="2554" y="1404"/>
                    </a:cubicBezTo>
                    <a:lnTo>
                      <a:pt x="1642" y="1404"/>
                    </a:lnTo>
                    <a:cubicBezTo>
                      <a:pt x="1611" y="1495"/>
                      <a:pt x="1520" y="1525"/>
                      <a:pt x="1459" y="1525"/>
                    </a:cubicBezTo>
                    <a:cubicBezTo>
                      <a:pt x="1338" y="1525"/>
                      <a:pt x="1216" y="1465"/>
                      <a:pt x="1216" y="1252"/>
                    </a:cubicBezTo>
                    <a:lnTo>
                      <a:pt x="2584" y="1252"/>
                    </a:lnTo>
                    <a:cubicBezTo>
                      <a:pt x="2584" y="1191"/>
                      <a:pt x="2584" y="1130"/>
                      <a:pt x="2584" y="1100"/>
                    </a:cubicBezTo>
                    <a:cubicBezTo>
                      <a:pt x="2613" y="496"/>
                      <a:pt x="2152" y="1"/>
                      <a:pt x="1587"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2"/>
              <p:cNvSpPr/>
              <p:nvPr/>
            </p:nvSpPr>
            <p:spPr>
              <a:xfrm>
                <a:off x="3322275" y="3400938"/>
                <a:ext cx="405050" cy="214300"/>
              </a:xfrm>
              <a:custGeom>
                <a:rect b="b" l="l" r="r" t="t"/>
                <a:pathLst>
                  <a:path extrusionOk="0" h="8572" w="16202">
                    <a:moveTo>
                      <a:pt x="13952" y="1976"/>
                    </a:moveTo>
                    <a:cubicBezTo>
                      <a:pt x="14104" y="1976"/>
                      <a:pt x="14256" y="2098"/>
                      <a:pt x="14256" y="2250"/>
                    </a:cubicBezTo>
                    <a:lnTo>
                      <a:pt x="14256" y="6353"/>
                    </a:lnTo>
                    <a:cubicBezTo>
                      <a:pt x="14256" y="6505"/>
                      <a:pt x="14104" y="6627"/>
                      <a:pt x="13952" y="6627"/>
                    </a:cubicBezTo>
                    <a:lnTo>
                      <a:pt x="2250" y="6627"/>
                    </a:lnTo>
                    <a:cubicBezTo>
                      <a:pt x="2098" y="6627"/>
                      <a:pt x="1976" y="6505"/>
                      <a:pt x="1976" y="6353"/>
                    </a:cubicBezTo>
                    <a:lnTo>
                      <a:pt x="1976" y="2250"/>
                    </a:lnTo>
                    <a:cubicBezTo>
                      <a:pt x="1946" y="2098"/>
                      <a:pt x="2098" y="1976"/>
                      <a:pt x="2250" y="1976"/>
                    </a:cubicBezTo>
                    <a:close/>
                    <a:moveTo>
                      <a:pt x="2250" y="0"/>
                    </a:moveTo>
                    <a:cubicBezTo>
                      <a:pt x="1004" y="0"/>
                      <a:pt x="1" y="1034"/>
                      <a:pt x="1" y="2250"/>
                    </a:cubicBezTo>
                    <a:lnTo>
                      <a:pt x="1" y="6323"/>
                    </a:lnTo>
                    <a:cubicBezTo>
                      <a:pt x="1" y="7569"/>
                      <a:pt x="1004" y="8572"/>
                      <a:pt x="2250" y="8572"/>
                    </a:cubicBezTo>
                    <a:lnTo>
                      <a:pt x="13952" y="8572"/>
                    </a:lnTo>
                    <a:cubicBezTo>
                      <a:pt x="15198" y="8572"/>
                      <a:pt x="16202" y="7569"/>
                      <a:pt x="16202" y="6353"/>
                    </a:cubicBezTo>
                    <a:lnTo>
                      <a:pt x="16202" y="2250"/>
                    </a:lnTo>
                    <a:cubicBezTo>
                      <a:pt x="16202" y="1034"/>
                      <a:pt x="15198" y="0"/>
                      <a:pt x="13952" y="0"/>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2"/>
              <p:cNvSpPr/>
              <p:nvPr/>
            </p:nvSpPr>
            <p:spPr>
              <a:xfrm>
                <a:off x="3378500" y="3376613"/>
                <a:ext cx="292600" cy="98050"/>
              </a:xfrm>
              <a:custGeom>
                <a:rect b="b" l="l" r="r" t="t"/>
                <a:pathLst>
                  <a:path extrusionOk="0" h="3922" w="11704">
                    <a:moveTo>
                      <a:pt x="761" y="1"/>
                    </a:moveTo>
                    <a:cubicBezTo>
                      <a:pt x="335" y="1"/>
                      <a:pt x="1" y="335"/>
                      <a:pt x="1" y="730"/>
                    </a:cubicBezTo>
                    <a:lnTo>
                      <a:pt x="1" y="3192"/>
                    </a:lnTo>
                    <a:cubicBezTo>
                      <a:pt x="1" y="3587"/>
                      <a:pt x="335" y="3922"/>
                      <a:pt x="761" y="3922"/>
                    </a:cubicBezTo>
                    <a:lnTo>
                      <a:pt x="10974" y="3922"/>
                    </a:lnTo>
                    <a:cubicBezTo>
                      <a:pt x="11369" y="3922"/>
                      <a:pt x="11703" y="3587"/>
                      <a:pt x="11703" y="3192"/>
                    </a:cubicBezTo>
                    <a:lnTo>
                      <a:pt x="11703" y="730"/>
                    </a:lnTo>
                    <a:cubicBezTo>
                      <a:pt x="11703" y="335"/>
                      <a:pt x="11369" y="1"/>
                      <a:pt x="10974"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2"/>
              <p:cNvSpPr/>
              <p:nvPr/>
            </p:nvSpPr>
            <p:spPr>
              <a:xfrm>
                <a:off x="2842775" y="3566588"/>
                <a:ext cx="150500" cy="945325"/>
              </a:xfrm>
              <a:custGeom>
                <a:rect b="b" l="l" r="r" t="t"/>
                <a:pathLst>
                  <a:path extrusionOk="0" h="37813" w="6020">
                    <a:moveTo>
                      <a:pt x="1" y="1"/>
                    </a:moveTo>
                    <a:lnTo>
                      <a:pt x="1" y="37813"/>
                    </a:lnTo>
                    <a:lnTo>
                      <a:pt x="6019" y="37813"/>
                    </a:lnTo>
                    <a:lnTo>
                      <a:pt x="6019" y="1"/>
                    </a:ln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2"/>
              <p:cNvSpPr/>
              <p:nvPr/>
            </p:nvSpPr>
            <p:spPr>
              <a:xfrm>
                <a:off x="2799475" y="3919938"/>
                <a:ext cx="237875" cy="238625"/>
              </a:xfrm>
              <a:custGeom>
                <a:rect b="b" l="l" r="r" t="t"/>
                <a:pathLst>
                  <a:path extrusionOk="0" h="9545" w="9515">
                    <a:moveTo>
                      <a:pt x="7539" y="1916"/>
                    </a:moveTo>
                    <a:lnTo>
                      <a:pt x="7599" y="7569"/>
                    </a:lnTo>
                    <a:lnTo>
                      <a:pt x="1946" y="7599"/>
                    </a:lnTo>
                    <a:lnTo>
                      <a:pt x="1946" y="1946"/>
                    </a:lnTo>
                    <a:lnTo>
                      <a:pt x="7539" y="1916"/>
                    </a:lnTo>
                    <a:close/>
                    <a:moveTo>
                      <a:pt x="1915" y="1"/>
                    </a:moveTo>
                    <a:cubicBezTo>
                      <a:pt x="851" y="1"/>
                      <a:pt x="0" y="852"/>
                      <a:pt x="0" y="1916"/>
                    </a:cubicBezTo>
                    <a:lnTo>
                      <a:pt x="0" y="7599"/>
                    </a:lnTo>
                    <a:cubicBezTo>
                      <a:pt x="0" y="8663"/>
                      <a:pt x="851" y="9545"/>
                      <a:pt x="1915" y="9545"/>
                    </a:cubicBezTo>
                    <a:lnTo>
                      <a:pt x="7599" y="9545"/>
                    </a:lnTo>
                    <a:cubicBezTo>
                      <a:pt x="8633" y="9545"/>
                      <a:pt x="9514" y="8663"/>
                      <a:pt x="9514" y="7599"/>
                    </a:cubicBezTo>
                    <a:lnTo>
                      <a:pt x="9514" y="1916"/>
                    </a:lnTo>
                    <a:cubicBezTo>
                      <a:pt x="9514" y="852"/>
                      <a:pt x="8633" y="1"/>
                      <a:pt x="7599"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2"/>
              <p:cNvSpPr/>
              <p:nvPr/>
            </p:nvSpPr>
            <p:spPr>
              <a:xfrm>
                <a:off x="2786550" y="3907013"/>
                <a:ext cx="262950" cy="263725"/>
              </a:xfrm>
              <a:custGeom>
                <a:rect b="b" l="l" r="r" t="t"/>
                <a:pathLst>
                  <a:path extrusionOk="0" h="10549" w="10518">
                    <a:moveTo>
                      <a:pt x="7600" y="2949"/>
                    </a:moveTo>
                    <a:lnTo>
                      <a:pt x="7600" y="7600"/>
                    </a:lnTo>
                    <a:lnTo>
                      <a:pt x="2949" y="7600"/>
                    </a:lnTo>
                    <a:lnTo>
                      <a:pt x="2949" y="2980"/>
                    </a:lnTo>
                    <a:lnTo>
                      <a:pt x="2949" y="2949"/>
                    </a:lnTo>
                    <a:close/>
                    <a:moveTo>
                      <a:pt x="2402" y="1946"/>
                    </a:moveTo>
                    <a:cubicBezTo>
                      <a:pt x="2159" y="1946"/>
                      <a:pt x="1946" y="2159"/>
                      <a:pt x="1946" y="2402"/>
                    </a:cubicBezTo>
                    <a:lnTo>
                      <a:pt x="1946" y="8116"/>
                    </a:lnTo>
                    <a:cubicBezTo>
                      <a:pt x="1946" y="8360"/>
                      <a:pt x="2159" y="8572"/>
                      <a:pt x="2402" y="8572"/>
                    </a:cubicBezTo>
                    <a:lnTo>
                      <a:pt x="8116" y="8572"/>
                    </a:lnTo>
                    <a:cubicBezTo>
                      <a:pt x="8359" y="8572"/>
                      <a:pt x="8572" y="8360"/>
                      <a:pt x="8572" y="8116"/>
                    </a:cubicBezTo>
                    <a:lnTo>
                      <a:pt x="8572" y="2402"/>
                    </a:lnTo>
                    <a:cubicBezTo>
                      <a:pt x="8572" y="2159"/>
                      <a:pt x="8359" y="1946"/>
                      <a:pt x="8116" y="1946"/>
                    </a:cubicBezTo>
                    <a:close/>
                    <a:moveTo>
                      <a:pt x="8116" y="1004"/>
                    </a:moveTo>
                    <a:cubicBezTo>
                      <a:pt x="8907" y="1004"/>
                      <a:pt x="9545" y="1642"/>
                      <a:pt x="9545" y="2433"/>
                    </a:cubicBezTo>
                    <a:lnTo>
                      <a:pt x="9545" y="8147"/>
                    </a:lnTo>
                    <a:cubicBezTo>
                      <a:pt x="9515" y="8937"/>
                      <a:pt x="8876" y="9575"/>
                      <a:pt x="8116" y="9575"/>
                    </a:cubicBezTo>
                    <a:lnTo>
                      <a:pt x="2402" y="9575"/>
                    </a:lnTo>
                    <a:cubicBezTo>
                      <a:pt x="1612" y="9575"/>
                      <a:pt x="973" y="8907"/>
                      <a:pt x="973" y="8116"/>
                    </a:cubicBezTo>
                    <a:lnTo>
                      <a:pt x="973" y="2433"/>
                    </a:lnTo>
                    <a:cubicBezTo>
                      <a:pt x="973" y="1642"/>
                      <a:pt x="1612" y="1004"/>
                      <a:pt x="2402" y="1004"/>
                    </a:cubicBezTo>
                    <a:close/>
                    <a:moveTo>
                      <a:pt x="2402" y="1"/>
                    </a:moveTo>
                    <a:cubicBezTo>
                      <a:pt x="1065" y="1"/>
                      <a:pt x="1" y="1095"/>
                      <a:pt x="1" y="2433"/>
                    </a:cubicBezTo>
                    <a:lnTo>
                      <a:pt x="1" y="8116"/>
                    </a:lnTo>
                    <a:cubicBezTo>
                      <a:pt x="1" y="9454"/>
                      <a:pt x="1065" y="10548"/>
                      <a:pt x="2402" y="10548"/>
                    </a:cubicBezTo>
                    <a:lnTo>
                      <a:pt x="8116" y="10548"/>
                    </a:lnTo>
                    <a:cubicBezTo>
                      <a:pt x="9423" y="10548"/>
                      <a:pt x="10518" y="9454"/>
                      <a:pt x="10518" y="8116"/>
                    </a:cubicBezTo>
                    <a:lnTo>
                      <a:pt x="10518" y="2433"/>
                    </a:lnTo>
                    <a:cubicBezTo>
                      <a:pt x="10518" y="1095"/>
                      <a:pt x="9423" y="31"/>
                      <a:pt x="8116" y="31"/>
                    </a:cubicBezTo>
                    <a:lnTo>
                      <a:pt x="8116" y="1"/>
                    </a:ln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2"/>
              <p:cNvSpPr/>
              <p:nvPr/>
            </p:nvSpPr>
            <p:spPr>
              <a:xfrm>
                <a:off x="4056325" y="3566588"/>
                <a:ext cx="150500" cy="945325"/>
              </a:xfrm>
              <a:custGeom>
                <a:rect b="b" l="l" r="r" t="t"/>
                <a:pathLst>
                  <a:path extrusionOk="0" h="37813" w="6020">
                    <a:moveTo>
                      <a:pt x="1" y="1"/>
                    </a:moveTo>
                    <a:lnTo>
                      <a:pt x="1" y="37813"/>
                    </a:lnTo>
                    <a:lnTo>
                      <a:pt x="6019" y="37813"/>
                    </a:lnTo>
                    <a:lnTo>
                      <a:pt x="6019" y="1"/>
                    </a:ln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2"/>
              <p:cNvSpPr/>
              <p:nvPr/>
            </p:nvSpPr>
            <p:spPr>
              <a:xfrm>
                <a:off x="4012250" y="3919938"/>
                <a:ext cx="239400" cy="238625"/>
              </a:xfrm>
              <a:custGeom>
                <a:rect b="b" l="l" r="r" t="t"/>
                <a:pathLst>
                  <a:path extrusionOk="0" h="9545" w="9576">
                    <a:moveTo>
                      <a:pt x="7600" y="1916"/>
                    </a:moveTo>
                    <a:lnTo>
                      <a:pt x="7630" y="7569"/>
                    </a:lnTo>
                    <a:lnTo>
                      <a:pt x="1977" y="7599"/>
                    </a:lnTo>
                    <a:lnTo>
                      <a:pt x="1977" y="1946"/>
                    </a:lnTo>
                    <a:lnTo>
                      <a:pt x="7600" y="1916"/>
                    </a:lnTo>
                    <a:close/>
                    <a:moveTo>
                      <a:pt x="1946" y="1"/>
                    </a:moveTo>
                    <a:cubicBezTo>
                      <a:pt x="882" y="1"/>
                      <a:pt x="1" y="852"/>
                      <a:pt x="31" y="1916"/>
                    </a:cubicBezTo>
                    <a:lnTo>
                      <a:pt x="31" y="7599"/>
                    </a:lnTo>
                    <a:cubicBezTo>
                      <a:pt x="1" y="8663"/>
                      <a:pt x="882" y="9545"/>
                      <a:pt x="1946" y="9545"/>
                    </a:cubicBezTo>
                    <a:lnTo>
                      <a:pt x="7630" y="9545"/>
                    </a:lnTo>
                    <a:cubicBezTo>
                      <a:pt x="8694" y="9545"/>
                      <a:pt x="9576" y="8663"/>
                      <a:pt x="9576" y="7599"/>
                    </a:cubicBezTo>
                    <a:lnTo>
                      <a:pt x="9576" y="1916"/>
                    </a:lnTo>
                    <a:cubicBezTo>
                      <a:pt x="9576" y="852"/>
                      <a:pt x="8694" y="1"/>
                      <a:pt x="7630"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2"/>
              <p:cNvSpPr/>
              <p:nvPr/>
            </p:nvSpPr>
            <p:spPr>
              <a:xfrm>
                <a:off x="4000100" y="3907788"/>
                <a:ext cx="262950" cy="262950"/>
              </a:xfrm>
              <a:custGeom>
                <a:rect b="b" l="l" r="r" t="t"/>
                <a:pathLst>
                  <a:path extrusionOk="0" h="10518" w="10518">
                    <a:moveTo>
                      <a:pt x="7600" y="2949"/>
                    </a:moveTo>
                    <a:lnTo>
                      <a:pt x="7600" y="7569"/>
                    </a:lnTo>
                    <a:lnTo>
                      <a:pt x="2949" y="7569"/>
                    </a:lnTo>
                    <a:lnTo>
                      <a:pt x="2949" y="2949"/>
                    </a:lnTo>
                    <a:close/>
                    <a:moveTo>
                      <a:pt x="2402" y="1946"/>
                    </a:moveTo>
                    <a:cubicBezTo>
                      <a:pt x="2159" y="1946"/>
                      <a:pt x="1946" y="2158"/>
                      <a:pt x="1946" y="2402"/>
                    </a:cubicBezTo>
                    <a:lnTo>
                      <a:pt x="1946" y="8085"/>
                    </a:lnTo>
                    <a:cubicBezTo>
                      <a:pt x="1946" y="8359"/>
                      <a:pt x="2159" y="8541"/>
                      <a:pt x="2402" y="8572"/>
                    </a:cubicBezTo>
                    <a:lnTo>
                      <a:pt x="8116" y="8572"/>
                    </a:lnTo>
                    <a:cubicBezTo>
                      <a:pt x="8359" y="8541"/>
                      <a:pt x="8572" y="8359"/>
                      <a:pt x="8572" y="8085"/>
                    </a:cubicBezTo>
                    <a:lnTo>
                      <a:pt x="8572" y="2402"/>
                    </a:lnTo>
                    <a:cubicBezTo>
                      <a:pt x="8572" y="2158"/>
                      <a:pt x="8359" y="1946"/>
                      <a:pt x="8116" y="1946"/>
                    </a:cubicBezTo>
                    <a:close/>
                    <a:moveTo>
                      <a:pt x="8116" y="973"/>
                    </a:moveTo>
                    <a:cubicBezTo>
                      <a:pt x="8907" y="973"/>
                      <a:pt x="9545" y="1611"/>
                      <a:pt x="9545" y="2402"/>
                    </a:cubicBezTo>
                    <a:lnTo>
                      <a:pt x="9545" y="8116"/>
                    </a:lnTo>
                    <a:cubicBezTo>
                      <a:pt x="9545" y="8906"/>
                      <a:pt x="8907" y="9544"/>
                      <a:pt x="8116" y="9544"/>
                    </a:cubicBezTo>
                    <a:lnTo>
                      <a:pt x="2402" y="9544"/>
                    </a:lnTo>
                    <a:cubicBezTo>
                      <a:pt x="1612" y="9544"/>
                      <a:pt x="973" y="8906"/>
                      <a:pt x="973" y="8116"/>
                    </a:cubicBezTo>
                    <a:lnTo>
                      <a:pt x="973" y="2402"/>
                    </a:lnTo>
                    <a:cubicBezTo>
                      <a:pt x="973" y="1611"/>
                      <a:pt x="1612" y="973"/>
                      <a:pt x="2402" y="973"/>
                    </a:cubicBezTo>
                    <a:close/>
                    <a:moveTo>
                      <a:pt x="2402" y="0"/>
                    </a:moveTo>
                    <a:cubicBezTo>
                      <a:pt x="1095" y="0"/>
                      <a:pt x="1" y="1095"/>
                      <a:pt x="1" y="2402"/>
                    </a:cubicBezTo>
                    <a:lnTo>
                      <a:pt x="1" y="8116"/>
                    </a:lnTo>
                    <a:cubicBezTo>
                      <a:pt x="1" y="9453"/>
                      <a:pt x="1095" y="10517"/>
                      <a:pt x="2402" y="10517"/>
                    </a:cubicBezTo>
                    <a:lnTo>
                      <a:pt x="8116" y="10517"/>
                    </a:lnTo>
                    <a:cubicBezTo>
                      <a:pt x="9454" y="10517"/>
                      <a:pt x="10518" y="9453"/>
                      <a:pt x="10518" y="8116"/>
                    </a:cubicBezTo>
                    <a:lnTo>
                      <a:pt x="10518" y="2402"/>
                    </a:lnTo>
                    <a:cubicBezTo>
                      <a:pt x="10518" y="1064"/>
                      <a:pt x="9454" y="0"/>
                      <a:pt x="8116" y="0"/>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2"/>
              <p:cNvSpPr/>
              <p:nvPr/>
            </p:nvSpPr>
            <p:spPr>
              <a:xfrm>
                <a:off x="3257675" y="3708638"/>
                <a:ext cx="204450" cy="298125"/>
              </a:xfrm>
              <a:custGeom>
                <a:rect b="b" l="l" r="r" t="t"/>
                <a:pathLst>
                  <a:path extrusionOk="0" h="11925" w="8178">
                    <a:moveTo>
                      <a:pt x="3888" y="1"/>
                    </a:moveTo>
                    <a:cubicBezTo>
                      <a:pt x="2929" y="1"/>
                      <a:pt x="2005" y="334"/>
                      <a:pt x="1247" y="975"/>
                    </a:cubicBezTo>
                    <a:cubicBezTo>
                      <a:pt x="882" y="1279"/>
                      <a:pt x="609" y="1674"/>
                      <a:pt x="427" y="2130"/>
                    </a:cubicBezTo>
                    <a:cubicBezTo>
                      <a:pt x="244" y="2586"/>
                      <a:pt x="123" y="3073"/>
                      <a:pt x="153" y="3589"/>
                    </a:cubicBezTo>
                    <a:cubicBezTo>
                      <a:pt x="123" y="4319"/>
                      <a:pt x="396" y="5079"/>
                      <a:pt x="913" y="5656"/>
                    </a:cubicBezTo>
                    <a:cubicBezTo>
                      <a:pt x="1369" y="6203"/>
                      <a:pt x="2007" y="6629"/>
                      <a:pt x="2737" y="6811"/>
                    </a:cubicBezTo>
                    <a:lnTo>
                      <a:pt x="2858" y="6811"/>
                    </a:lnTo>
                    <a:lnTo>
                      <a:pt x="5077" y="7298"/>
                    </a:lnTo>
                    <a:cubicBezTo>
                      <a:pt x="5290" y="7328"/>
                      <a:pt x="5503" y="7480"/>
                      <a:pt x="5655" y="7662"/>
                    </a:cubicBezTo>
                    <a:cubicBezTo>
                      <a:pt x="5807" y="7845"/>
                      <a:pt x="5867" y="8057"/>
                      <a:pt x="5867" y="8270"/>
                    </a:cubicBezTo>
                    <a:cubicBezTo>
                      <a:pt x="5867" y="8453"/>
                      <a:pt x="5837" y="8605"/>
                      <a:pt x="5776" y="8757"/>
                    </a:cubicBezTo>
                    <a:cubicBezTo>
                      <a:pt x="5563" y="9121"/>
                      <a:pt x="5229" y="9395"/>
                      <a:pt x="4834" y="9486"/>
                    </a:cubicBezTo>
                    <a:cubicBezTo>
                      <a:pt x="4560" y="9547"/>
                      <a:pt x="4287" y="9608"/>
                      <a:pt x="4013" y="9608"/>
                    </a:cubicBezTo>
                    <a:cubicBezTo>
                      <a:pt x="3588" y="9608"/>
                      <a:pt x="3193" y="9516"/>
                      <a:pt x="2858" y="9304"/>
                    </a:cubicBezTo>
                    <a:cubicBezTo>
                      <a:pt x="2585" y="9182"/>
                      <a:pt x="2372" y="8969"/>
                      <a:pt x="2220" y="8696"/>
                    </a:cubicBezTo>
                    <a:cubicBezTo>
                      <a:pt x="2060" y="8398"/>
                      <a:pt x="1745" y="8204"/>
                      <a:pt x="1417" y="8204"/>
                    </a:cubicBezTo>
                    <a:cubicBezTo>
                      <a:pt x="1309" y="8204"/>
                      <a:pt x="1200" y="8225"/>
                      <a:pt x="1095" y="8270"/>
                    </a:cubicBezTo>
                    <a:lnTo>
                      <a:pt x="579" y="8483"/>
                    </a:lnTo>
                    <a:cubicBezTo>
                      <a:pt x="366" y="8574"/>
                      <a:pt x="183" y="8757"/>
                      <a:pt x="92" y="8969"/>
                    </a:cubicBezTo>
                    <a:cubicBezTo>
                      <a:pt x="1" y="9212"/>
                      <a:pt x="31" y="9456"/>
                      <a:pt x="123" y="9668"/>
                    </a:cubicBezTo>
                    <a:cubicBezTo>
                      <a:pt x="335" y="10155"/>
                      <a:pt x="670" y="10550"/>
                      <a:pt x="1065" y="10915"/>
                    </a:cubicBezTo>
                    <a:cubicBezTo>
                      <a:pt x="1854" y="11558"/>
                      <a:pt x="2839" y="11919"/>
                      <a:pt x="3860" y="11919"/>
                    </a:cubicBezTo>
                    <a:cubicBezTo>
                      <a:pt x="3901" y="11919"/>
                      <a:pt x="3942" y="11919"/>
                      <a:pt x="3983" y="11918"/>
                    </a:cubicBezTo>
                    <a:cubicBezTo>
                      <a:pt x="4060" y="11922"/>
                      <a:pt x="4136" y="11924"/>
                      <a:pt x="4213" y="11924"/>
                    </a:cubicBezTo>
                    <a:cubicBezTo>
                      <a:pt x="5199" y="11924"/>
                      <a:pt x="6172" y="11565"/>
                      <a:pt x="6962" y="10945"/>
                    </a:cubicBezTo>
                    <a:cubicBezTo>
                      <a:pt x="7357" y="10641"/>
                      <a:pt x="7661" y="10216"/>
                      <a:pt x="7873" y="9760"/>
                    </a:cubicBezTo>
                    <a:cubicBezTo>
                      <a:pt x="8086" y="9273"/>
                      <a:pt x="8177" y="8787"/>
                      <a:pt x="8177" y="8270"/>
                    </a:cubicBezTo>
                    <a:cubicBezTo>
                      <a:pt x="8177" y="7510"/>
                      <a:pt x="7934" y="6781"/>
                      <a:pt x="7448" y="6203"/>
                    </a:cubicBezTo>
                    <a:cubicBezTo>
                      <a:pt x="7022" y="5656"/>
                      <a:pt x="6384" y="5231"/>
                      <a:pt x="5685" y="5048"/>
                    </a:cubicBezTo>
                    <a:lnTo>
                      <a:pt x="5563" y="4988"/>
                    </a:lnTo>
                    <a:lnTo>
                      <a:pt x="3375" y="4532"/>
                    </a:lnTo>
                    <a:cubicBezTo>
                      <a:pt x="3101" y="4471"/>
                      <a:pt x="2858" y="4319"/>
                      <a:pt x="2645" y="4136"/>
                    </a:cubicBezTo>
                    <a:cubicBezTo>
                      <a:pt x="2524" y="3984"/>
                      <a:pt x="2433" y="3772"/>
                      <a:pt x="2433" y="3559"/>
                    </a:cubicBezTo>
                    <a:cubicBezTo>
                      <a:pt x="2433" y="3377"/>
                      <a:pt x="2463" y="3225"/>
                      <a:pt x="2524" y="3073"/>
                    </a:cubicBezTo>
                    <a:cubicBezTo>
                      <a:pt x="2615" y="2921"/>
                      <a:pt x="2706" y="2799"/>
                      <a:pt x="2828" y="2677"/>
                    </a:cubicBezTo>
                    <a:cubicBezTo>
                      <a:pt x="2949" y="2586"/>
                      <a:pt x="3132" y="2495"/>
                      <a:pt x="3284" y="2434"/>
                    </a:cubicBezTo>
                    <a:cubicBezTo>
                      <a:pt x="3527" y="2373"/>
                      <a:pt x="3770" y="2343"/>
                      <a:pt x="4013" y="2343"/>
                    </a:cubicBezTo>
                    <a:cubicBezTo>
                      <a:pt x="4256" y="2343"/>
                      <a:pt x="4469" y="2373"/>
                      <a:pt x="4682" y="2434"/>
                    </a:cubicBezTo>
                    <a:cubicBezTo>
                      <a:pt x="4864" y="2495"/>
                      <a:pt x="5047" y="2586"/>
                      <a:pt x="5199" y="2708"/>
                    </a:cubicBezTo>
                    <a:cubicBezTo>
                      <a:pt x="5320" y="2829"/>
                      <a:pt x="5411" y="2921"/>
                      <a:pt x="5472" y="3073"/>
                    </a:cubicBezTo>
                    <a:cubicBezTo>
                      <a:pt x="5630" y="3342"/>
                      <a:pt x="5920" y="3496"/>
                      <a:pt x="6233" y="3496"/>
                    </a:cubicBezTo>
                    <a:cubicBezTo>
                      <a:pt x="6343" y="3496"/>
                      <a:pt x="6456" y="3477"/>
                      <a:pt x="6566" y="3437"/>
                    </a:cubicBezTo>
                    <a:lnTo>
                      <a:pt x="7053" y="3255"/>
                    </a:lnTo>
                    <a:cubicBezTo>
                      <a:pt x="7296" y="3164"/>
                      <a:pt x="7478" y="2981"/>
                      <a:pt x="7570" y="2769"/>
                    </a:cubicBezTo>
                    <a:cubicBezTo>
                      <a:pt x="7661" y="2525"/>
                      <a:pt x="7630" y="2252"/>
                      <a:pt x="7539" y="2039"/>
                    </a:cubicBezTo>
                    <a:cubicBezTo>
                      <a:pt x="7357" y="1644"/>
                      <a:pt x="7053" y="1279"/>
                      <a:pt x="6718" y="1006"/>
                    </a:cubicBezTo>
                    <a:cubicBezTo>
                      <a:pt x="6354" y="702"/>
                      <a:pt x="5928" y="428"/>
                      <a:pt x="5472" y="276"/>
                    </a:cubicBezTo>
                    <a:cubicBezTo>
                      <a:pt x="5016" y="94"/>
                      <a:pt x="4530" y="3"/>
                      <a:pt x="4013" y="3"/>
                    </a:cubicBezTo>
                    <a:cubicBezTo>
                      <a:pt x="3971" y="1"/>
                      <a:pt x="3930" y="1"/>
                      <a:pt x="3888"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2"/>
              <p:cNvSpPr/>
              <p:nvPr/>
            </p:nvSpPr>
            <p:spPr>
              <a:xfrm>
                <a:off x="3484125" y="3799888"/>
                <a:ext cx="177850" cy="206700"/>
              </a:xfrm>
              <a:custGeom>
                <a:rect b="b" l="l" r="r" t="t"/>
                <a:pathLst>
                  <a:path extrusionOk="0" h="8268" w="7114">
                    <a:moveTo>
                      <a:pt x="882" y="0"/>
                    </a:moveTo>
                    <a:cubicBezTo>
                      <a:pt x="396" y="30"/>
                      <a:pt x="1" y="395"/>
                      <a:pt x="1" y="882"/>
                    </a:cubicBezTo>
                    <a:lnTo>
                      <a:pt x="1" y="4924"/>
                    </a:lnTo>
                    <a:cubicBezTo>
                      <a:pt x="1" y="5380"/>
                      <a:pt x="92" y="5836"/>
                      <a:pt x="274" y="6231"/>
                    </a:cubicBezTo>
                    <a:cubicBezTo>
                      <a:pt x="457" y="6657"/>
                      <a:pt x="730" y="7021"/>
                      <a:pt x="1065" y="7325"/>
                    </a:cubicBezTo>
                    <a:cubicBezTo>
                      <a:pt x="1733" y="7933"/>
                      <a:pt x="2615" y="8268"/>
                      <a:pt x="3557" y="8268"/>
                    </a:cubicBezTo>
                    <a:cubicBezTo>
                      <a:pt x="4074" y="8268"/>
                      <a:pt x="4621" y="8146"/>
                      <a:pt x="5107" y="7933"/>
                    </a:cubicBezTo>
                    <a:cubicBezTo>
                      <a:pt x="5259" y="8085"/>
                      <a:pt x="5472" y="8146"/>
                      <a:pt x="5685" y="8146"/>
                    </a:cubicBezTo>
                    <a:lnTo>
                      <a:pt x="6232" y="8146"/>
                    </a:lnTo>
                    <a:cubicBezTo>
                      <a:pt x="6718" y="8146"/>
                      <a:pt x="7114" y="7751"/>
                      <a:pt x="7083" y="7265"/>
                    </a:cubicBezTo>
                    <a:lnTo>
                      <a:pt x="7083" y="882"/>
                    </a:lnTo>
                    <a:cubicBezTo>
                      <a:pt x="7083" y="395"/>
                      <a:pt x="6718" y="0"/>
                      <a:pt x="6232" y="0"/>
                    </a:cubicBezTo>
                    <a:lnTo>
                      <a:pt x="5685" y="0"/>
                    </a:lnTo>
                    <a:cubicBezTo>
                      <a:pt x="5199" y="0"/>
                      <a:pt x="4803" y="395"/>
                      <a:pt x="4803" y="882"/>
                    </a:cubicBezTo>
                    <a:lnTo>
                      <a:pt x="4803" y="4894"/>
                    </a:lnTo>
                    <a:cubicBezTo>
                      <a:pt x="4803" y="5046"/>
                      <a:pt x="4803" y="5167"/>
                      <a:pt x="4743" y="5289"/>
                    </a:cubicBezTo>
                    <a:cubicBezTo>
                      <a:pt x="4682" y="5411"/>
                      <a:pt x="4591" y="5532"/>
                      <a:pt x="4499" y="5623"/>
                    </a:cubicBezTo>
                    <a:cubicBezTo>
                      <a:pt x="4378" y="5714"/>
                      <a:pt x="4226" y="5806"/>
                      <a:pt x="4074" y="5866"/>
                    </a:cubicBezTo>
                    <a:cubicBezTo>
                      <a:pt x="3892" y="5927"/>
                      <a:pt x="3740" y="5958"/>
                      <a:pt x="3557" y="5958"/>
                    </a:cubicBezTo>
                    <a:cubicBezTo>
                      <a:pt x="3375" y="5958"/>
                      <a:pt x="3192" y="5927"/>
                      <a:pt x="3040" y="5866"/>
                    </a:cubicBezTo>
                    <a:cubicBezTo>
                      <a:pt x="2889" y="5806"/>
                      <a:pt x="2737" y="5714"/>
                      <a:pt x="2615" y="5623"/>
                    </a:cubicBezTo>
                    <a:cubicBezTo>
                      <a:pt x="2493" y="5502"/>
                      <a:pt x="2433" y="5411"/>
                      <a:pt x="2341" y="5289"/>
                    </a:cubicBezTo>
                    <a:cubicBezTo>
                      <a:pt x="2311" y="5167"/>
                      <a:pt x="2281" y="5046"/>
                      <a:pt x="2281" y="4924"/>
                    </a:cubicBezTo>
                    <a:lnTo>
                      <a:pt x="2281" y="882"/>
                    </a:lnTo>
                    <a:cubicBezTo>
                      <a:pt x="2281" y="395"/>
                      <a:pt x="1885" y="30"/>
                      <a:pt x="1399" y="0"/>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2"/>
              <p:cNvSpPr/>
              <p:nvPr/>
            </p:nvSpPr>
            <p:spPr>
              <a:xfrm>
                <a:off x="3692350" y="3799888"/>
                <a:ext cx="131475" cy="206700"/>
              </a:xfrm>
              <a:custGeom>
                <a:rect b="b" l="l" r="r" t="t"/>
                <a:pathLst>
                  <a:path extrusionOk="0" h="8268" w="5259">
                    <a:moveTo>
                      <a:pt x="3435" y="0"/>
                    </a:moveTo>
                    <a:cubicBezTo>
                      <a:pt x="2918" y="0"/>
                      <a:pt x="2432" y="122"/>
                      <a:pt x="2006" y="365"/>
                    </a:cubicBezTo>
                    <a:cubicBezTo>
                      <a:pt x="1854" y="213"/>
                      <a:pt x="1642" y="122"/>
                      <a:pt x="1399" y="122"/>
                    </a:cubicBezTo>
                    <a:lnTo>
                      <a:pt x="882" y="122"/>
                    </a:lnTo>
                    <a:cubicBezTo>
                      <a:pt x="365" y="122"/>
                      <a:pt x="0" y="517"/>
                      <a:pt x="0" y="1003"/>
                    </a:cubicBezTo>
                    <a:lnTo>
                      <a:pt x="0" y="7386"/>
                    </a:lnTo>
                    <a:cubicBezTo>
                      <a:pt x="0" y="7873"/>
                      <a:pt x="395" y="8268"/>
                      <a:pt x="882" y="8268"/>
                    </a:cubicBezTo>
                    <a:lnTo>
                      <a:pt x="1399" y="8268"/>
                    </a:lnTo>
                    <a:cubicBezTo>
                      <a:pt x="1885" y="8268"/>
                      <a:pt x="2250" y="7873"/>
                      <a:pt x="2280" y="7386"/>
                    </a:cubicBezTo>
                    <a:lnTo>
                      <a:pt x="2280" y="3769"/>
                    </a:lnTo>
                    <a:cubicBezTo>
                      <a:pt x="2250" y="3374"/>
                      <a:pt x="2402" y="3009"/>
                      <a:pt x="2645" y="2705"/>
                    </a:cubicBezTo>
                    <a:cubicBezTo>
                      <a:pt x="2766" y="2584"/>
                      <a:pt x="2888" y="2493"/>
                      <a:pt x="3040" y="2432"/>
                    </a:cubicBezTo>
                    <a:cubicBezTo>
                      <a:pt x="3161" y="2371"/>
                      <a:pt x="3283" y="2341"/>
                      <a:pt x="3435" y="2341"/>
                    </a:cubicBezTo>
                    <a:cubicBezTo>
                      <a:pt x="3587" y="2341"/>
                      <a:pt x="3709" y="2371"/>
                      <a:pt x="3830" y="2401"/>
                    </a:cubicBezTo>
                    <a:cubicBezTo>
                      <a:pt x="3924" y="2435"/>
                      <a:pt x="4021" y="2451"/>
                      <a:pt x="4117" y="2451"/>
                    </a:cubicBezTo>
                    <a:cubicBezTo>
                      <a:pt x="4455" y="2451"/>
                      <a:pt x="4782" y="2253"/>
                      <a:pt x="4924" y="1945"/>
                    </a:cubicBezTo>
                    <a:lnTo>
                      <a:pt x="5137" y="1429"/>
                    </a:lnTo>
                    <a:cubicBezTo>
                      <a:pt x="5259" y="1216"/>
                      <a:pt x="5259" y="973"/>
                      <a:pt x="5137" y="760"/>
                    </a:cubicBezTo>
                    <a:cubicBezTo>
                      <a:pt x="5076" y="517"/>
                      <a:pt x="4894" y="334"/>
                      <a:pt x="4681" y="243"/>
                    </a:cubicBezTo>
                    <a:cubicBezTo>
                      <a:pt x="4286" y="91"/>
                      <a:pt x="3861" y="0"/>
                      <a:pt x="3435" y="0"/>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2"/>
              <p:cNvSpPr/>
              <p:nvPr/>
            </p:nvSpPr>
            <p:spPr>
              <a:xfrm>
                <a:off x="3845850" y="3697288"/>
                <a:ext cx="126925" cy="309300"/>
              </a:xfrm>
              <a:custGeom>
                <a:rect b="b" l="l" r="r" t="t"/>
                <a:pathLst>
                  <a:path extrusionOk="0" h="12372" w="5077">
                    <a:moveTo>
                      <a:pt x="3648" y="1"/>
                    </a:moveTo>
                    <a:cubicBezTo>
                      <a:pt x="3222" y="1"/>
                      <a:pt x="2797" y="122"/>
                      <a:pt x="2462" y="335"/>
                    </a:cubicBezTo>
                    <a:cubicBezTo>
                      <a:pt x="2128" y="578"/>
                      <a:pt x="1854" y="882"/>
                      <a:pt x="1672" y="1247"/>
                    </a:cubicBezTo>
                    <a:cubicBezTo>
                      <a:pt x="1459" y="1612"/>
                      <a:pt x="1368" y="2007"/>
                      <a:pt x="1368" y="2432"/>
                    </a:cubicBezTo>
                    <a:lnTo>
                      <a:pt x="1368" y="4226"/>
                    </a:lnTo>
                    <a:lnTo>
                      <a:pt x="851" y="4226"/>
                    </a:lnTo>
                    <a:cubicBezTo>
                      <a:pt x="365" y="4226"/>
                      <a:pt x="0" y="4621"/>
                      <a:pt x="0" y="5107"/>
                    </a:cubicBezTo>
                    <a:lnTo>
                      <a:pt x="0" y="5685"/>
                    </a:lnTo>
                    <a:cubicBezTo>
                      <a:pt x="0" y="6171"/>
                      <a:pt x="395" y="6536"/>
                      <a:pt x="851" y="6566"/>
                    </a:cubicBezTo>
                    <a:lnTo>
                      <a:pt x="1368" y="6566"/>
                    </a:lnTo>
                    <a:lnTo>
                      <a:pt x="1368" y="11490"/>
                    </a:lnTo>
                    <a:cubicBezTo>
                      <a:pt x="1368" y="11977"/>
                      <a:pt x="1763" y="12372"/>
                      <a:pt x="2250" y="12372"/>
                    </a:cubicBezTo>
                    <a:lnTo>
                      <a:pt x="2766" y="12372"/>
                    </a:lnTo>
                    <a:cubicBezTo>
                      <a:pt x="3283" y="12372"/>
                      <a:pt x="3678" y="11977"/>
                      <a:pt x="3678" y="11490"/>
                    </a:cubicBezTo>
                    <a:lnTo>
                      <a:pt x="3678" y="6536"/>
                    </a:lnTo>
                    <a:lnTo>
                      <a:pt x="4195" y="6536"/>
                    </a:lnTo>
                    <a:cubicBezTo>
                      <a:pt x="4681" y="6536"/>
                      <a:pt x="5076" y="6141"/>
                      <a:pt x="5076" y="5685"/>
                    </a:cubicBezTo>
                    <a:lnTo>
                      <a:pt x="5076" y="5107"/>
                    </a:lnTo>
                    <a:cubicBezTo>
                      <a:pt x="5076" y="4621"/>
                      <a:pt x="4681" y="4226"/>
                      <a:pt x="4195" y="4226"/>
                    </a:cubicBezTo>
                    <a:lnTo>
                      <a:pt x="3678" y="4226"/>
                    </a:lnTo>
                    <a:lnTo>
                      <a:pt x="3678" y="2402"/>
                    </a:lnTo>
                    <a:lnTo>
                      <a:pt x="3678" y="2311"/>
                    </a:lnTo>
                    <a:cubicBezTo>
                      <a:pt x="3703" y="2313"/>
                      <a:pt x="3728" y="2314"/>
                      <a:pt x="3753" y="2314"/>
                    </a:cubicBezTo>
                    <a:cubicBezTo>
                      <a:pt x="4122" y="2314"/>
                      <a:pt x="4476" y="2105"/>
                      <a:pt x="4590" y="1764"/>
                    </a:cubicBezTo>
                    <a:lnTo>
                      <a:pt x="4803" y="1217"/>
                    </a:lnTo>
                    <a:cubicBezTo>
                      <a:pt x="4985" y="761"/>
                      <a:pt x="4712" y="213"/>
                      <a:pt x="4225" y="92"/>
                    </a:cubicBezTo>
                    <a:cubicBezTo>
                      <a:pt x="4043" y="31"/>
                      <a:pt x="3830" y="1"/>
                      <a:pt x="3648"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2"/>
              <p:cNvSpPr/>
              <p:nvPr/>
            </p:nvSpPr>
            <p:spPr>
              <a:xfrm>
                <a:off x="3117100" y="4027838"/>
                <a:ext cx="269025" cy="297900"/>
              </a:xfrm>
              <a:custGeom>
                <a:rect b="b" l="l" r="r" t="t"/>
                <a:pathLst>
                  <a:path extrusionOk="0" h="11916" w="10761">
                    <a:moveTo>
                      <a:pt x="5715" y="1"/>
                    </a:moveTo>
                    <a:cubicBezTo>
                      <a:pt x="4195" y="1"/>
                      <a:pt x="2767" y="639"/>
                      <a:pt x="1733" y="1764"/>
                    </a:cubicBezTo>
                    <a:cubicBezTo>
                      <a:pt x="1217" y="2311"/>
                      <a:pt x="821" y="2949"/>
                      <a:pt x="578" y="3648"/>
                    </a:cubicBezTo>
                    <a:cubicBezTo>
                      <a:pt x="1" y="5138"/>
                      <a:pt x="1" y="6749"/>
                      <a:pt x="578" y="8238"/>
                    </a:cubicBezTo>
                    <a:cubicBezTo>
                      <a:pt x="821" y="8937"/>
                      <a:pt x="1217" y="9606"/>
                      <a:pt x="1733" y="10153"/>
                    </a:cubicBezTo>
                    <a:cubicBezTo>
                      <a:pt x="2767" y="11278"/>
                      <a:pt x="4195" y="11916"/>
                      <a:pt x="5715" y="11916"/>
                    </a:cubicBezTo>
                    <a:cubicBezTo>
                      <a:pt x="6445" y="11916"/>
                      <a:pt x="7174" y="11764"/>
                      <a:pt x="7873" y="11460"/>
                    </a:cubicBezTo>
                    <a:cubicBezTo>
                      <a:pt x="8542" y="11156"/>
                      <a:pt x="9150" y="10730"/>
                      <a:pt x="9667" y="10183"/>
                    </a:cubicBezTo>
                    <a:cubicBezTo>
                      <a:pt x="10062" y="9758"/>
                      <a:pt x="10366" y="9302"/>
                      <a:pt x="10639" y="8785"/>
                    </a:cubicBezTo>
                    <a:cubicBezTo>
                      <a:pt x="10730" y="8572"/>
                      <a:pt x="10761" y="8329"/>
                      <a:pt x="10670" y="8116"/>
                    </a:cubicBezTo>
                    <a:cubicBezTo>
                      <a:pt x="10578" y="7904"/>
                      <a:pt x="10427" y="7721"/>
                      <a:pt x="10214" y="7600"/>
                    </a:cubicBezTo>
                    <a:lnTo>
                      <a:pt x="9727" y="7387"/>
                    </a:lnTo>
                    <a:cubicBezTo>
                      <a:pt x="9598" y="7322"/>
                      <a:pt x="9461" y="7291"/>
                      <a:pt x="9325" y="7291"/>
                    </a:cubicBezTo>
                    <a:cubicBezTo>
                      <a:pt x="9014" y="7291"/>
                      <a:pt x="8711" y="7455"/>
                      <a:pt x="8542" y="7752"/>
                    </a:cubicBezTo>
                    <a:cubicBezTo>
                      <a:pt x="8390" y="8056"/>
                      <a:pt x="8208" y="8329"/>
                      <a:pt x="7995" y="8572"/>
                    </a:cubicBezTo>
                    <a:cubicBezTo>
                      <a:pt x="7721" y="8876"/>
                      <a:pt x="7357" y="9150"/>
                      <a:pt x="6961" y="9332"/>
                    </a:cubicBezTo>
                    <a:cubicBezTo>
                      <a:pt x="6566" y="9515"/>
                      <a:pt x="6141" y="9606"/>
                      <a:pt x="5715" y="9606"/>
                    </a:cubicBezTo>
                    <a:cubicBezTo>
                      <a:pt x="5290" y="9606"/>
                      <a:pt x="4864" y="9515"/>
                      <a:pt x="4469" y="9332"/>
                    </a:cubicBezTo>
                    <a:cubicBezTo>
                      <a:pt x="4074" y="9150"/>
                      <a:pt x="3709" y="8907"/>
                      <a:pt x="3436" y="8572"/>
                    </a:cubicBezTo>
                    <a:cubicBezTo>
                      <a:pt x="3101" y="8208"/>
                      <a:pt x="2858" y="7812"/>
                      <a:pt x="2706" y="7387"/>
                    </a:cubicBezTo>
                    <a:cubicBezTo>
                      <a:pt x="2524" y="6931"/>
                      <a:pt x="2432" y="6445"/>
                      <a:pt x="2463" y="5958"/>
                    </a:cubicBezTo>
                    <a:cubicBezTo>
                      <a:pt x="2432" y="5472"/>
                      <a:pt x="2524" y="4986"/>
                      <a:pt x="2706" y="4530"/>
                    </a:cubicBezTo>
                    <a:cubicBezTo>
                      <a:pt x="2858" y="4074"/>
                      <a:pt x="3101" y="3679"/>
                      <a:pt x="3436" y="3344"/>
                    </a:cubicBezTo>
                    <a:cubicBezTo>
                      <a:pt x="3709" y="3010"/>
                      <a:pt x="4074" y="2736"/>
                      <a:pt x="4469" y="2584"/>
                    </a:cubicBezTo>
                    <a:cubicBezTo>
                      <a:pt x="4864" y="2402"/>
                      <a:pt x="5290" y="2311"/>
                      <a:pt x="5715" y="2311"/>
                    </a:cubicBezTo>
                    <a:cubicBezTo>
                      <a:pt x="6597" y="2311"/>
                      <a:pt x="7417" y="2676"/>
                      <a:pt x="7995" y="3314"/>
                    </a:cubicBezTo>
                    <a:cubicBezTo>
                      <a:pt x="8208" y="3557"/>
                      <a:pt x="8390" y="3831"/>
                      <a:pt x="8542" y="4135"/>
                    </a:cubicBezTo>
                    <a:cubicBezTo>
                      <a:pt x="8694" y="4439"/>
                      <a:pt x="8998" y="4621"/>
                      <a:pt x="9332" y="4621"/>
                    </a:cubicBezTo>
                    <a:cubicBezTo>
                      <a:pt x="9454" y="4621"/>
                      <a:pt x="9606" y="4590"/>
                      <a:pt x="9697" y="4530"/>
                    </a:cubicBezTo>
                    <a:lnTo>
                      <a:pt x="10214" y="4317"/>
                    </a:lnTo>
                    <a:cubicBezTo>
                      <a:pt x="10396" y="4195"/>
                      <a:pt x="10578" y="4013"/>
                      <a:pt x="10670" y="3800"/>
                    </a:cubicBezTo>
                    <a:cubicBezTo>
                      <a:pt x="10730" y="3587"/>
                      <a:pt x="10730" y="3314"/>
                      <a:pt x="10609" y="3101"/>
                    </a:cubicBezTo>
                    <a:cubicBezTo>
                      <a:pt x="10366" y="2615"/>
                      <a:pt x="10031" y="2159"/>
                      <a:pt x="9667" y="1733"/>
                    </a:cubicBezTo>
                    <a:cubicBezTo>
                      <a:pt x="8633" y="609"/>
                      <a:pt x="7205" y="1"/>
                      <a:pt x="5715"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2"/>
              <p:cNvSpPr/>
              <p:nvPr/>
            </p:nvSpPr>
            <p:spPr>
              <a:xfrm>
                <a:off x="3404350" y="4033163"/>
                <a:ext cx="57025" cy="292575"/>
              </a:xfrm>
              <a:custGeom>
                <a:rect b="b" l="l" r="r" t="t"/>
                <a:pathLst>
                  <a:path extrusionOk="0" h="11703" w="2281">
                    <a:moveTo>
                      <a:pt x="882" y="1"/>
                    </a:moveTo>
                    <a:cubicBezTo>
                      <a:pt x="396" y="1"/>
                      <a:pt x="0" y="365"/>
                      <a:pt x="0" y="821"/>
                    </a:cubicBezTo>
                    <a:lnTo>
                      <a:pt x="0" y="10882"/>
                    </a:lnTo>
                    <a:cubicBezTo>
                      <a:pt x="0" y="11338"/>
                      <a:pt x="396" y="11703"/>
                      <a:pt x="882" y="11703"/>
                    </a:cubicBezTo>
                    <a:lnTo>
                      <a:pt x="1399" y="11703"/>
                    </a:lnTo>
                    <a:cubicBezTo>
                      <a:pt x="1855" y="11703"/>
                      <a:pt x="2250" y="11338"/>
                      <a:pt x="2280" y="10882"/>
                    </a:cubicBezTo>
                    <a:lnTo>
                      <a:pt x="2280" y="821"/>
                    </a:lnTo>
                    <a:cubicBezTo>
                      <a:pt x="2250" y="365"/>
                      <a:pt x="1885" y="1"/>
                      <a:pt x="1399"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2"/>
              <p:cNvSpPr/>
              <p:nvPr/>
            </p:nvSpPr>
            <p:spPr>
              <a:xfrm>
                <a:off x="3484125" y="4119038"/>
                <a:ext cx="177850" cy="206700"/>
              </a:xfrm>
              <a:custGeom>
                <a:rect b="b" l="l" r="r" t="t"/>
                <a:pathLst>
                  <a:path extrusionOk="0" h="8268" w="7114">
                    <a:moveTo>
                      <a:pt x="882" y="0"/>
                    </a:moveTo>
                    <a:cubicBezTo>
                      <a:pt x="396" y="0"/>
                      <a:pt x="1" y="395"/>
                      <a:pt x="1" y="882"/>
                    </a:cubicBezTo>
                    <a:lnTo>
                      <a:pt x="1" y="4924"/>
                    </a:lnTo>
                    <a:cubicBezTo>
                      <a:pt x="1" y="5380"/>
                      <a:pt x="92" y="5836"/>
                      <a:pt x="274" y="6231"/>
                    </a:cubicBezTo>
                    <a:cubicBezTo>
                      <a:pt x="457" y="6657"/>
                      <a:pt x="730" y="7022"/>
                      <a:pt x="1065" y="7326"/>
                    </a:cubicBezTo>
                    <a:cubicBezTo>
                      <a:pt x="1733" y="7933"/>
                      <a:pt x="2645" y="8268"/>
                      <a:pt x="3557" y="8268"/>
                    </a:cubicBezTo>
                    <a:cubicBezTo>
                      <a:pt x="4074" y="8268"/>
                      <a:pt x="4621" y="8146"/>
                      <a:pt x="5107" y="7933"/>
                    </a:cubicBezTo>
                    <a:cubicBezTo>
                      <a:pt x="5259" y="8085"/>
                      <a:pt x="5472" y="8146"/>
                      <a:pt x="5685" y="8146"/>
                    </a:cubicBezTo>
                    <a:lnTo>
                      <a:pt x="6232" y="8146"/>
                    </a:lnTo>
                    <a:cubicBezTo>
                      <a:pt x="6718" y="8146"/>
                      <a:pt x="7114" y="7751"/>
                      <a:pt x="7083" y="7265"/>
                    </a:cubicBezTo>
                    <a:lnTo>
                      <a:pt x="7083" y="882"/>
                    </a:lnTo>
                    <a:cubicBezTo>
                      <a:pt x="7083" y="395"/>
                      <a:pt x="6718" y="0"/>
                      <a:pt x="6232" y="0"/>
                    </a:cubicBezTo>
                    <a:lnTo>
                      <a:pt x="5685" y="0"/>
                    </a:lnTo>
                    <a:cubicBezTo>
                      <a:pt x="5229" y="0"/>
                      <a:pt x="4803" y="395"/>
                      <a:pt x="4803" y="882"/>
                    </a:cubicBezTo>
                    <a:lnTo>
                      <a:pt x="4803" y="4924"/>
                    </a:lnTo>
                    <a:cubicBezTo>
                      <a:pt x="4834" y="5046"/>
                      <a:pt x="4803" y="5167"/>
                      <a:pt x="4743" y="5289"/>
                    </a:cubicBezTo>
                    <a:cubicBezTo>
                      <a:pt x="4682" y="5411"/>
                      <a:pt x="4591" y="5532"/>
                      <a:pt x="4499" y="5623"/>
                    </a:cubicBezTo>
                    <a:cubicBezTo>
                      <a:pt x="4378" y="5715"/>
                      <a:pt x="4226" y="5806"/>
                      <a:pt x="4074" y="5867"/>
                    </a:cubicBezTo>
                    <a:cubicBezTo>
                      <a:pt x="3922" y="5927"/>
                      <a:pt x="3740" y="5958"/>
                      <a:pt x="3557" y="5958"/>
                    </a:cubicBezTo>
                    <a:cubicBezTo>
                      <a:pt x="3375" y="5958"/>
                      <a:pt x="3192" y="5927"/>
                      <a:pt x="3040" y="5867"/>
                    </a:cubicBezTo>
                    <a:cubicBezTo>
                      <a:pt x="2889" y="5806"/>
                      <a:pt x="2737" y="5715"/>
                      <a:pt x="2615" y="5623"/>
                    </a:cubicBezTo>
                    <a:cubicBezTo>
                      <a:pt x="2524" y="5532"/>
                      <a:pt x="2433" y="5411"/>
                      <a:pt x="2372" y="5289"/>
                    </a:cubicBezTo>
                    <a:cubicBezTo>
                      <a:pt x="2311" y="5167"/>
                      <a:pt x="2281" y="5046"/>
                      <a:pt x="2281" y="4924"/>
                    </a:cubicBezTo>
                    <a:lnTo>
                      <a:pt x="2281" y="882"/>
                    </a:lnTo>
                    <a:cubicBezTo>
                      <a:pt x="2281" y="395"/>
                      <a:pt x="1885" y="0"/>
                      <a:pt x="1399" y="0"/>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2"/>
              <p:cNvSpPr/>
              <p:nvPr/>
            </p:nvSpPr>
            <p:spPr>
              <a:xfrm>
                <a:off x="3684750" y="4033163"/>
                <a:ext cx="197600" cy="292575"/>
              </a:xfrm>
              <a:custGeom>
                <a:rect b="b" l="l" r="r" t="t"/>
                <a:pathLst>
                  <a:path extrusionOk="0" h="11703" w="7904">
                    <a:moveTo>
                      <a:pt x="3952" y="5654"/>
                    </a:moveTo>
                    <a:cubicBezTo>
                      <a:pt x="4165" y="5654"/>
                      <a:pt x="4377" y="5685"/>
                      <a:pt x="4590" y="5776"/>
                    </a:cubicBezTo>
                    <a:cubicBezTo>
                      <a:pt x="4773" y="5867"/>
                      <a:pt x="4955" y="5988"/>
                      <a:pt x="5076" y="6171"/>
                    </a:cubicBezTo>
                    <a:cubicBezTo>
                      <a:pt x="5228" y="6323"/>
                      <a:pt x="5380" y="6536"/>
                      <a:pt x="5472" y="6779"/>
                    </a:cubicBezTo>
                    <a:cubicBezTo>
                      <a:pt x="5563" y="7022"/>
                      <a:pt x="5593" y="7265"/>
                      <a:pt x="5593" y="7539"/>
                    </a:cubicBezTo>
                    <a:cubicBezTo>
                      <a:pt x="5593" y="8025"/>
                      <a:pt x="5441" y="8511"/>
                      <a:pt x="5107" y="8876"/>
                    </a:cubicBezTo>
                    <a:cubicBezTo>
                      <a:pt x="4955" y="9028"/>
                      <a:pt x="4773" y="9180"/>
                      <a:pt x="4590" y="9271"/>
                    </a:cubicBezTo>
                    <a:cubicBezTo>
                      <a:pt x="4377" y="9362"/>
                      <a:pt x="4165" y="9393"/>
                      <a:pt x="3921" y="9393"/>
                    </a:cubicBezTo>
                    <a:cubicBezTo>
                      <a:pt x="3496" y="9393"/>
                      <a:pt x="3101" y="9210"/>
                      <a:pt x="2797" y="8906"/>
                    </a:cubicBezTo>
                    <a:cubicBezTo>
                      <a:pt x="2462" y="8542"/>
                      <a:pt x="2280" y="8055"/>
                      <a:pt x="2280" y="7539"/>
                    </a:cubicBezTo>
                    <a:cubicBezTo>
                      <a:pt x="2280" y="7295"/>
                      <a:pt x="2310" y="7022"/>
                      <a:pt x="2402" y="6779"/>
                    </a:cubicBezTo>
                    <a:cubicBezTo>
                      <a:pt x="2493" y="6566"/>
                      <a:pt x="2614" y="6353"/>
                      <a:pt x="2797" y="6171"/>
                    </a:cubicBezTo>
                    <a:cubicBezTo>
                      <a:pt x="2918" y="6019"/>
                      <a:pt x="3101" y="5867"/>
                      <a:pt x="3314" y="5806"/>
                    </a:cubicBezTo>
                    <a:cubicBezTo>
                      <a:pt x="3496" y="5715"/>
                      <a:pt x="3709" y="5654"/>
                      <a:pt x="3952" y="5654"/>
                    </a:cubicBezTo>
                    <a:close/>
                    <a:moveTo>
                      <a:pt x="882" y="1"/>
                    </a:moveTo>
                    <a:cubicBezTo>
                      <a:pt x="365" y="1"/>
                      <a:pt x="0" y="396"/>
                      <a:pt x="0" y="882"/>
                    </a:cubicBezTo>
                    <a:lnTo>
                      <a:pt x="0" y="10700"/>
                    </a:lnTo>
                    <a:cubicBezTo>
                      <a:pt x="0" y="11186"/>
                      <a:pt x="365" y="11581"/>
                      <a:pt x="882" y="11581"/>
                    </a:cubicBezTo>
                    <a:lnTo>
                      <a:pt x="1399" y="11581"/>
                    </a:lnTo>
                    <a:cubicBezTo>
                      <a:pt x="1703" y="11581"/>
                      <a:pt x="1946" y="11429"/>
                      <a:pt x="2128" y="11217"/>
                    </a:cubicBezTo>
                    <a:cubicBezTo>
                      <a:pt x="2675" y="11520"/>
                      <a:pt x="3314" y="11703"/>
                      <a:pt x="3952" y="11703"/>
                    </a:cubicBezTo>
                    <a:cubicBezTo>
                      <a:pt x="4469" y="11672"/>
                      <a:pt x="4985" y="11551"/>
                      <a:pt x="5472" y="11338"/>
                    </a:cubicBezTo>
                    <a:cubicBezTo>
                      <a:pt x="5958" y="11125"/>
                      <a:pt x="6383" y="10821"/>
                      <a:pt x="6748" y="10426"/>
                    </a:cubicBezTo>
                    <a:cubicBezTo>
                      <a:pt x="7113" y="10031"/>
                      <a:pt x="7417" y="9575"/>
                      <a:pt x="7599" y="9089"/>
                    </a:cubicBezTo>
                    <a:cubicBezTo>
                      <a:pt x="7812" y="8572"/>
                      <a:pt x="7903" y="8055"/>
                      <a:pt x="7903" y="7508"/>
                    </a:cubicBezTo>
                    <a:cubicBezTo>
                      <a:pt x="7903" y="6961"/>
                      <a:pt x="7782" y="6414"/>
                      <a:pt x="7599" y="5897"/>
                    </a:cubicBezTo>
                    <a:cubicBezTo>
                      <a:pt x="7417" y="5411"/>
                      <a:pt x="7113" y="4955"/>
                      <a:pt x="6748" y="4560"/>
                    </a:cubicBezTo>
                    <a:cubicBezTo>
                      <a:pt x="6383" y="4165"/>
                      <a:pt x="5958" y="3861"/>
                      <a:pt x="5472" y="3648"/>
                    </a:cubicBezTo>
                    <a:cubicBezTo>
                      <a:pt x="4985" y="3435"/>
                      <a:pt x="4469" y="3344"/>
                      <a:pt x="3952" y="3344"/>
                    </a:cubicBezTo>
                    <a:cubicBezTo>
                      <a:pt x="3374" y="3344"/>
                      <a:pt x="2797" y="3466"/>
                      <a:pt x="2280" y="3739"/>
                    </a:cubicBezTo>
                    <a:lnTo>
                      <a:pt x="2280" y="882"/>
                    </a:lnTo>
                    <a:cubicBezTo>
                      <a:pt x="2280" y="396"/>
                      <a:pt x="1885" y="1"/>
                      <a:pt x="1399" y="1"/>
                    </a:cubicBezTo>
                    <a:close/>
                  </a:path>
                </a:pathLst>
              </a:custGeom>
              <a:solidFill>
                <a:schemeClr val="accent3"/>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6" name="Google Shape;1886;p62"/>
            <p:cNvSpPr/>
            <p:nvPr/>
          </p:nvSpPr>
          <p:spPr>
            <a:xfrm>
              <a:off x="4829775" y="3600025"/>
              <a:ext cx="1661150" cy="1014475"/>
            </a:xfrm>
            <a:custGeom>
              <a:rect b="b" l="l" r="r" t="t"/>
              <a:pathLst>
                <a:path extrusionOk="0" h="40579" w="66446">
                  <a:moveTo>
                    <a:pt x="3557" y="0"/>
                  </a:moveTo>
                  <a:cubicBezTo>
                    <a:pt x="1581" y="0"/>
                    <a:pt x="1" y="1581"/>
                    <a:pt x="1" y="3557"/>
                  </a:cubicBezTo>
                  <a:lnTo>
                    <a:pt x="1" y="37053"/>
                  </a:lnTo>
                  <a:cubicBezTo>
                    <a:pt x="1" y="38998"/>
                    <a:pt x="1581" y="40579"/>
                    <a:pt x="3557" y="40579"/>
                  </a:cubicBezTo>
                  <a:lnTo>
                    <a:pt x="62889" y="40579"/>
                  </a:lnTo>
                  <a:cubicBezTo>
                    <a:pt x="64865" y="40579"/>
                    <a:pt x="66446" y="38998"/>
                    <a:pt x="66446" y="37053"/>
                  </a:cubicBezTo>
                  <a:lnTo>
                    <a:pt x="66446" y="3557"/>
                  </a:lnTo>
                  <a:cubicBezTo>
                    <a:pt x="66446" y="1581"/>
                    <a:pt x="64865" y="0"/>
                    <a:pt x="62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2"/>
            <p:cNvSpPr/>
            <p:nvPr/>
          </p:nvSpPr>
          <p:spPr>
            <a:xfrm>
              <a:off x="5250750" y="3874350"/>
              <a:ext cx="36500" cy="67025"/>
            </a:xfrm>
            <a:custGeom>
              <a:rect b="b" l="l" r="r" t="t"/>
              <a:pathLst>
                <a:path extrusionOk="0" h="2681" w="1460">
                  <a:moveTo>
                    <a:pt x="275" y="0"/>
                  </a:moveTo>
                  <a:lnTo>
                    <a:pt x="275" y="517"/>
                  </a:lnTo>
                  <a:lnTo>
                    <a:pt x="1" y="517"/>
                  </a:lnTo>
                  <a:lnTo>
                    <a:pt x="1" y="1216"/>
                  </a:lnTo>
                  <a:lnTo>
                    <a:pt x="275" y="1216"/>
                  </a:lnTo>
                  <a:lnTo>
                    <a:pt x="275" y="1794"/>
                  </a:lnTo>
                  <a:cubicBezTo>
                    <a:pt x="189" y="2277"/>
                    <a:pt x="583" y="2681"/>
                    <a:pt x="1057" y="2681"/>
                  </a:cubicBezTo>
                  <a:cubicBezTo>
                    <a:pt x="1090" y="2681"/>
                    <a:pt x="1123" y="2679"/>
                    <a:pt x="1156" y="2675"/>
                  </a:cubicBezTo>
                  <a:lnTo>
                    <a:pt x="1460" y="2675"/>
                  </a:lnTo>
                  <a:lnTo>
                    <a:pt x="1460" y="1946"/>
                  </a:lnTo>
                  <a:lnTo>
                    <a:pt x="1278" y="1946"/>
                  </a:lnTo>
                  <a:cubicBezTo>
                    <a:pt x="1156" y="1946"/>
                    <a:pt x="1095" y="1915"/>
                    <a:pt x="1095" y="1794"/>
                  </a:cubicBezTo>
                  <a:lnTo>
                    <a:pt x="1095" y="1216"/>
                  </a:lnTo>
                  <a:lnTo>
                    <a:pt x="1460" y="1216"/>
                  </a:lnTo>
                  <a:lnTo>
                    <a:pt x="1460" y="517"/>
                  </a:lnTo>
                  <a:lnTo>
                    <a:pt x="1095" y="517"/>
                  </a:lnTo>
                  <a:lnTo>
                    <a:pt x="10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2"/>
            <p:cNvSpPr/>
            <p:nvPr/>
          </p:nvSpPr>
          <p:spPr>
            <a:xfrm>
              <a:off x="5295600" y="3870550"/>
              <a:ext cx="57025" cy="70700"/>
            </a:xfrm>
            <a:custGeom>
              <a:rect b="b" l="l" r="r" t="t"/>
              <a:pathLst>
                <a:path extrusionOk="0" h="2828" w="2281">
                  <a:moveTo>
                    <a:pt x="0" y="0"/>
                  </a:moveTo>
                  <a:lnTo>
                    <a:pt x="0" y="2827"/>
                  </a:lnTo>
                  <a:lnTo>
                    <a:pt x="821" y="2827"/>
                  </a:lnTo>
                  <a:lnTo>
                    <a:pt x="821" y="1672"/>
                  </a:lnTo>
                  <a:cubicBezTo>
                    <a:pt x="806" y="1444"/>
                    <a:pt x="973" y="1330"/>
                    <a:pt x="1136" y="1330"/>
                  </a:cubicBezTo>
                  <a:cubicBezTo>
                    <a:pt x="1300" y="1330"/>
                    <a:pt x="1459" y="1444"/>
                    <a:pt x="1429" y="1672"/>
                  </a:cubicBezTo>
                  <a:lnTo>
                    <a:pt x="1429" y="2827"/>
                  </a:lnTo>
                  <a:lnTo>
                    <a:pt x="2280" y="2827"/>
                  </a:lnTo>
                  <a:lnTo>
                    <a:pt x="2280" y="1581"/>
                  </a:lnTo>
                  <a:cubicBezTo>
                    <a:pt x="2280" y="1003"/>
                    <a:pt x="2006" y="639"/>
                    <a:pt x="1490" y="639"/>
                  </a:cubicBezTo>
                  <a:cubicBezTo>
                    <a:pt x="1216" y="639"/>
                    <a:pt x="973" y="760"/>
                    <a:pt x="821" y="1003"/>
                  </a:cubicBezTo>
                  <a:lnTo>
                    <a:pt x="8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2"/>
            <p:cNvSpPr/>
            <p:nvPr/>
          </p:nvSpPr>
          <p:spPr>
            <a:xfrm>
              <a:off x="5349550" y="3886375"/>
              <a:ext cx="65325" cy="55625"/>
            </a:xfrm>
            <a:custGeom>
              <a:rect b="b" l="l" r="r" t="t"/>
              <a:pathLst>
                <a:path extrusionOk="0" h="2225" w="2613">
                  <a:moveTo>
                    <a:pt x="1527" y="670"/>
                  </a:moveTo>
                  <a:cubicBezTo>
                    <a:pt x="1630" y="670"/>
                    <a:pt x="1703" y="778"/>
                    <a:pt x="1703" y="887"/>
                  </a:cubicBezTo>
                  <a:lnTo>
                    <a:pt x="1216" y="887"/>
                  </a:lnTo>
                  <a:cubicBezTo>
                    <a:pt x="1216" y="765"/>
                    <a:pt x="1338" y="674"/>
                    <a:pt x="1490" y="674"/>
                  </a:cubicBezTo>
                  <a:cubicBezTo>
                    <a:pt x="1503" y="671"/>
                    <a:pt x="1515" y="670"/>
                    <a:pt x="1527" y="670"/>
                  </a:cubicBezTo>
                  <a:close/>
                  <a:moveTo>
                    <a:pt x="1587" y="1"/>
                  </a:moveTo>
                  <a:cubicBezTo>
                    <a:pt x="1555" y="1"/>
                    <a:pt x="1523" y="2"/>
                    <a:pt x="1490" y="6"/>
                  </a:cubicBezTo>
                  <a:cubicBezTo>
                    <a:pt x="0" y="6"/>
                    <a:pt x="0" y="2224"/>
                    <a:pt x="1490" y="2224"/>
                  </a:cubicBezTo>
                  <a:cubicBezTo>
                    <a:pt x="1976" y="2224"/>
                    <a:pt x="2432" y="1890"/>
                    <a:pt x="2554" y="1404"/>
                  </a:cubicBezTo>
                  <a:lnTo>
                    <a:pt x="1642" y="1404"/>
                  </a:lnTo>
                  <a:cubicBezTo>
                    <a:pt x="1611" y="1495"/>
                    <a:pt x="1520" y="1525"/>
                    <a:pt x="1459" y="1525"/>
                  </a:cubicBezTo>
                  <a:cubicBezTo>
                    <a:pt x="1338" y="1525"/>
                    <a:pt x="1216" y="1465"/>
                    <a:pt x="1216" y="1252"/>
                  </a:cubicBezTo>
                  <a:lnTo>
                    <a:pt x="2584" y="1252"/>
                  </a:lnTo>
                  <a:cubicBezTo>
                    <a:pt x="2584" y="1191"/>
                    <a:pt x="2584" y="1130"/>
                    <a:pt x="2584" y="1100"/>
                  </a:cubicBezTo>
                  <a:cubicBezTo>
                    <a:pt x="2613" y="496"/>
                    <a:pt x="2152" y="1"/>
                    <a:pt x="15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2"/>
            <p:cNvSpPr/>
            <p:nvPr/>
          </p:nvSpPr>
          <p:spPr>
            <a:xfrm>
              <a:off x="5457450" y="3469325"/>
              <a:ext cx="405050" cy="214300"/>
            </a:xfrm>
            <a:custGeom>
              <a:rect b="b" l="l" r="r" t="t"/>
              <a:pathLst>
                <a:path extrusionOk="0" h="8572" w="16202">
                  <a:moveTo>
                    <a:pt x="13952" y="1976"/>
                  </a:moveTo>
                  <a:cubicBezTo>
                    <a:pt x="14104" y="1976"/>
                    <a:pt x="14256" y="2098"/>
                    <a:pt x="14256" y="2250"/>
                  </a:cubicBezTo>
                  <a:lnTo>
                    <a:pt x="14256" y="6353"/>
                  </a:lnTo>
                  <a:cubicBezTo>
                    <a:pt x="14256" y="6505"/>
                    <a:pt x="14104" y="6627"/>
                    <a:pt x="13952" y="6627"/>
                  </a:cubicBezTo>
                  <a:lnTo>
                    <a:pt x="2250" y="6627"/>
                  </a:lnTo>
                  <a:cubicBezTo>
                    <a:pt x="2098" y="6627"/>
                    <a:pt x="1976" y="6505"/>
                    <a:pt x="1976" y="6353"/>
                  </a:cubicBezTo>
                  <a:lnTo>
                    <a:pt x="1976" y="2250"/>
                  </a:lnTo>
                  <a:cubicBezTo>
                    <a:pt x="1946" y="2098"/>
                    <a:pt x="2098" y="1976"/>
                    <a:pt x="2250" y="1976"/>
                  </a:cubicBezTo>
                  <a:close/>
                  <a:moveTo>
                    <a:pt x="2250" y="0"/>
                  </a:moveTo>
                  <a:cubicBezTo>
                    <a:pt x="1004" y="0"/>
                    <a:pt x="1" y="1034"/>
                    <a:pt x="1" y="2250"/>
                  </a:cubicBezTo>
                  <a:lnTo>
                    <a:pt x="1" y="6323"/>
                  </a:lnTo>
                  <a:cubicBezTo>
                    <a:pt x="1" y="7569"/>
                    <a:pt x="1004" y="8572"/>
                    <a:pt x="2250" y="8572"/>
                  </a:cubicBezTo>
                  <a:lnTo>
                    <a:pt x="13952" y="8572"/>
                  </a:lnTo>
                  <a:cubicBezTo>
                    <a:pt x="15198" y="8572"/>
                    <a:pt x="16202" y="7569"/>
                    <a:pt x="16202" y="6353"/>
                  </a:cubicBezTo>
                  <a:lnTo>
                    <a:pt x="16202" y="2250"/>
                  </a:lnTo>
                  <a:cubicBezTo>
                    <a:pt x="16202" y="1034"/>
                    <a:pt x="15198" y="0"/>
                    <a:pt x="139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2"/>
            <p:cNvSpPr/>
            <p:nvPr/>
          </p:nvSpPr>
          <p:spPr>
            <a:xfrm>
              <a:off x="5513675" y="3445000"/>
              <a:ext cx="292600" cy="98050"/>
            </a:xfrm>
            <a:custGeom>
              <a:rect b="b" l="l" r="r" t="t"/>
              <a:pathLst>
                <a:path extrusionOk="0" h="3922" w="11704">
                  <a:moveTo>
                    <a:pt x="761" y="1"/>
                  </a:moveTo>
                  <a:cubicBezTo>
                    <a:pt x="335" y="1"/>
                    <a:pt x="1" y="335"/>
                    <a:pt x="1" y="730"/>
                  </a:cubicBezTo>
                  <a:lnTo>
                    <a:pt x="1" y="3192"/>
                  </a:lnTo>
                  <a:cubicBezTo>
                    <a:pt x="1" y="3587"/>
                    <a:pt x="335" y="3922"/>
                    <a:pt x="761" y="3922"/>
                  </a:cubicBezTo>
                  <a:lnTo>
                    <a:pt x="10974" y="3922"/>
                  </a:lnTo>
                  <a:cubicBezTo>
                    <a:pt x="11369" y="3922"/>
                    <a:pt x="11703" y="3587"/>
                    <a:pt x="11703" y="3192"/>
                  </a:cubicBezTo>
                  <a:lnTo>
                    <a:pt x="11703" y="730"/>
                  </a:lnTo>
                  <a:cubicBezTo>
                    <a:pt x="11703" y="335"/>
                    <a:pt x="11369" y="1"/>
                    <a:pt x="109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2"/>
            <p:cNvSpPr/>
            <p:nvPr/>
          </p:nvSpPr>
          <p:spPr>
            <a:xfrm>
              <a:off x="4977950" y="3634975"/>
              <a:ext cx="150500" cy="945325"/>
            </a:xfrm>
            <a:custGeom>
              <a:rect b="b" l="l" r="r" t="t"/>
              <a:pathLst>
                <a:path extrusionOk="0" h="37813" w="6020">
                  <a:moveTo>
                    <a:pt x="1" y="1"/>
                  </a:moveTo>
                  <a:lnTo>
                    <a:pt x="1" y="37813"/>
                  </a:lnTo>
                  <a:lnTo>
                    <a:pt x="6019" y="37813"/>
                  </a:lnTo>
                  <a:lnTo>
                    <a:pt x="60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2"/>
            <p:cNvSpPr/>
            <p:nvPr/>
          </p:nvSpPr>
          <p:spPr>
            <a:xfrm>
              <a:off x="4934650" y="3988325"/>
              <a:ext cx="237875" cy="238625"/>
            </a:xfrm>
            <a:custGeom>
              <a:rect b="b" l="l" r="r" t="t"/>
              <a:pathLst>
                <a:path extrusionOk="0" h="9545" w="9515">
                  <a:moveTo>
                    <a:pt x="7539" y="1916"/>
                  </a:moveTo>
                  <a:lnTo>
                    <a:pt x="7599" y="7569"/>
                  </a:lnTo>
                  <a:lnTo>
                    <a:pt x="1946" y="7599"/>
                  </a:lnTo>
                  <a:lnTo>
                    <a:pt x="1946" y="1946"/>
                  </a:lnTo>
                  <a:lnTo>
                    <a:pt x="7539" y="1916"/>
                  </a:lnTo>
                  <a:close/>
                  <a:moveTo>
                    <a:pt x="1915" y="1"/>
                  </a:moveTo>
                  <a:cubicBezTo>
                    <a:pt x="851" y="1"/>
                    <a:pt x="0" y="852"/>
                    <a:pt x="0" y="1916"/>
                  </a:cubicBezTo>
                  <a:lnTo>
                    <a:pt x="0" y="7599"/>
                  </a:lnTo>
                  <a:cubicBezTo>
                    <a:pt x="0" y="8663"/>
                    <a:pt x="851" y="9545"/>
                    <a:pt x="1915" y="9545"/>
                  </a:cubicBezTo>
                  <a:lnTo>
                    <a:pt x="7599" y="9545"/>
                  </a:lnTo>
                  <a:cubicBezTo>
                    <a:pt x="8633" y="9545"/>
                    <a:pt x="9514" y="8663"/>
                    <a:pt x="9514" y="7599"/>
                  </a:cubicBezTo>
                  <a:lnTo>
                    <a:pt x="9514" y="1916"/>
                  </a:lnTo>
                  <a:cubicBezTo>
                    <a:pt x="9514" y="852"/>
                    <a:pt x="8633" y="1"/>
                    <a:pt x="7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2"/>
            <p:cNvSpPr/>
            <p:nvPr/>
          </p:nvSpPr>
          <p:spPr>
            <a:xfrm>
              <a:off x="4921725" y="3975400"/>
              <a:ext cx="262950" cy="263725"/>
            </a:xfrm>
            <a:custGeom>
              <a:rect b="b" l="l" r="r" t="t"/>
              <a:pathLst>
                <a:path extrusionOk="0" h="10549" w="10518">
                  <a:moveTo>
                    <a:pt x="7600" y="2949"/>
                  </a:moveTo>
                  <a:lnTo>
                    <a:pt x="7600" y="7600"/>
                  </a:lnTo>
                  <a:lnTo>
                    <a:pt x="2949" y="7600"/>
                  </a:lnTo>
                  <a:lnTo>
                    <a:pt x="2949" y="2980"/>
                  </a:lnTo>
                  <a:lnTo>
                    <a:pt x="2949" y="2949"/>
                  </a:lnTo>
                  <a:close/>
                  <a:moveTo>
                    <a:pt x="2402" y="1946"/>
                  </a:moveTo>
                  <a:cubicBezTo>
                    <a:pt x="2159" y="1946"/>
                    <a:pt x="1946" y="2159"/>
                    <a:pt x="1946" y="2402"/>
                  </a:cubicBezTo>
                  <a:lnTo>
                    <a:pt x="1946" y="8116"/>
                  </a:lnTo>
                  <a:cubicBezTo>
                    <a:pt x="1946" y="8360"/>
                    <a:pt x="2159" y="8572"/>
                    <a:pt x="2402" y="8572"/>
                  </a:cubicBezTo>
                  <a:lnTo>
                    <a:pt x="8116" y="8572"/>
                  </a:lnTo>
                  <a:cubicBezTo>
                    <a:pt x="8359" y="8572"/>
                    <a:pt x="8572" y="8360"/>
                    <a:pt x="8572" y="8116"/>
                  </a:cubicBezTo>
                  <a:lnTo>
                    <a:pt x="8572" y="2402"/>
                  </a:lnTo>
                  <a:cubicBezTo>
                    <a:pt x="8572" y="2159"/>
                    <a:pt x="8359" y="1946"/>
                    <a:pt x="8116" y="1946"/>
                  </a:cubicBezTo>
                  <a:close/>
                  <a:moveTo>
                    <a:pt x="8116" y="1004"/>
                  </a:moveTo>
                  <a:cubicBezTo>
                    <a:pt x="8907" y="1004"/>
                    <a:pt x="9545" y="1642"/>
                    <a:pt x="9545" y="2433"/>
                  </a:cubicBezTo>
                  <a:lnTo>
                    <a:pt x="9545" y="8147"/>
                  </a:lnTo>
                  <a:cubicBezTo>
                    <a:pt x="9515" y="8937"/>
                    <a:pt x="8876" y="9575"/>
                    <a:pt x="8116" y="9575"/>
                  </a:cubicBezTo>
                  <a:lnTo>
                    <a:pt x="2402" y="9575"/>
                  </a:lnTo>
                  <a:cubicBezTo>
                    <a:pt x="1612" y="9575"/>
                    <a:pt x="973" y="8907"/>
                    <a:pt x="973" y="8116"/>
                  </a:cubicBezTo>
                  <a:lnTo>
                    <a:pt x="973" y="2433"/>
                  </a:lnTo>
                  <a:cubicBezTo>
                    <a:pt x="973" y="1642"/>
                    <a:pt x="1612" y="1004"/>
                    <a:pt x="2402" y="1004"/>
                  </a:cubicBezTo>
                  <a:close/>
                  <a:moveTo>
                    <a:pt x="2402" y="1"/>
                  </a:moveTo>
                  <a:cubicBezTo>
                    <a:pt x="1065" y="1"/>
                    <a:pt x="1" y="1095"/>
                    <a:pt x="1" y="2433"/>
                  </a:cubicBezTo>
                  <a:lnTo>
                    <a:pt x="1" y="8116"/>
                  </a:lnTo>
                  <a:cubicBezTo>
                    <a:pt x="1" y="9454"/>
                    <a:pt x="1065" y="10548"/>
                    <a:pt x="2402" y="10548"/>
                  </a:cubicBezTo>
                  <a:lnTo>
                    <a:pt x="8116" y="10548"/>
                  </a:lnTo>
                  <a:cubicBezTo>
                    <a:pt x="9423" y="10548"/>
                    <a:pt x="10518" y="9454"/>
                    <a:pt x="10518" y="8116"/>
                  </a:cubicBezTo>
                  <a:lnTo>
                    <a:pt x="10518" y="2433"/>
                  </a:lnTo>
                  <a:cubicBezTo>
                    <a:pt x="10518" y="1095"/>
                    <a:pt x="9423" y="31"/>
                    <a:pt x="8116" y="31"/>
                  </a:cubicBezTo>
                  <a:lnTo>
                    <a:pt x="81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2"/>
            <p:cNvSpPr/>
            <p:nvPr/>
          </p:nvSpPr>
          <p:spPr>
            <a:xfrm>
              <a:off x="6191500" y="3634975"/>
              <a:ext cx="150500" cy="945325"/>
            </a:xfrm>
            <a:custGeom>
              <a:rect b="b" l="l" r="r" t="t"/>
              <a:pathLst>
                <a:path extrusionOk="0" h="37813" w="6020">
                  <a:moveTo>
                    <a:pt x="1" y="1"/>
                  </a:moveTo>
                  <a:lnTo>
                    <a:pt x="1" y="37813"/>
                  </a:lnTo>
                  <a:lnTo>
                    <a:pt x="6019" y="37813"/>
                  </a:lnTo>
                  <a:lnTo>
                    <a:pt x="60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2"/>
            <p:cNvSpPr/>
            <p:nvPr/>
          </p:nvSpPr>
          <p:spPr>
            <a:xfrm>
              <a:off x="6147425" y="3988325"/>
              <a:ext cx="239400" cy="238625"/>
            </a:xfrm>
            <a:custGeom>
              <a:rect b="b" l="l" r="r" t="t"/>
              <a:pathLst>
                <a:path extrusionOk="0" h="9545" w="9576">
                  <a:moveTo>
                    <a:pt x="7600" y="1916"/>
                  </a:moveTo>
                  <a:lnTo>
                    <a:pt x="7630" y="7569"/>
                  </a:lnTo>
                  <a:lnTo>
                    <a:pt x="1977" y="7599"/>
                  </a:lnTo>
                  <a:lnTo>
                    <a:pt x="1977" y="1946"/>
                  </a:lnTo>
                  <a:lnTo>
                    <a:pt x="7600" y="1916"/>
                  </a:lnTo>
                  <a:close/>
                  <a:moveTo>
                    <a:pt x="1946" y="1"/>
                  </a:moveTo>
                  <a:cubicBezTo>
                    <a:pt x="882" y="1"/>
                    <a:pt x="1" y="852"/>
                    <a:pt x="31" y="1916"/>
                  </a:cubicBezTo>
                  <a:lnTo>
                    <a:pt x="31" y="7599"/>
                  </a:lnTo>
                  <a:cubicBezTo>
                    <a:pt x="1" y="8663"/>
                    <a:pt x="882" y="9545"/>
                    <a:pt x="1946" y="9545"/>
                  </a:cubicBezTo>
                  <a:lnTo>
                    <a:pt x="7630" y="9545"/>
                  </a:lnTo>
                  <a:cubicBezTo>
                    <a:pt x="8694" y="9545"/>
                    <a:pt x="9576" y="8663"/>
                    <a:pt x="9576" y="7599"/>
                  </a:cubicBezTo>
                  <a:lnTo>
                    <a:pt x="9576" y="1916"/>
                  </a:lnTo>
                  <a:cubicBezTo>
                    <a:pt x="9576" y="852"/>
                    <a:pt x="8694" y="1"/>
                    <a:pt x="7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2"/>
            <p:cNvSpPr/>
            <p:nvPr/>
          </p:nvSpPr>
          <p:spPr>
            <a:xfrm>
              <a:off x="6135275" y="3976175"/>
              <a:ext cx="262950" cy="262950"/>
            </a:xfrm>
            <a:custGeom>
              <a:rect b="b" l="l" r="r" t="t"/>
              <a:pathLst>
                <a:path extrusionOk="0" h="10518" w="10518">
                  <a:moveTo>
                    <a:pt x="7600" y="2949"/>
                  </a:moveTo>
                  <a:lnTo>
                    <a:pt x="7600" y="7569"/>
                  </a:lnTo>
                  <a:lnTo>
                    <a:pt x="2949" y="7569"/>
                  </a:lnTo>
                  <a:lnTo>
                    <a:pt x="2949" y="2949"/>
                  </a:lnTo>
                  <a:close/>
                  <a:moveTo>
                    <a:pt x="2402" y="1946"/>
                  </a:moveTo>
                  <a:cubicBezTo>
                    <a:pt x="2159" y="1946"/>
                    <a:pt x="1946" y="2158"/>
                    <a:pt x="1946" y="2402"/>
                  </a:cubicBezTo>
                  <a:lnTo>
                    <a:pt x="1946" y="8085"/>
                  </a:lnTo>
                  <a:cubicBezTo>
                    <a:pt x="1946" y="8359"/>
                    <a:pt x="2159" y="8541"/>
                    <a:pt x="2402" y="8572"/>
                  </a:cubicBezTo>
                  <a:lnTo>
                    <a:pt x="8116" y="8572"/>
                  </a:lnTo>
                  <a:cubicBezTo>
                    <a:pt x="8359" y="8541"/>
                    <a:pt x="8572" y="8359"/>
                    <a:pt x="8572" y="8085"/>
                  </a:cubicBezTo>
                  <a:lnTo>
                    <a:pt x="8572" y="2402"/>
                  </a:lnTo>
                  <a:cubicBezTo>
                    <a:pt x="8572" y="2158"/>
                    <a:pt x="8359" y="1946"/>
                    <a:pt x="8116" y="1946"/>
                  </a:cubicBezTo>
                  <a:close/>
                  <a:moveTo>
                    <a:pt x="8116" y="973"/>
                  </a:moveTo>
                  <a:cubicBezTo>
                    <a:pt x="8907" y="973"/>
                    <a:pt x="9545" y="1611"/>
                    <a:pt x="9545" y="2402"/>
                  </a:cubicBezTo>
                  <a:lnTo>
                    <a:pt x="9545" y="8116"/>
                  </a:lnTo>
                  <a:cubicBezTo>
                    <a:pt x="9545" y="8906"/>
                    <a:pt x="8907" y="9544"/>
                    <a:pt x="8116" y="9544"/>
                  </a:cubicBezTo>
                  <a:lnTo>
                    <a:pt x="2402" y="9544"/>
                  </a:lnTo>
                  <a:cubicBezTo>
                    <a:pt x="1612" y="9544"/>
                    <a:pt x="973" y="8906"/>
                    <a:pt x="973" y="8116"/>
                  </a:cubicBezTo>
                  <a:lnTo>
                    <a:pt x="973" y="2402"/>
                  </a:lnTo>
                  <a:cubicBezTo>
                    <a:pt x="973" y="1611"/>
                    <a:pt x="1612" y="973"/>
                    <a:pt x="2402" y="973"/>
                  </a:cubicBezTo>
                  <a:close/>
                  <a:moveTo>
                    <a:pt x="2402" y="0"/>
                  </a:moveTo>
                  <a:cubicBezTo>
                    <a:pt x="1095" y="0"/>
                    <a:pt x="1" y="1095"/>
                    <a:pt x="1" y="2402"/>
                  </a:cubicBezTo>
                  <a:lnTo>
                    <a:pt x="1" y="8116"/>
                  </a:lnTo>
                  <a:cubicBezTo>
                    <a:pt x="1" y="9453"/>
                    <a:pt x="1095" y="10517"/>
                    <a:pt x="2402" y="10517"/>
                  </a:cubicBezTo>
                  <a:lnTo>
                    <a:pt x="8116" y="10517"/>
                  </a:lnTo>
                  <a:cubicBezTo>
                    <a:pt x="9454" y="10517"/>
                    <a:pt x="10518" y="9453"/>
                    <a:pt x="10518" y="8116"/>
                  </a:cubicBezTo>
                  <a:lnTo>
                    <a:pt x="10518" y="2402"/>
                  </a:lnTo>
                  <a:cubicBezTo>
                    <a:pt x="10518" y="1064"/>
                    <a:pt x="9454" y="0"/>
                    <a:pt x="8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2"/>
            <p:cNvSpPr/>
            <p:nvPr/>
          </p:nvSpPr>
          <p:spPr>
            <a:xfrm>
              <a:off x="5392850" y="3777025"/>
              <a:ext cx="204450" cy="298125"/>
            </a:xfrm>
            <a:custGeom>
              <a:rect b="b" l="l" r="r" t="t"/>
              <a:pathLst>
                <a:path extrusionOk="0" h="11925" w="8178">
                  <a:moveTo>
                    <a:pt x="3888" y="1"/>
                  </a:moveTo>
                  <a:cubicBezTo>
                    <a:pt x="2929" y="1"/>
                    <a:pt x="2005" y="334"/>
                    <a:pt x="1247" y="975"/>
                  </a:cubicBezTo>
                  <a:cubicBezTo>
                    <a:pt x="882" y="1279"/>
                    <a:pt x="609" y="1674"/>
                    <a:pt x="427" y="2130"/>
                  </a:cubicBezTo>
                  <a:cubicBezTo>
                    <a:pt x="244" y="2586"/>
                    <a:pt x="123" y="3073"/>
                    <a:pt x="153" y="3589"/>
                  </a:cubicBezTo>
                  <a:cubicBezTo>
                    <a:pt x="123" y="4319"/>
                    <a:pt x="396" y="5079"/>
                    <a:pt x="913" y="5656"/>
                  </a:cubicBezTo>
                  <a:cubicBezTo>
                    <a:pt x="1369" y="6203"/>
                    <a:pt x="2007" y="6629"/>
                    <a:pt x="2737" y="6811"/>
                  </a:cubicBezTo>
                  <a:lnTo>
                    <a:pt x="2858" y="6811"/>
                  </a:lnTo>
                  <a:lnTo>
                    <a:pt x="5077" y="7298"/>
                  </a:lnTo>
                  <a:cubicBezTo>
                    <a:pt x="5290" y="7328"/>
                    <a:pt x="5503" y="7480"/>
                    <a:pt x="5655" y="7662"/>
                  </a:cubicBezTo>
                  <a:cubicBezTo>
                    <a:pt x="5807" y="7845"/>
                    <a:pt x="5867" y="8057"/>
                    <a:pt x="5867" y="8270"/>
                  </a:cubicBezTo>
                  <a:cubicBezTo>
                    <a:pt x="5867" y="8453"/>
                    <a:pt x="5837" y="8605"/>
                    <a:pt x="5776" y="8757"/>
                  </a:cubicBezTo>
                  <a:cubicBezTo>
                    <a:pt x="5563" y="9121"/>
                    <a:pt x="5229" y="9395"/>
                    <a:pt x="4834" y="9486"/>
                  </a:cubicBezTo>
                  <a:cubicBezTo>
                    <a:pt x="4560" y="9547"/>
                    <a:pt x="4287" y="9608"/>
                    <a:pt x="4013" y="9608"/>
                  </a:cubicBezTo>
                  <a:cubicBezTo>
                    <a:pt x="3588" y="9608"/>
                    <a:pt x="3193" y="9516"/>
                    <a:pt x="2858" y="9304"/>
                  </a:cubicBezTo>
                  <a:cubicBezTo>
                    <a:pt x="2585" y="9182"/>
                    <a:pt x="2372" y="8969"/>
                    <a:pt x="2220" y="8696"/>
                  </a:cubicBezTo>
                  <a:cubicBezTo>
                    <a:pt x="2060" y="8398"/>
                    <a:pt x="1745" y="8204"/>
                    <a:pt x="1417" y="8204"/>
                  </a:cubicBezTo>
                  <a:cubicBezTo>
                    <a:pt x="1309" y="8204"/>
                    <a:pt x="1200" y="8225"/>
                    <a:pt x="1095" y="8270"/>
                  </a:cubicBezTo>
                  <a:lnTo>
                    <a:pt x="579" y="8483"/>
                  </a:lnTo>
                  <a:cubicBezTo>
                    <a:pt x="366" y="8574"/>
                    <a:pt x="183" y="8757"/>
                    <a:pt x="92" y="8969"/>
                  </a:cubicBezTo>
                  <a:cubicBezTo>
                    <a:pt x="1" y="9212"/>
                    <a:pt x="31" y="9456"/>
                    <a:pt x="123" y="9668"/>
                  </a:cubicBezTo>
                  <a:cubicBezTo>
                    <a:pt x="335" y="10155"/>
                    <a:pt x="670" y="10550"/>
                    <a:pt x="1065" y="10915"/>
                  </a:cubicBezTo>
                  <a:cubicBezTo>
                    <a:pt x="1854" y="11558"/>
                    <a:pt x="2839" y="11919"/>
                    <a:pt x="3860" y="11919"/>
                  </a:cubicBezTo>
                  <a:cubicBezTo>
                    <a:pt x="3901" y="11919"/>
                    <a:pt x="3942" y="11919"/>
                    <a:pt x="3983" y="11918"/>
                  </a:cubicBezTo>
                  <a:cubicBezTo>
                    <a:pt x="4060" y="11922"/>
                    <a:pt x="4136" y="11924"/>
                    <a:pt x="4213" y="11924"/>
                  </a:cubicBezTo>
                  <a:cubicBezTo>
                    <a:pt x="5199" y="11924"/>
                    <a:pt x="6172" y="11565"/>
                    <a:pt x="6962" y="10945"/>
                  </a:cubicBezTo>
                  <a:cubicBezTo>
                    <a:pt x="7357" y="10641"/>
                    <a:pt x="7661" y="10216"/>
                    <a:pt x="7873" y="9760"/>
                  </a:cubicBezTo>
                  <a:cubicBezTo>
                    <a:pt x="8086" y="9273"/>
                    <a:pt x="8177" y="8787"/>
                    <a:pt x="8177" y="8270"/>
                  </a:cubicBezTo>
                  <a:cubicBezTo>
                    <a:pt x="8177" y="7510"/>
                    <a:pt x="7934" y="6781"/>
                    <a:pt x="7448" y="6203"/>
                  </a:cubicBezTo>
                  <a:cubicBezTo>
                    <a:pt x="7022" y="5656"/>
                    <a:pt x="6384" y="5231"/>
                    <a:pt x="5685" y="5048"/>
                  </a:cubicBezTo>
                  <a:lnTo>
                    <a:pt x="5563" y="4988"/>
                  </a:lnTo>
                  <a:lnTo>
                    <a:pt x="3375" y="4532"/>
                  </a:lnTo>
                  <a:cubicBezTo>
                    <a:pt x="3101" y="4471"/>
                    <a:pt x="2858" y="4319"/>
                    <a:pt x="2645" y="4136"/>
                  </a:cubicBezTo>
                  <a:cubicBezTo>
                    <a:pt x="2524" y="3984"/>
                    <a:pt x="2433" y="3772"/>
                    <a:pt x="2433" y="3559"/>
                  </a:cubicBezTo>
                  <a:cubicBezTo>
                    <a:pt x="2433" y="3377"/>
                    <a:pt x="2463" y="3225"/>
                    <a:pt x="2524" y="3073"/>
                  </a:cubicBezTo>
                  <a:cubicBezTo>
                    <a:pt x="2615" y="2921"/>
                    <a:pt x="2706" y="2799"/>
                    <a:pt x="2828" y="2677"/>
                  </a:cubicBezTo>
                  <a:cubicBezTo>
                    <a:pt x="2949" y="2586"/>
                    <a:pt x="3132" y="2495"/>
                    <a:pt x="3284" y="2434"/>
                  </a:cubicBezTo>
                  <a:cubicBezTo>
                    <a:pt x="3527" y="2373"/>
                    <a:pt x="3770" y="2343"/>
                    <a:pt x="4013" y="2343"/>
                  </a:cubicBezTo>
                  <a:cubicBezTo>
                    <a:pt x="4256" y="2343"/>
                    <a:pt x="4469" y="2373"/>
                    <a:pt x="4682" y="2434"/>
                  </a:cubicBezTo>
                  <a:cubicBezTo>
                    <a:pt x="4864" y="2495"/>
                    <a:pt x="5047" y="2586"/>
                    <a:pt x="5199" y="2708"/>
                  </a:cubicBezTo>
                  <a:cubicBezTo>
                    <a:pt x="5320" y="2829"/>
                    <a:pt x="5411" y="2921"/>
                    <a:pt x="5472" y="3073"/>
                  </a:cubicBezTo>
                  <a:cubicBezTo>
                    <a:pt x="5630" y="3342"/>
                    <a:pt x="5920" y="3496"/>
                    <a:pt x="6233" y="3496"/>
                  </a:cubicBezTo>
                  <a:cubicBezTo>
                    <a:pt x="6343" y="3496"/>
                    <a:pt x="6456" y="3477"/>
                    <a:pt x="6566" y="3437"/>
                  </a:cubicBezTo>
                  <a:lnTo>
                    <a:pt x="7053" y="3255"/>
                  </a:lnTo>
                  <a:cubicBezTo>
                    <a:pt x="7296" y="3164"/>
                    <a:pt x="7478" y="2981"/>
                    <a:pt x="7570" y="2769"/>
                  </a:cubicBezTo>
                  <a:cubicBezTo>
                    <a:pt x="7661" y="2525"/>
                    <a:pt x="7630" y="2252"/>
                    <a:pt x="7539" y="2039"/>
                  </a:cubicBezTo>
                  <a:cubicBezTo>
                    <a:pt x="7357" y="1644"/>
                    <a:pt x="7053" y="1279"/>
                    <a:pt x="6718" y="1006"/>
                  </a:cubicBezTo>
                  <a:cubicBezTo>
                    <a:pt x="6354" y="702"/>
                    <a:pt x="5928" y="428"/>
                    <a:pt x="5472" y="276"/>
                  </a:cubicBezTo>
                  <a:cubicBezTo>
                    <a:pt x="5016" y="94"/>
                    <a:pt x="4530" y="3"/>
                    <a:pt x="4013" y="3"/>
                  </a:cubicBezTo>
                  <a:cubicBezTo>
                    <a:pt x="3971" y="1"/>
                    <a:pt x="3930" y="1"/>
                    <a:pt x="3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2"/>
            <p:cNvSpPr/>
            <p:nvPr/>
          </p:nvSpPr>
          <p:spPr>
            <a:xfrm>
              <a:off x="5619300" y="3868275"/>
              <a:ext cx="177850" cy="206700"/>
            </a:xfrm>
            <a:custGeom>
              <a:rect b="b" l="l" r="r" t="t"/>
              <a:pathLst>
                <a:path extrusionOk="0" h="8268" w="7114">
                  <a:moveTo>
                    <a:pt x="882" y="0"/>
                  </a:moveTo>
                  <a:cubicBezTo>
                    <a:pt x="396" y="30"/>
                    <a:pt x="1" y="395"/>
                    <a:pt x="1" y="882"/>
                  </a:cubicBezTo>
                  <a:lnTo>
                    <a:pt x="1" y="4924"/>
                  </a:lnTo>
                  <a:cubicBezTo>
                    <a:pt x="1" y="5380"/>
                    <a:pt x="92" y="5836"/>
                    <a:pt x="274" y="6231"/>
                  </a:cubicBezTo>
                  <a:cubicBezTo>
                    <a:pt x="457" y="6657"/>
                    <a:pt x="730" y="7021"/>
                    <a:pt x="1065" y="7325"/>
                  </a:cubicBezTo>
                  <a:cubicBezTo>
                    <a:pt x="1733" y="7933"/>
                    <a:pt x="2615" y="8268"/>
                    <a:pt x="3557" y="8268"/>
                  </a:cubicBezTo>
                  <a:cubicBezTo>
                    <a:pt x="4074" y="8268"/>
                    <a:pt x="4621" y="8146"/>
                    <a:pt x="5107" y="7933"/>
                  </a:cubicBezTo>
                  <a:cubicBezTo>
                    <a:pt x="5259" y="8085"/>
                    <a:pt x="5472" y="8146"/>
                    <a:pt x="5685" y="8146"/>
                  </a:cubicBezTo>
                  <a:lnTo>
                    <a:pt x="6232" y="8146"/>
                  </a:lnTo>
                  <a:cubicBezTo>
                    <a:pt x="6718" y="8146"/>
                    <a:pt x="7114" y="7751"/>
                    <a:pt x="7083" y="7265"/>
                  </a:cubicBezTo>
                  <a:lnTo>
                    <a:pt x="7083" y="882"/>
                  </a:lnTo>
                  <a:cubicBezTo>
                    <a:pt x="7083" y="395"/>
                    <a:pt x="6718" y="0"/>
                    <a:pt x="6232" y="0"/>
                  </a:cubicBezTo>
                  <a:lnTo>
                    <a:pt x="5685" y="0"/>
                  </a:lnTo>
                  <a:cubicBezTo>
                    <a:pt x="5199" y="0"/>
                    <a:pt x="4803" y="395"/>
                    <a:pt x="4803" y="882"/>
                  </a:cubicBezTo>
                  <a:lnTo>
                    <a:pt x="4803" y="4894"/>
                  </a:lnTo>
                  <a:cubicBezTo>
                    <a:pt x="4803" y="5046"/>
                    <a:pt x="4803" y="5167"/>
                    <a:pt x="4743" y="5289"/>
                  </a:cubicBezTo>
                  <a:cubicBezTo>
                    <a:pt x="4682" y="5411"/>
                    <a:pt x="4591" y="5532"/>
                    <a:pt x="4499" y="5623"/>
                  </a:cubicBezTo>
                  <a:cubicBezTo>
                    <a:pt x="4378" y="5714"/>
                    <a:pt x="4226" y="5806"/>
                    <a:pt x="4074" y="5866"/>
                  </a:cubicBezTo>
                  <a:cubicBezTo>
                    <a:pt x="3892" y="5927"/>
                    <a:pt x="3740" y="5958"/>
                    <a:pt x="3557" y="5958"/>
                  </a:cubicBezTo>
                  <a:cubicBezTo>
                    <a:pt x="3375" y="5958"/>
                    <a:pt x="3192" y="5927"/>
                    <a:pt x="3040" y="5866"/>
                  </a:cubicBezTo>
                  <a:cubicBezTo>
                    <a:pt x="2889" y="5806"/>
                    <a:pt x="2737" y="5714"/>
                    <a:pt x="2615" y="5623"/>
                  </a:cubicBezTo>
                  <a:cubicBezTo>
                    <a:pt x="2493" y="5502"/>
                    <a:pt x="2433" y="5411"/>
                    <a:pt x="2341" y="5289"/>
                  </a:cubicBezTo>
                  <a:cubicBezTo>
                    <a:pt x="2311" y="5167"/>
                    <a:pt x="2281" y="5046"/>
                    <a:pt x="2281" y="4924"/>
                  </a:cubicBezTo>
                  <a:lnTo>
                    <a:pt x="2281" y="882"/>
                  </a:lnTo>
                  <a:cubicBezTo>
                    <a:pt x="2281" y="395"/>
                    <a:pt x="1885" y="30"/>
                    <a:pt x="1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2"/>
            <p:cNvSpPr/>
            <p:nvPr/>
          </p:nvSpPr>
          <p:spPr>
            <a:xfrm>
              <a:off x="5827525" y="3868275"/>
              <a:ext cx="131475" cy="206700"/>
            </a:xfrm>
            <a:custGeom>
              <a:rect b="b" l="l" r="r" t="t"/>
              <a:pathLst>
                <a:path extrusionOk="0" h="8268" w="5259">
                  <a:moveTo>
                    <a:pt x="3435" y="0"/>
                  </a:moveTo>
                  <a:cubicBezTo>
                    <a:pt x="2918" y="0"/>
                    <a:pt x="2432" y="122"/>
                    <a:pt x="2006" y="365"/>
                  </a:cubicBezTo>
                  <a:cubicBezTo>
                    <a:pt x="1854" y="213"/>
                    <a:pt x="1642" y="122"/>
                    <a:pt x="1399" y="122"/>
                  </a:cubicBezTo>
                  <a:lnTo>
                    <a:pt x="882" y="122"/>
                  </a:lnTo>
                  <a:cubicBezTo>
                    <a:pt x="365" y="122"/>
                    <a:pt x="0" y="517"/>
                    <a:pt x="0" y="1003"/>
                  </a:cubicBezTo>
                  <a:lnTo>
                    <a:pt x="0" y="7386"/>
                  </a:lnTo>
                  <a:cubicBezTo>
                    <a:pt x="0" y="7873"/>
                    <a:pt x="395" y="8268"/>
                    <a:pt x="882" y="8268"/>
                  </a:cubicBezTo>
                  <a:lnTo>
                    <a:pt x="1399" y="8268"/>
                  </a:lnTo>
                  <a:cubicBezTo>
                    <a:pt x="1885" y="8268"/>
                    <a:pt x="2250" y="7873"/>
                    <a:pt x="2280" y="7386"/>
                  </a:cubicBezTo>
                  <a:lnTo>
                    <a:pt x="2280" y="3769"/>
                  </a:lnTo>
                  <a:cubicBezTo>
                    <a:pt x="2250" y="3374"/>
                    <a:pt x="2402" y="3009"/>
                    <a:pt x="2645" y="2705"/>
                  </a:cubicBezTo>
                  <a:cubicBezTo>
                    <a:pt x="2766" y="2584"/>
                    <a:pt x="2888" y="2493"/>
                    <a:pt x="3040" y="2432"/>
                  </a:cubicBezTo>
                  <a:cubicBezTo>
                    <a:pt x="3161" y="2371"/>
                    <a:pt x="3283" y="2341"/>
                    <a:pt x="3435" y="2341"/>
                  </a:cubicBezTo>
                  <a:cubicBezTo>
                    <a:pt x="3587" y="2341"/>
                    <a:pt x="3709" y="2371"/>
                    <a:pt x="3830" y="2401"/>
                  </a:cubicBezTo>
                  <a:cubicBezTo>
                    <a:pt x="3924" y="2435"/>
                    <a:pt x="4021" y="2451"/>
                    <a:pt x="4117" y="2451"/>
                  </a:cubicBezTo>
                  <a:cubicBezTo>
                    <a:pt x="4455" y="2451"/>
                    <a:pt x="4782" y="2253"/>
                    <a:pt x="4924" y="1945"/>
                  </a:cubicBezTo>
                  <a:lnTo>
                    <a:pt x="5137" y="1429"/>
                  </a:lnTo>
                  <a:cubicBezTo>
                    <a:pt x="5259" y="1216"/>
                    <a:pt x="5259" y="973"/>
                    <a:pt x="5137" y="760"/>
                  </a:cubicBezTo>
                  <a:cubicBezTo>
                    <a:pt x="5076" y="517"/>
                    <a:pt x="4894" y="334"/>
                    <a:pt x="4681" y="243"/>
                  </a:cubicBezTo>
                  <a:cubicBezTo>
                    <a:pt x="4286" y="91"/>
                    <a:pt x="3861" y="0"/>
                    <a:pt x="34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2"/>
            <p:cNvSpPr/>
            <p:nvPr/>
          </p:nvSpPr>
          <p:spPr>
            <a:xfrm>
              <a:off x="5981025" y="3765675"/>
              <a:ext cx="126925" cy="309300"/>
            </a:xfrm>
            <a:custGeom>
              <a:rect b="b" l="l" r="r" t="t"/>
              <a:pathLst>
                <a:path extrusionOk="0" h="12372" w="5077">
                  <a:moveTo>
                    <a:pt x="3648" y="1"/>
                  </a:moveTo>
                  <a:cubicBezTo>
                    <a:pt x="3222" y="1"/>
                    <a:pt x="2797" y="122"/>
                    <a:pt x="2462" y="335"/>
                  </a:cubicBezTo>
                  <a:cubicBezTo>
                    <a:pt x="2128" y="578"/>
                    <a:pt x="1854" y="882"/>
                    <a:pt x="1672" y="1247"/>
                  </a:cubicBezTo>
                  <a:cubicBezTo>
                    <a:pt x="1459" y="1612"/>
                    <a:pt x="1368" y="2007"/>
                    <a:pt x="1368" y="2432"/>
                  </a:cubicBezTo>
                  <a:lnTo>
                    <a:pt x="1368" y="4226"/>
                  </a:lnTo>
                  <a:lnTo>
                    <a:pt x="851" y="4226"/>
                  </a:lnTo>
                  <a:cubicBezTo>
                    <a:pt x="365" y="4226"/>
                    <a:pt x="0" y="4621"/>
                    <a:pt x="0" y="5107"/>
                  </a:cubicBezTo>
                  <a:lnTo>
                    <a:pt x="0" y="5685"/>
                  </a:lnTo>
                  <a:cubicBezTo>
                    <a:pt x="0" y="6171"/>
                    <a:pt x="395" y="6536"/>
                    <a:pt x="851" y="6566"/>
                  </a:cubicBezTo>
                  <a:lnTo>
                    <a:pt x="1368" y="6566"/>
                  </a:lnTo>
                  <a:lnTo>
                    <a:pt x="1368" y="11490"/>
                  </a:lnTo>
                  <a:cubicBezTo>
                    <a:pt x="1368" y="11977"/>
                    <a:pt x="1763" y="12372"/>
                    <a:pt x="2250" y="12372"/>
                  </a:cubicBezTo>
                  <a:lnTo>
                    <a:pt x="2766" y="12372"/>
                  </a:lnTo>
                  <a:cubicBezTo>
                    <a:pt x="3283" y="12372"/>
                    <a:pt x="3678" y="11977"/>
                    <a:pt x="3678" y="11490"/>
                  </a:cubicBezTo>
                  <a:lnTo>
                    <a:pt x="3678" y="6536"/>
                  </a:lnTo>
                  <a:lnTo>
                    <a:pt x="4195" y="6536"/>
                  </a:lnTo>
                  <a:cubicBezTo>
                    <a:pt x="4681" y="6536"/>
                    <a:pt x="5076" y="6141"/>
                    <a:pt x="5076" y="5685"/>
                  </a:cubicBezTo>
                  <a:lnTo>
                    <a:pt x="5076" y="5107"/>
                  </a:lnTo>
                  <a:cubicBezTo>
                    <a:pt x="5076" y="4621"/>
                    <a:pt x="4681" y="4226"/>
                    <a:pt x="4195" y="4226"/>
                  </a:cubicBezTo>
                  <a:lnTo>
                    <a:pt x="3678" y="4226"/>
                  </a:lnTo>
                  <a:lnTo>
                    <a:pt x="3678" y="2402"/>
                  </a:lnTo>
                  <a:lnTo>
                    <a:pt x="3678" y="2311"/>
                  </a:lnTo>
                  <a:cubicBezTo>
                    <a:pt x="3703" y="2313"/>
                    <a:pt x="3728" y="2314"/>
                    <a:pt x="3753" y="2314"/>
                  </a:cubicBezTo>
                  <a:cubicBezTo>
                    <a:pt x="4122" y="2314"/>
                    <a:pt x="4476" y="2105"/>
                    <a:pt x="4590" y="1764"/>
                  </a:cubicBezTo>
                  <a:lnTo>
                    <a:pt x="4803" y="1217"/>
                  </a:lnTo>
                  <a:cubicBezTo>
                    <a:pt x="4985" y="761"/>
                    <a:pt x="4712" y="213"/>
                    <a:pt x="4225" y="92"/>
                  </a:cubicBezTo>
                  <a:cubicBezTo>
                    <a:pt x="4043" y="31"/>
                    <a:pt x="3830" y="1"/>
                    <a:pt x="3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2"/>
            <p:cNvSpPr/>
            <p:nvPr/>
          </p:nvSpPr>
          <p:spPr>
            <a:xfrm>
              <a:off x="5252275" y="4096225"/>
              <a:ext cx="269025" cy="297900"/>
            </a:xfrm>
            <a:custGeom>
              <a:rect b="b" l="l" r="r" t="t"/>
              <a:pathLst>
                <a:path extrusionOk="0" h="11916" w="10761">
                  <a:moveTo>
                    <a:pt x="5715" y="1"/>
                  </a:moveTo>
                  <a:cubicBezTo>
                    <a:pt x="4195" y="1"/>
                    <a:pt x="2767" y="639"/>
                    <a:pt x="1733" y="1764"/>
                  </a:cubicBezTo>
                  <a:cubicBezTo>
                    <a:pt x="1217" y="2311"/>
                    <a:pt x="821" y="2949"/>
                    <a:pt x="578" y="3648"/>
                  </a:cubicBezTo>
                  <a:cubicBezTo>
                    <a:pt x="1" y="5138"/>
                    <a:pt x="1" y="6749"/>
                    <a:pt x="578" y="8238"/>
                  </a:cubicBezTo>
                  <a:cubicBezTo>
                    <a:pt x="821" y="8937"/>
                    <a:pt x="1217" y="9606"/>
                    <a:pt x="1733" y="10153"/>
                  </a:cubicBezTo>
                  <a:cubicBezTo>
                    <a:pt x="2767" y="11278"/>
                    <a:pt x="4195" y="11916"/>
                    <a:pt x="5715" y="11916"/>
                  </a:cubicBezTo>
                  <a:cubicBezTo>
                    <a:pt x="6445" y="11916"/>
                    <a:pt x="7174" y="11764"/>
                    <a:pt x="7873" y="11460"/>
                  </a:cubicBezTo>
                  <a:cubicBezTo>
                    <a:pt x="8542" y="11156"/>
                    <a:pt x="9150" y="10730"/>
                    <a:pt x="9667" y="10183"/>
                  </a:cubicBezTo>
                  <a:cubicBezTo>
                    <a:pt x="10062" y="9758"/>
                    <a:pt x="10366" y="9302"/>
                    <a:pt x="10639" y="8785"/>
                  </a:cubicBezTo>
                  <a:cubicBezTo>
                    <a:pt x="10730" y="8572"/>
                    <a:pt x="10761" y="8329"/>
                    <a:pt x="10670" y="8116"/>
                  </a:cubicBezTo>
                  <a:cubicBezTo>
                    <a:pt x="10578" y="7904"/>
                    <a:pt x="10427" y="7721"/>
                    <a:pt x="10214" y="7600"/>
                  </a:cubicBezTo>
                  <a:lnTo>
                    <a:pt x="9727" y="7387"/>
                  </a:lnTo>
                  <a:cubicBezTo>
                    <a:pt x="9598" y="7322"/>
                    <a:pt x="9461" y="7291"/>
                    <a:pt x="9325" y="7291"/>
                  </a:cubicBezTo>
                  <a:cubicBezTo>
                    <a:pt x="9014" y="7291"/>
                    <a:pt x="8711" y="7455"/>
                    <a:pt x="8542" y="7752"/>
                  </a:cubicBezTo>
                  <a:cubicBezTo>
                    <a:pt x="8390" y="8056"/>
                    <a:pt x="8208" y="8329"/>
                    <a:pt x="7995" y="8572"/>
                  </a:cubicBezTo>
                  <a:cubicBezTo>
                    <a:pt x="7721" y="8876"/>
                    <a:pt x="7357" y="9150"/>
                    <a:pt x="6961" y="9332"/>
                  </a:cubicBezTo>
                  <a:cubicBezTo>
                    <a:pt x="6566" y="9515"/>
                    <a:pt x="6141" y="9606"/>
                    <a:pt x="5715" y="9606"/>
                  </a:cubicBezTo>
                  <a:cubicBezTo>
                    <a:pt x="5290" y="9606"/>
                    <a:pt x="4864" y="9515"/>
                    <a:pt x="4469" y="9332"/>
                  </a:cubicBezTo>
                  <a:cubicBezTo>
                    <a:pt x="4074" y="9150"/>
                    <a:pt x="3709" y="8907"/>
                    <a:pt x="3436" y="8572"/>
                  </a:cubicBezTo>
                  <a:cubicBezTo>
                    <a:pt x="3101" y="8208"/>
                    <a:pt x="2858" y="7812"/>
                    <a:pt x="2706" y="7387"/>
                  </a:cubicBezTo>
                  <a:cubicBezTo>
                    <a:pt x="2524" y="6931"/>
                    <a:pt x="2432" y="6445"/>
                    <a:pt x="2463" y="5958"/>
                  </a:cubicBezTo>
                  <a:cubicBezTo>
                    <a:pt x="2432" y="5472"/>
                    <a:pt x="2524" y="4986"/>
                    <a:pt x="2706" y="4530"/>
                  </a:cubicBezTo>
                  <a:cubicBezTo>
                    <a:pt x="2858" y="4074"/>
                    <a:pt x="3101" y="3679"/>
                    <a:pt x="3436" y="3344"/>
                  </a:cubicBezTo>
                  <a:cubicBezTo>
                    <a:pt x="3709" y="3010"/>
                    <a:pt x="4074" y="2736"/>
                    <a:pt x="4469" y="2584"/>
                  </a:cubicBezTo>
                  <a:cubicBezTo>
                    <a:pt x="4864" y="2402"/>
                    <a:pt x="5290" y="2311"/>
                    <a:pt x="5715" y="2311"/>
                  </a:cubicBezTo>
                  <a:cubicBezTo>
                    <a:pt x="6597" y="2311"/>
                    <a:pt x="7417" y="2676"/>
                    <a:pt x="7995" y="3314"/>
                  </a:cubicBezTo>
                  <a:cubicBezTo>
                    <a:pt x="8208" y="3557"/>
                    <a:pt x="8390" y="3831"/>
                    <a:pt x="8542" y="4135"/>
                  </a:cubicBezTo>
                  <a:cubicBezTo>
                    <a:pt x="8694" y="4439"/>
                    <a:pt x="8998" y="4621"/>
                    <a:pt x="9332" y="4621"/>
                  </a:cubicBezTo>
                  <a:cubicBezTo>
                    <a:pt x="9454" y="4621"/>
                    <a:pt x="9606" y="4590"/>
                    <a:pt x="9697" y="4530"/>
                  </a:cubicBezTo>
                  <a:lnTo>
                    <a:pt x="10214" y="4317"/>
                  </a:lnTo>
                  <a:cubicBezTo>
                    <a:pt x="10396" y="4195"/>
                    <a:pt x="10578" y="4013"/>
                    <a:pt x="10670" y="3800"/>
                  </a:cubicBezTo>
                  <a:cubicBezTo>
                    <a:pt x="10730" y="3587"/>
                    <a:pt x="10730" y="3314"/>
                    <a:pt x="10609" y="3101"/>
                  </a:cubicBezTo>
                  <a:cubicBezTo>
                    <a:pt x="10366" y="2615"/>
                    <a:pt x="10031" y="2159"/>
                    <a:pt x="9667" y="1733"/>
                  </a:cubicBezTo>
                  <a:cubicBezTo>
                    <a:pt x="8633" y="609"/>
                    <a:pt x="7205" y="1"/>
                    <a:pt x="57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2"/>
            <p:cNvSpPr/>
            <p:nvPr/>
          </p:nvSpPr>
          <p:spPr>
            <a:xfrm>
              <a:off x="5539525" y="4101550"/>
              <a:ext cx="57025" cy="292575"/>
            </a:xfrm>
            <a:custGeom>
              <a:rect b="b" l="l" r="r" t="t"/>
              <a:pathLst>
                <a:path extrusionOk="0" h="11703" w="2281">
                  <a:moveTo>
                    <a:pt x="882" y="1"/>
                  </a:moveTo>
                  <a:cubicBezTo>
                    <a:pt x="396" y="1"/>
                    <a:pt x="0" y="365"/>
                    <a:pt x="0" y="821"/>
                  </a:cubicBezTo>
                  <a:lnTo>
                    <a:pt x="0" y="10882"/>
                  </a:lnTo>
                  <a:cubicBezTo>
                    <a:pt x="0" y="11338"/>
                    <a:pt x="396" y="11703"/>
                    <a:pt x="882" y="11703"/>
                  </a:cubicBezTo>
                  <a:lnTo>
                    <a:pt x="1399" y="11703"/>
                  </a:lnTo>
                  <a:cubicBezTo>
                    <a:pt x="1855" y="11703"/>
                    <a:pt x="2250" y="11338"/>
                    <a:pt x="2280" y="10882"/>
                  </a:cubicBezTo>
                  <a:lnTo>
                    <a:pt x="2280" y="821"/>
                  </a:lnTo>
                  <a:cubicBezTo>
                    <a:pt x="2250" y="365"/>
                    <a:pt x="1885" y="1"/>
                    <a:pt x="13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2"/>
            <p:cNvSpPr/>
            <p:nvPr/>
          </p:nvSpPr>
          <p:spPr>
            <a:xfrm>
              <a:off x="5619300" y="4187425"/>
              <a:ext cx="177850" cy="206700"/>
            </a:xfrm>
            <a:custGeom>
              <a:rect b="b" l="l" r="r" t="t"/>
              <a:pathLst>
                <a:path extrusionOk="0" h="8268" w="7114">
                  <a:moveTo>
                    <a:pt x="882" y="0"/>
                  </a:moveTo>
                  <a:cubicBezTo>
                    <a:pt x="396" y="0"/>
                    <a:pt x="1" y="395"/>
                    <a:pt x="1" y="882"/>
                  </a:cubicBezTo>
                  <a:lnTo>
                    <a:pt x="1" y="4924"/>
                  </a:lnTo>
                  <a:cubicBezTo>
                    <a:pt x="1" y="5380"/>
                    <a:pt x="92" y="5836"/>
                    <a:pt x="274" y="6231"/>
                  </a:cubicBezTo>
                  <a:cubicBezTo>
                    <a:pt x="457" y="6657"/>
                    <a:pt x="730" y="7022"/>
                    <a:pt x="1065" y="7326"/>
                  </a:cubicBezTo>
                  <a:cubicBezTo>
                    <a:pt x="1733" y="7933"/>
                    <a:pt x="2645" y="8268"/>
                    <a:pt x="3557" y="8268"/>
                  </a:cubicBezTo>
                  <a:cubicBezTo>
                    <a:pt x="4074" y="8268"/>
                    <a:pt x="4621" y="8146"/>
                    <a:pt x="5107" y="7933"/>
                  </a:cubicBezTo>
                  <a:cubicBezTo>
                    <a:pt x="5259" y="8085"/>
                    <a:pt x="5472" y="8146"/>
                    <a:pt x="5685" y="8146"/>
                  </a:cubicBezTo>
                  <a:lnTo>
                    <a:pt x="6232" y="8146"/>
                  </a:lnTo>
                  <a:cubicBezTo>
                    <a:pt x="6718" y="8146"/>
                    <a:pt x="7114" y="7751"/>
                    <a:pt x="7083" y="7265"/>
                  </a:cubicBezTo>
                  <a:lnTo>
                    <a:pt x="7083" y="882"/>
                  </a:lnTo>
                  <a:cubicBezTo>
                    <a:pt x="7083" y="395"/>
                    <a:pt x="6718" y="0"/>
                    <a:pt x="6232" y="0"/>
                  </a:cubicBezTo>
                  <a:lnTo>
                    <a:pt x="5685" y="0"/>
                  </a:lnTo>
                  <a:cubicBezTo>
                    <a:pt x="5229" y="0"/>
                    <a:pt x="4803" y="395"/>
                    <a:pt x="4803" y="882"/>
                  </a:cubicBezTo>
                  <a:lnTo>
                    <a:pt x="4803" y="4924"/>
                  </a:lnTo>
                  <a:cubicBezTo>
                    <a:pt x="4834" y="5046"/>
                    <a:pt x="4803" y="5167"/>
                    <a:pt x="4743" y="5289"/>
                  </a:cubicBezTo>
                  <a:cubicBezTo>
                    <a:pt x="4682" y="5411"/>
                    <a:pt x="4591" y="5532"/>
                    <a:pt x="4499" y="5623"/>
                  </a:cubicBezTo>
                  <a:cubicBezTo>
                    <a:pt x="4378" y="5715"/>
                    <a:pt x="4226" y="5806"/>
                    <a:pt x="4074" y="5867"/>
                  </a:cubicBezTo>
                  <a:cubicBezTo>
                    <a:pt x="3922" y="5927"/>
                    <a:pt x="3740" y="5958"/>
                    <a:pt x="3557" y="5958"/>
                  </a:cubicBezTo>
                  <a:cubicBezTo>
                    <a:pt x="3375" y="5958"/>
                    <a:pt x="3192" y="5927"/>
                    <a:pt x="3040" y="5867"/>
                  </a:cubicBezTo>
                  <a:cubicBezTo>
                    <a:pt x="2889" y="5806"/>
                    <a:pt x="2737" y="5715"/>
                    <a:pt x="2615" y="5623"/>
                  </a:cubicBezTo>
                  <a:cubicBezTo>
                    <a:pt x="2524" y="5532"/>
                    <a:pt x="2433" y="5411"/>
                    <a:pt x="2372" y="5289"/>
                  </a:cubicBezTo>
                  <a:cubicBezTo>
                    <a:pt x="2311" y="5167"/>
                    <a:pt x="2281" y="5046"/>
                    <a:pt x="2281" y="4924"/>
                  </a:cubicBezTo>
                  <a:lnTo>
                    <a:pt x="2281" y="882"/>
                  </a:lnTo>
                  <a:cubicBezTo>
                    <a:pt x="2281" y="395"/>
                    <a:pt x="1885" y="0"/>
                    <a:pt x="1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2"/>
            <p:cNvSpPr/>
            <p:nvPr/>
          </p:nvSpPr>
          <p:spPr>
            <a:xfrm>
              <a:off x="5819925" y="4101550"/>
              <a:ext cx="197600" cy="292575"/>
            </a:xfrm>
            <a:custGeom>
              <a:rect b="b" l="l" r="r" t="t"/>
              <a:pathLst>
                <a:path extrusionOk="0" h="11703" w="7904">
                  <a:moveTo>
                    <a:pt x="3952" y="5654"/>
                  </a:moveTo>
                  <a:cubicBezTo>
                    <a:pt x="4165" y="5654"/>
                    <a:pt x="4377" y="5685"/>
                    <a:pt x="4590" y="5776"/>
                  </a:cubicBezTo>
                  <a:cubicBezTo>
                    <a:pt x="4773" y="5867"/>
                    <a:pt x="4955" y="5988"/>
                    <a:pt x="5076" y="6171"/>
                  </a:cubicBezTo>
                  <a:cubicBezTo>
                    <a:pt x="5228" y="6323"/>
                    <a:pt x="5380" y="6536"/>
                    <a:pt x="5472" y="6779"/>
                  </a:cubicBezTo>
                  <a:cubicBezTo>
                    <a:pt x="5563" y="7022"/>
                    <a:pt x="5593" y="7265"/>
                    <a:pt x="5593" y="7539"/>
                  </a:cubicBezTo>
                  <a:cubicBezTo>
                    <a:pt x="5593" y="8025"/>
                    <a:pt x="5441" y="8511"/>
                    <a:pt x="5107" y="8876"/>
                  </a:cubicBezTo>
                  <a:cubicBezTo>
                    <a:pt x="4955" y="9028"/>
                    <a:pt x="4773" y="9180"/>
                    <a:pt x="4590" y="9271"/>
                  </a:cubicBezTo>
                  <a:cubicBezTo>
                    <a:pt x="4377" y="9362"/>
                    <a:pt x="4165" y="9393"/>
                    <a:pt x="3921" y="9393"/>
                  </a:cubicBezTo>
                  <a:cubicBezTo>
                    <a:pt x="3496" y="9393"/>
                    <a:pt x="3101" y="9210"/>
                    <a:pt x="2797" y="8906"/>
                  </a:cubicBezTo>
                  <a:cubicBezTo>
                    <a:pt x="2462" y="8542"/>
                    <a:pt x="2280" y="8055"/>
                    <a:pt x="2280" y="7539"/>
                  </a:cubicBezTo>
                  <a:cubicBezTo>
                    <a:pt x="2280" y="7295"/>
                    <a:pt x="2310" y="7022"/>
                    <a:pt x="2402" y="6779"/>
                  </a:cubicBezTo>
                  <a:cubicBezTo>
                    <a:pt x="2493" y="6566"/>
                    <a:pt x="2614" y="6353"/>
                    <a:pt x="2797" y="6171"/>
                  </a:cubicBezTo>
                  <a:cubicBezTo>
                    <a:pt x="2918" y="6019"/>
                    <a:pt x="3101" y="5867"/>
                    <a:pt x="3314" y="5806"/>
                  </a:cubicBezTo>
                  <a:cubicBezTo>
                    <a:pt x="3496" y="5715"/>
                    <a:pt x="3709" y="5654"/>
                    <a:pt x="3952" y="5654"/>
                  </a:cubicBezTo>
                  <a:close/>
                  <a:moveTo>
                    <a:pt x="882" y="1"/>
                  </a:moveTo>
                  <a:cubicBezTo>
                    <a:pt x="365" y="1"/>
                    <a:pt x="0" y="396"/>
                    <a:pt x="0" y="882"/>
                  </a:cubicBezTo>
                  <a:lnTo>
                    <a:pt x="0" y="10700"/>
                  </a:lnTo>
                  <a:cubicBezTo>
                    <a:pt x="0" y="11186"/>
                    <a:pt x="365" y="11581"/>
                    <a:pt x="882" y="11581"/>
                  </a:cubicBezTo>
                  <a:lnTo>
                    <a:pt x="1399" y="11581"/>
                  </a:lnTo>
                  <a:cubicBezTo>
                    <a:pt x="1703" y="11581"/>
                    <a:pt x="1946" y="11429"/>
                    <a:pt x="2128" y="11217"/>
                  </a:cubicBezTo>
                  <a:cubicBezTo>
                    <a:pt x="2675" y="11520"/>
                    <a:pt x="3314" y="11703"/>
                    <a:pt x="3952" y="11703"/>
                  </a:cubicBezTo>
                  <a:cubicBezTo>
                    <a:pt x="4469" y="11672"/>
                    <a:pt x="4985" y="11551"/>
                    <a:pt x="5472" y="11338"/>
                  </a:cubicBezTo>
                  <a:cubicBezTo>
                    <a:pt x="5958" y="11125"/>
                    <a:pt x="6383" y="10821"/>
                    <a:pt x="6748" y="10426"/>
                  </a:cubicBezTo>
                  <a:cubicBezTo>
                    <a:pt x="7113" y="10031"/>
                    <a:pt x="7417" y="9575"/>
                    <a:pt x="7599" y="9089"/>
                  </a:cubicBezTo>
                  <a:cubicBezTo>
                    <a:pt x="7812" y="8572"/>
                    <a:pt x="7903" y="8055"/>
                    <a:pt x="7903" y="7508"/>
                  </a:cubicBezTo>
                  <a:cubicBezTo>
                    <a:pt x="7903" y="6961"/>
                    <a:pt x="7782" y="6414"/>
                    <a:pt x="7599" y="5897"/>
                  </a:cubicBezTo>
                  <a:cubicBezTo>
                    <a:pt x="7417" y="5411"/>
                    <a:pt x="7113" y="4955"/>
                    <a:pt x="6748" y="4560"/>
                  </a:cubicBezTo>
                  <a:cubicBezTo>
                    <a:pt x="6383" y="4165"/>
                    <a:pt x="5958" y="3861"/>
                    <a:pt x="5472" y="3648"/>
                  </a:cubicBezTo>
                  <a:cubicBezTo>
                    <a:pt x="4985" y="3435"/>
                    <a:pt x="4469" y="3344"/>
                    <a:pt x="3952" y="3344"/>
                  </a:cubicBezTo>
                  <a:cubicBezTo>
                    <a:pt x="3374" y="3344"/>
                    <a:pt x="2797" y="3466"/>
                    <a:pt x="2280" y="3739"/>
                  </a:cubicBezTo>
                  <a:lnTo>
                    <a:pt x="2280" y="882"/>
                  </a:lnTo>
                  <a:cubicBezTo>
                    <a:pt x="2280" y="396"/>
                    <a:pt x="1885" y="1"/>
                    <a:pt x="13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9" name="Shape 1909"/>
        <p:cNvGrpSpPr/>
        <p:nvPr/>
      </p:nvGrpSpPr>
      <p:grpSpPr>
        <a:xfrm>
          <a:off x="0" y="0"/>
          <a:ext cx="0" cy="0"/>
          <a:chOff x="0" y="0"/>
          <a:chExt cx="0" cy="0"/>
        </a:xfrm>
      </p:grpSpPr>
      <p:sp>
        <p:nvSpPr>
          <p:cNvPr id="1910" name="Google Shape;1910;p63"/>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911" name="Google Shape;1911;p63"/>
          <p:cNvSpPr txBox="1"/>
          <p:nvPr/>
        </p:nvSpPr>
        <p:spPr>
          <a:xfrm>
            <a:off x="711600" y="1294950"/>
            <a:ext cx="5742300" cy="3319500"/>
          </a:xfrm>
          <a:prstGeom prst="rect">
            <a:avLst/>
          </a:prstGeom>
          <a:noFill/>
          <a:ln>
            <a:noFill/>
          </a:ln>
        </p:spPr>
        <p:txBody>
          <a:bodyPr anchorCtr="0" anchor="t" bIns="91425" lIns="91425" spcFirstLastPara="1" rIns="91425" wrap="square" tIns="91425">
            <a:noAutofit/>
          </a:bodyPr>
          <a:lstStyle/>
          <a:p>
            <a:pPr indent="0" lvl="0" marL="457200" rtl="0" algn="l">
              <a:spcBef>
                <a:spcPts val="300"/>
              </a:spcBef>
              <a:spcAft>
                <a:spcPts val="0"/>
              </a:spcAft>
              <a:buNone/>
            </a:pPr>
            <a:r>
              <a:rPr b="1" lang="en">
                <a:solidFill>
                  <a:schemeClr val="dk1"/>
                </a:solidFill>
                <a:latin typeface="Syncopate"/>
                <a:ea typeface="Syncopate"/>
                <a:cs typeface="Syncopate"/>
                <a:sym typeface="Syncopate"/>
              </a:rPr>
              <a:t>IMAGES</a:t>
            </a:r>
            <a:endParaRPr b="1">
              <a:solidFill>
                <a:schemeClr val="dk1"/>
              </a:solidFill>
              <a:latin typeface="Syncopate"/>
              <a:ea typeface="Syncopate"/>
              <a:cs typeface="Syncopate"/>
              <a:sym typeface="Syncopate"/>
            </a:endParaRPr>
          </a:p>
          <a:p>
            <a:pPr indent="0" lvl="0" marL="457200" rtl="0" algn="l">
              <a:spcBef>
                <a:spcPts val="300"/>
              </a:spcBef>
              <a:spcAft>
                <a:spcPts val="0"/>
              </a:spcAft>
              <a:buNone/>
            </a:pPr>
            <a:r>
              <a:t/>
            </a:r>
            <a:endParaRPr b="1">
              <a:solidFill>
                <a:schemeClr val="dk1"/>
              </a:solidFill>
              <a:latin typeface="Syncopate"/>
              <a:ea typeface="Syncopate"/>
              <a:cs typeface="Syncopate"/>
              <a:sym typeface="Syncopate"/>
            </a:endParaRPr>
          </a:p>
          <a:p>
            <a:pPr indent="-317500" lvl="0" marL="457200" marR="50800" rtl="0" algn="l">
              <a:lnSpc>
                <a:spcPct val="100000"/>
              </a:lnSpc>
              <a:spcBef>
                <a:spcPts val="0"/>
              </a:spcBef>
              <a:spcAft>
                <a:spcPts val="0"/>
              </a:spcAft>
              <a:buClr>
                <a:schemeClr val="dk2"/>
              </a:buClr>
              <a:buSzPts val="1400"/>
              <a:buFont typeface="Barlow"/>
              <a:buChar char="●"/>
            </a:pPr>
            <a:r>
              <a:rPr lang="en">
                <a:solidFill>
                  <a:schemeClr val="dk1"/>
                </a:solidFill>
                <a:uFill>
                  <a:noFill/>
                </a:uFill>
                <a:latin typeface="Barlow"/>
                <a:ea typeface="Barlow"/>
                <a:cs typeface="Barlow"/>
                <a:sym typeface="Barlow"/>
                <a:hlinkClick r:id="rId3">
                  <a:extLst>
                    <a:ext uri="{A12FA001-AC4F-418D-AE19-62706E023703}">
                      <ahyp:hlinkClr val="tx"/>
                    </a:ext>
                  </a:extLst>
                </a:hlinkClick>
              </a:rPr>
              <a:t>Business people meeting</a:t>
            </a:r>
            <a:endParaRPr>
              <a:solidFill>
                <a:schemeClr val="dk1"/>
              </a:solidFill>
              <a:latin typeface="Barlow"/>
              <a:ea typeface="Barlow"/>
              <a:cs typeface="Barlow"/>
              <a:sym typeface="Barlow"/>
            </a:endParaRPr>
          </a:p>
          <a:p>
            <a:pPr indent="-317500" lvl="0" marL="457200" marR="50800" rtl="0" algn="l">
              <a:lnSpc>
                <a:spcPct val="100000"/>
              </a:lnSpc>
              <a:spcBef>
                <a:spcPts val="0"/>
              </a:spcBef>
              <a:spcAft>
                <a:spcPts val="0"/>
              </a:spcAft>
              <a:buClr>
                <a:schemeClr val="dk2"/>
              </a:buClr>
              <a:buSzPts val="1400"/>
              <a:buFont typeface="Barlow"/>
              <a:buChar char="●"/>
            </a:pPr>
            <a:r>
              <a:rPr lang="en">
                <a:solidFill>
                  <a:schemeClr val="dk1"/>
                </a:solidFill>
                <a:uFill>
                  <a:noFill/>
                </a:uFill>
                <a:latin typeface="Barlow"/>
                <a:ea typeface="Barlow"/>
                <a:cs typeface="Barlow"/>
                <a:sym typeface="Barlow"/>
                <a:hlinkClick r:id="rId4">
                  <a:extLst>
                    <a:ext uri="{A12FA001-AC4F-418D-AE19-62706E023703}">
                      <ahyp:hlinkClr val="tx"/>
                    </a:ext>
                  </a:extLst>
                </a:hlinkClick>
              </a:rPr>
              <a:t>Businessman at office with laptop</a:t>
            </a:r>
            <a:endParaRPr sz="1200">
              <a:solidFill>
                <a:srgbClr val="374957"/>
              </a:solidFill>
              <a:highlight>
                <a:srgbClr val="FFFFFF"/>
              </a:highlight>
              <a:latin typeface="Proxima Nova"/>
              <a:ea typeface="Proxima Nova"/>
              <a:cs typeface="Proxima Nova"/>
              <a:sym typeface="Proxima Nova"/>
            </a:endParaRPr>
          </a:p>
          <a:p>
            <a:pPr indent="-317500" lvl="0" marL="457200" marR="50800" rtl="0" algn="l">
              <a:lnSpc>
                <a:spcPct val="166000"/>
              </a:lnSpc>
              <a:spcBef>
                <a:spcPts val="0"/>
              </a:spcBef>
              <a:spcAft>
                <a:spcPts val="0"/>
              </a:spcAft>
              <a:buClr>
                <a:schemeClr val="dk2"/>
              </a:buClr>
              <a:buSzPts val="1400"/>
              <a:buFont typeface="Barlow"/>
              <a:buChar char="●"/>
            </a:pPr>
            <a:r>
              <a:rPr lang="en">
                <a:solidFill>
                  <a:schemeClr val="hlink"/>
                </a:solidFill>
                <a:uFill>
                  <a:noFill/>
                </a:uFill>
                <a:latin typeface="Barlow"/>
                <a:ea typeface="Barlow"/>
                <a:cs typeface="Barlow"/>
                <a:sym typeface="Barlow"/>
                <a:hlinkClick r:id="rId5"/>
              </a:rPr>
              <a:t>Businesswomen with tablet</a:t>
            </a:r>
            <a:endParaRPr sz="1200">
              <a:solidFill>
                <a:srgbClr val="374957"/>
              </a:solidFill>
              <a:highlight>
                <a:srgbClr val="FFFFFF"/>
              </a:highlight>
              <a:latin typeface="Proxima Nova"/>
              <a:ea typeface="Proxima Nova"/>
              <a:cs typeface="Proxima Nova"/>
              <a:sym typeface="Proxima Nova"/>
            </a:endParaRPr>
          </a:p>
          <a:p>
            <a:pPr indent="0" lvl="0" marL="457200" rtl="0" algn="l">
              <a:spcBef>
                <a:spcPts val="300"/>
              </a:spcBef>
              <a:spcAft>
                <a:spcPts val="0"/>
              </a:spcAft>
              <a:buNone/>
            </a:pPr>
            <a:r>
              <a:t/>
            </a:r>
            <a:endParaRPr>
              <a:solidFill>
                <a:schemeClr val="dk1"/>
              </a:solidFill>
              <a:latin typeface="Barlow"/>
              <a:ea typeface="Barlow"/>
              <a:cs typeface="Barlow"/>
              <a:sym typeface="Barlow"/>
            </a:endParaRPr>
          </a:p>
          <a:p>
            <a:pPr indent="0" lvl="0" marL="457200" rtl="0" algn="l">
              <a:spcBef>
                <a:spcPts val="300"/>
              </a:spcBef>
              <a:spcAft>
                <a:spcPts val="0"/>
              </a:spcAft>
              <a:buNone/>
            </a:pPr>
            <a:r>
              <a:rPr b="1" lang="en">
                <a:solidFill>
                  <a:schemeClr val="dk1"/>
                </a:solidFill>
                <a:latin typeface="Syncopate"/>
                <a:ea typeface="Syncopate"/>
                <a:cs typeface="Syncopate"/>
                <a:sym typeface="Syncopate"/>
              </a:rPr>
              <a:t>VECTOR</a:t>
            </a:r>
            <a:endParaRPr b="1">
              <a:solidFill>
                <a:schemeClr val="dk1"/>
              </a:solidFill>
              <a:latin typeface="Syncopate"/>
              <a:ea typeface="Syncopate"/>
              <a:cs typeface="Syncopate"/>
              <a:sym typeface="Syncopate"/>
            </a:endParaRPr>
          </a:p>
          <a:p>
            <a:pPr indent="0" lvl="0" marL="457200" rtl="0" algn="l">
              <a:spcBef>
                <a:spcPts val="300"/>
              </a:spcBef>
              <a:spcAft>
                <a:spcPts val="0"/>
              </a:spcAft>
              <a:buNone/>
            </a:pPr>
            <a:r>
              <a:t/>
            </a:r>
            <a:endParaRPr b="1">
              <a:solidFill>
                <a:schemeClr val="dk1"/>
              </a:solidFill>
              <a:latin typeface="Syncopate"/>
              <a:ea typeface="Syncopate"/>
              <a:cs typeface="Syncopate"/>
              <a:sym typeface="Syncopate"/>
            </a:endParaRPr>
          </a:p>
          <a:p>
            <a:pPr indent="-317500" lvl="0" marL="457200" marR="50800" rtl="0" algn="l">
              <a:lnSpc>
                <a:spcPct val="100000"/>
              </a:lnSpc>
              <a:spcBef>
                <a:spcPts val="0"/>
              </a:spcBef>
              <a:spcAft>
                <a:spcPts val="0"/>
              </a:spcAft>
              <a:buClr>
                <a:schemeClr val="dk2"/>
              </a:buClr>
              <a:buSzPts val="1400"/>
              <a:buFont typeface="Barlow"/>
              <a:buChar char="●"/>
            </a:pPr>
            <a:r>
              <a:rPr lang="en">
                <a:solidFill>
                  <a:schemeClr val="dk1"/>
                </a:solidFill>
                <a:uFill>
                  <a:noFill/>
                </a:uFill>
                <a:latin typeface="Barlow"/>
                <a:ea typeface="Barlow"/>
                <a:cs typeface="Barlow"/>
                <a:sym typeface="Barlow"/>
                <a:hlinkClick r:id="rId6">
                  <a:extLst>
                    <a:ext uri="{A12FA001-AC4F-418D-AE19-62706E023703}">
                      <ahyp:hlinkClr val="tx"/>
                    </a:ext>
                  </a:extLst>
                </a:hlinkClick>
              </a:rPr>
              <a:t>Travel sticker collection in 70s style</a:t>
            </a:r>
            <a:endParaRPr>
              <a:solidFill>
                <a:schemeClr val="dk1"/>
              </a:solidFill>
              <a:latin typeface="Barlow"/>
              <a:ea typeface="Barlow"/>
              <a:cs typeface="Barlow"/>
              <a:sym typeface="Barlow"/>
            </a:endParaRPr>
          </a:p>
          <a:p>
            <a:pPr indent="-317500" lvl="0" marL="457200" marR="50800" rtl="0" algn="l">
              <a:lnSpc>
                <a:spcPct val="100000"/>
              </a:lnSpc>
              <a:spcBef>
                <a:spcPts val="0"/>
              </a:spcBef>
              <a:spcAft>
                <a:spcPts val="0"/>
              </a:spcAft>
              <a:buClr>
                <a:schemeClr val="dk2"/>
              </a:buClr>
              <a:buSzPts val="1400"/>
              <a:buFont typeface="Barlow"/>
              <a:buChar char="●"/>
            </a:pPr>
            <a:r>
              <a:rPr lang="en">
                <a:solidFill>
                  <a:schemeClr val="dk1"/>
                </a:solidFill>
                <a:uFill>
                  <a:noFill/>
                </a:uFill>
                <a:latin typeface="Barlow"/>
                <a:ea typeface="Barlow"/>
                <a:cs typeface="Barlow"/>
                <a:sym typeface="Barlow"/>
                <a:hlinkClick r:id="rId7">
                  <a:extLst>
                    <a:ext uri="{A12FA001-AC4F-418D-AE19-62706E023703}">
                      <ahyp:hlinkClr val="tx"/>
                    </a:ext>
                  </a:extLst>
                </a:hlinkClick>
              </a:rPr>
              <a:t>Instagram stories and post collection</a:t>
            </a:r>
            <a:endParaRPr>
              <a:solidFill>
                <a:schemeClr val="dk1"/>
              </a:solidFill>
              <a:latin typeface="Barlow"/>
              <a:ea typeface="Barlow"/>
              <a:cs typeface="Barlow"/>
              <a:sym typeface="Barlow"/>
            </a:endParaRPr>
          </a:p>
          <a:p>
            <a:pPr indent="-317500" lvl="0" marL="457200" marR="50800" rtl="0" algn="l">
              <a:lnSpc>
                <a:spcPct val="100000"/>
              </a:lnSpc>
              <a:spcBef>
                <a:spcPts val="0"/>
              </a:spcBef>
              <a:spcAft>
                <a:spcPts val="0"/>
              </a:spcAft>
              <a:buClr>
                <a:schemeClr val="dk2"/>
              </a:buClr>
              <a:buSzPts val="1400"/>
              <a:buFont typeface="Barlow"/>
              <a:buChar char="●"/>
            </a:pPr>
            <a:r>
              <a:rPr lang="en">
                <a:solidFill>
                  <a:schemeClr val="dk1"/>
                </a:solidFill>
                <a:uFill>
                  <a:noFill/>
                </a:uFill>
                <a:latin typeface="Barlow"/>
                <a:ea typeface="Barlow"/>
                <a:cs typeface="Barlow"/>
                <a:sym typeface="Barlow"/>
                <a:hlinkClick r:id="rId8">
                  <a:extLst>
                    <a:ext uri="{A12FA001-AC4F-418D-AE19-62706E023703}">
                      <ahyp:hlinkClr val="tx"/>
                    </a:ext>
                  </a:extLst>
                </a:hlinkClick>
              </a:rPr>
              <a:t>70s style travel sticker set</a:t>
            </a:r>
            <a:endParaRPr>
              <a:solidFill>
                <a:schemeClr val="dk1"/>
              </a:solidFill>
              <a:latin typeface="Barlow"/>
              <a:ea typeface="Barlow"/>
              <a:cs typeface="Barlow"/>
              <a:sym typeface="Barlow"/>
            </a:endParaRPr>
          </a:p>
          <a:p>
            <a:pPr indent="-317500" lvl="0" marL="457200" marR="50800" rtl="0" algn="l">
              <a:lnSpc>
                <a:spcPct val="100000"/>
              </a:lnSpc>
              <a:spcBef>
                <a:spcPts val="0"/>
              </a:spcBef>
              <a:spcAft>
                <a:spcPts val="0"/>
              </a:spcAft>
              <a:buClr>
                <a:schemeClr val="dk2"/>
              </a:buClr>
              <a:buSzPts val="1400"/>
              <a:buFont typeface="Barlow"/>
              <a:buChar char="●"/>
            </a:pPr>
            <a:r>
              <a:rPr lang="en">
                <a:solidFill>
                  <a:schemeClr val="dk1"/>
                </a:solidFill>
                <a:uFill>
                  <a:noFill/>
                </a:uFill>
                <a:latin typeface="Barlow"/>
                <a:ea typeface="Barlow"/>
                <a:cs typeface="Barlow"/>
                <a:sym typeface="Barlow"/>
                <a:hlinkClick r:id="rId9">
                  <a:extLst>
                    <a:ext uri="{A12FA001-AC4F-418D-AE19-62706E023703}">
                      <ahyp:hlinkClr val="tx"/>
                    </a:ext>
                  </a:extLst>
                </a:hlinkClick>
              </a:rPr>
              <a:t>70s style travel sticker collection</a:t>
            </a:r>
            <a:endParaRPr sz="1000">
              <a:solidFill>
                <a:srgbClr val="434343"/>
              </a:solidFill>
              <a:latin typeface="Josefin Slab"/>
              <a:ea typeface="Josefin Slab"/>
              <a:cs typeface="Josefin Slab"/>
              <a:sym typeface="Josefin Slab"/>
            </a:endParaRPr>
          </a:p>
          <a:p>
            <a:pPr indent="0" lvl="0" marL="0" rtl="0" algn="l">
              <a:spcBef>
                <a:spcPts val="0"/>
              </a:spcBef>
              <a:spcAft>
                <a:spcPts val="1600"/>
              </a:spcAft>
              <a:buNone/>
            </a:pPr>
            <a:r>
              <a:t/>
            </a:r>
            <a:endParaRPr sz="1000">
              <a:solidFill>
                <a:srgbClr val="434343"/>
              </a:solidFill>
              <a:latin typeface="Josefin Slab"/>
              <a:ea typeface="Josefin Slab"/>
              <a:cs typeface="Josefin Slab"/>
              <a:sym typeface="Josefin Slab"/>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15" name="Shape 1915"/>
        <p:cNvGrpSpPr/>
        <p:nvPr/>
      </p:nvGrpSpPr>
      <p:grpSpPr>
        <a:xfrm>
          <a:off x="0" y="0"/>
          <a:ext cx="0" cy="0"/>
          <a:chOff x="0" y="0"/>
          <a:chExt cx="0" cy="0"/>
        </a:xfrm>
      </p:grpSpPr>
      <p:sp>
        <p:nvSpPr>
          <p:cNvPr id="1916" name="Google Shape;1916;p64"/>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917" name="Google Shape;1917;p64"/>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918" name="Google Shape;1918;p6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22" name="Shape 1922"/>
        <p:cNvGrpSpPr/>
        <p:nvPr/>
      </p:nvGrpSpPr>
      <p:grpSpPr>
        <a:xfrm>
          <a:off x="0" y="0"/>
          <a:ext cx="0" cy="0"/>
          <a:chOff x="0" y="0"/>
          <a:chExt cx="0" cy="0"/>
        </a:xfrm>
      </p:grpSpPr>
      <p:sp>
        <p:nvSpPr>
          <p:cNvPr id="1923" name="Google Shape;1923;p65"/>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924" name="Google Shape;1924;p65"/>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1925" name="Google Shape;1925;p65"/>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54" name="Shape 254"/>
        <p:cNvGrpSpPr/>
        <p:nvPr/>
      </p:nvGrpSpPr>
      <p:grpSpPr>
        <a:xfrm>
          <a:off x="0" y="0"/>
          <a:ext cx="0" cy="0"/>
          <a:chOff x="0" y="0"/>
          <a:chExt cx="0" cy="0"/>
        </a:xfrm>
      </p:grpSpPr>
      <p:sp>
        <p:nvSpPr>
          <p:cNvPr id="255" name="Google Shape;255;p30"/>
          <p:cNvSpPr/>
          <p:nvPr/>
        </p:nvSpPr>
        <p:spPr>
          <a:xfrm>
            <a:off x="591200" y="2749100"/>
            <a:ext cx="2177700" cy="1586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4399225" y="2749100"/>
            <a:ext cx="2177700" cy="1586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7" name="Google Shape;257;p30"/>
          <p:cNvCxnSpPr/>
          <p:nvPr/>
        </p:nvCxnSpPr>
        <p:spPr>
          <a:xfrm flipH="1" rot="10800000">
            <a:off x="3025000" y="3507700"/>
            <a:ext cx="1034700" cy="297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29" name="Shape 1929"/>
        <p:cNvGrpSpPr/>
        <p:nvPr/>
      </p:nvGrpSpPr>
      <p:grpSpPr>
        <a:xfrm>
          <a:off x="0" y="0"/>
          <a:ext cx="0" cy="0"/>
          <a:chOff x="0" y="0"/>
          <a:chExt cx="0" cy="0"/>
        </a:xfrm>
      </p:grpSpPr>
      <p:sp>
        <p:nvSpPr>
          <p:cNvPr id="1930" name="Google Shape;1930;p66"/>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931" name="Google Shape;1931;p66"/>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932" name="Google Shape;1932;p66"/>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Syncopate</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https://fonts.google.com/specimen/Syncopate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Barlow</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https://fonts.google.com/specimen/Barlow</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
        <p:nvSpPr>
          <p:cNvPr id="1933" name="Google Shape;1933;p66"/>
          <p:cNvSpPr/>
          <p:nvPr/>
        </p:nvSpPr>
        <p:spPr>
          <a:xfrm>
            <a:off x="1570610" y="3656200"/>
            <a:ext cx="660000" cy="628800"/>
          </a:xfrm>
          <a:prstGeom prst="roundRect">
            <a:avLst>
              <a:gd fmla="val 16667" name="adj"/>
            </a:avLst>
          </a:prstGeom>
          <a:solidFill>
            <a:srgbClr val="F3F4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1934" name="Google Shape;1934;p66"/>
          <p:cNvSpPr/>
          <p:nvPr/>
        </p:nvSpPr>
        <p:spPr>
          <a:xfrm>
            <a:off x="6023559" y="3656200"/>
            <a:ext cx="660000" cy="628800"/>
          </a:xfrm>
          <a:prstGeom prst="roundRect">
            <a:avLst>
              <a:gd fmla="val 16667" name="adj"/>
            </a:avLst>
          </a:prstGeom>
          <a:solidFill>
            <a:srgbClr val="E95C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1935" name="Google Shape;1935;p66"/>
          <p:cNvSpPr/>
          <p:nvPr/>
        </p:nvSpPr>
        <p:spPr>
          <a:xfrm>
            <a:off x="3358704" y="3656200"/>
            <a:ext cx="660000" cy="628800"/>
          </a:xfrm>
          <a:prstGeom prst="roundRect">
            <a:avLst>
              <a:gd fmla="val 16667" name="adj"/>
            </a:avLst>
          </a:prstGeom>
          <a:solidFill>
            <a:srgbClr val="FFD9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1936" name="Google Shape;1936;p66"/>
          <p:cNvSpPr/>
          <p:nvPr/>
        </p:nvSpPr>
        <p:spPr>
          <a:xfrm>
            <a:off x="7794419" y="3656200"/>
            <a:ext cx="660000" cy="628800"/>
          </a:xfrm>
          <a:prstGeom prst="roundRect">
            <a:avLst>
              <a:gd fmla="val 16667" name="adj"/>
            </a:avLst>
          </a:prstGeom>
          <a:solidFill>
            <a:srgbClr val="1429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1937" name="Google Shape;1937;p66"/>
          <p:cNvSpPr txBox="1"/>
          <p:nvPr/>
        </p:nvSpPr>
        <p:spPr>
          <a:xfrm>
            <a:off x="1570610" y="3787148"/>
            <a:ext cx="660000" cy="36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#f3f4e7</a:t>
            </a:r>
            <a:endParaRPr sz="900">
              <a:solidFill>
                <a:schemeClr val="dk1"/>
              </a:solidFill>
            </a:endParaRPr>
          </a:p>
        </p:txBody>
      </p:sp>
      <p:sp>
        <p:nvSpPr>
          <p:cNvPr id="1938" name="Google Shape;1938;p66"/>
          <p:cNvSpPr txBox="1"/>
          <p:nvPr/>
        </p:nvSpPr>
        <p:spPr>
          <a:xfrm>
            <a:off x="6023564" y="3787148"/>
            <a:ext cx="660000" cy="36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#e95c29</a:t>
            </a:r>
            <a:endParaRPr sz="900">
              <a:solidFill>
                <a:srgbClr val="FFFFFF"/>
              </a:solidFill>
            </a:endParaRPr>
          </a:p>
        </p:txBody>
      </p:sp>
      <p:sp>
        <p:nvSpPr>
          <p:cNvPr id="1939" name="Google Shape;1939;p66"/>
          <p:cNvSpPr txBox="1"/>
          <p:nvPr/>
        </p:nvSpPr>
        <p:spPr>
          <a:xfrm>
            <a:off x="3358713" y="3787148"/>
            <a:ext cx="660000" cy="36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#ffd966</a:t>
            </a:r>
            <a:endParaRPr sz="900">
              <a:solidFill>
                <a:schemeClr val="dk1"/>
              </a:solidFill>
            </a:endParaRPr>
          </a:p>
        </p:txBody>
      </p:sp>
      <p:sp>
        <p:nvSpPr>
          <p:cNvPr id="1940" name="Google Shape;1940;p66"/>
          <p:cNvSpPr txBox="1"/>
          <p:nvPr/>
        </p:nvSpPr>
        <p:spPr>
          <a:xfrm>
            <a:off x="7794419" y="3787148"/>
            <a:ext cx="660000" cy="36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#14293a</a:t>
            </a:r>
            <a:endParaRPr sz="900">
              <a:solidFill>
                <a:srgbClr val="FFFFFF"/>
              </a:solidFill>
            </a:endParaRPr>
          </a:p>
        </p:txBody>
      </p:sp>
      <p:sp>
        <p:nvSpPr>
          <p:cNvPr id="1941" name="Google Shape;1941;p66"/>
          <p:cNvSpPr/>
          <p:nvPr/>
        </p:nvSpPr>
        <p:spPr>
          <a:xfrm>
            <a:off x="689581" y="3656209"/>
            <a:ext cx="660000" cy="6288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1942" name="Google Shape;1942;p66"/>
          <p:cNvSpPr/>
          <p:nvPr/>
        </p:nvSpPr>
        <p:spPr>
          <a:xfrm>
            <a:off x="6908981" y="3656209"/>
            <a:ext cx="660000" cy="628800"/>
          </a:xfrm>
          <a:prstGeom prst="roundRect">
            <a:avLst>
              <a:gd fmla="val 16667" name="adj"/>
            </a:avLst>
          </a:prstGeom>
          <a:solidFill>
            <a:srgbClr val="7E472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1943" name="Google Shape;1943;p66"/>
          <p:cNvSpPr/>
          <p:nvPr/>
        </p:nvSpPr>
        <p:spPr>
          <a:xfrm>
            <a:off x="5138142" y="3656297"/>
            <a:ext cx="660000" cy="628800"/>
          </a:xfrm>
          <a:prstGeom prst="roundRect">
            <a:avLst>
              <a:gd fmla="val 16667" name="adj"/>
            </a:avLst>
          </a:prstGeom>
          <a:solidFill>
            <a:srgbClr val="E691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1944" name="Google Shape;1944;p66"/>
          <p:cNvSpPr/>
          <p:nvPr/>
        </p:nvSpPr>
        <p:spPr>
          <a:xfrm>
            <a:off x="4252756" y="3656297"/>
            <a:ext cx="660000" cy="628800"/>
          </a:xfrm>
          <a:prstGeom prst="roundRect">
            <a:avLst>
              <a:gd fmla="val 16667" name="adj"/>
            </a:avLst>
          </a:prstGeom>
          <a:solidFill>
            <a:srgbClr val="EFA83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1945" name="Google Shape;1945;p66"/>
          <p:cNvSpPr txBox="1"/>
          <p:nvPr/>
        </p:nvSpPr>
        <p:spPr>
          <a:xfrm>
            <a:off x="689581" y="3787161"/>
            <a:ext cx="660000" cy="36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#ffffff</a:t>
            </a:r>
            <a:endParaRPr sz="900">
              <a:solidFill>
                <a:schemeClr val="dk1"/>
              </a:solidFill>
            </a:endParaRPr>
          </a:p>
        </p:txBody>
      </p:sp>
      <p:sp>
        <p:nvSpPr>
          <p:cNvPr id="1946" name="Google Shape;1946;p66"/>
          <p:cNvSpPr txBox="1"/>
          <p:nvPr/>
        </p:nvSpPr>
        <p:spPr>
          <a:xfrm>
            <a:off x="6908986" y="3787161"/>
            <a:ext cx="660000" cy="36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#7e4725</a:t>
            </a:r>
            <a:endParaRPr sz="900">
              <a:solidFill>
                <a:srgbClr val="FFFFFF"/>
              </a:solidFill>
            </a:endParaRPr>
          </a:p>
        </p:txBody>
      </p:sp>
      <p:sp>
        <p:nvSpPr>
          <p:cNvPr id="1947" name="Google Shape;1947;p66"/>
          <p:cNvSpPr txBox="1"/>
          <p:nvPr/>
        </p:nvSpPr>
        <p:spPr>
          <a:xfrm>
            <a:off x="5138151" y="3787249"/>
            <a:ext cx="660000" cy="36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#e69138</a:t>
            </a:r>
            <a:endParaRPr sz="900">
              <a:solidFill>
                <a:srgbClr val="FFFFFF"/>
              </a:solidFill>
            </a:endParaRPr>
          </a:p>
        </p:txBody>
      </p:sp>
      <p:sp>
        <p:nvSpPr>
          <p:cNvPr id="1948" name="Google Shape;1948;p66"/>
          <p:cNvSpPr txBox="1"/>
          <p:nvPr/>
        </p:nvSpPr>
        <p:spPr>
          <a:xfrm>
            <a:off x="4252756" y="3787249"/>
            <a:ext cx="660000" cy="36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#efa83d</a:t>
            </a:r>
            <a:endParaRPr sz="900">
              <a:solidFill>
                <a:schemeClr val="dk1"/>
              </a:solidFill>
            </a:endParaRPr>
          </a:p>
        </p:txBody>
      </p:sp>
      <p:sp>
        <p:nvSpPr>
          <p:cNvPr id="1949" name="Google Shape;1949;p66"/>
          <p:cNvSpPr/>
          <p:nvPr/>
        </p:nvSpPr>
        <p:spPr>
          <a:xfrm>
            <a:off x="2464655" y="3656289"/>
            <a:ext cx="660000" cy="628800"/>
          </a:xfrm>
          <a:prstGeom prst="roundRect">
            <a:avLst>
              <a:gd fmla="val 16667" name="adj"/>
            </a:avLst>
          </a:prstGeom>
          <a:solidFill>
            <a:srgbClr val="F5DC8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1950" name="Google Shape;1950;p66"/>
          <p:cNvSpPr txBox="1"/>
          <p:nvPr/>
        </p:nvSpPr>
        <p:spPr>
          <a:xfrm>
            <a:off x="2464664" y="3787236"/>
            <a:ext cx="660000" cy="36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#f5dc8f</a:t>
            </a:r>
            <a:endParaRPr sz="9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54" name="Shape 1954"/>
        <p:cNvGrpSpPr/>
        <p:nvPr/>
      </p:nvGrpSpPr>
      <p:grpSpPr>
        <a:xfrm>
          <a:off x="0" y="0"/>
          <a:ext cx="0" cy="0"/>
          <a:chOff x="0" y="0"/>
          <a:chExt cx="0" cy="0"/>
        </a:xfrm>
      </p:grpSpPr>
      <p:sp>
        <p:nvSpPr>
          <p:cNvPr id="1955" name="Google Shape;1955;p67"/>
          <p:cNvSpPr txBox="1"/>
          <p:nvPr/>
        </p:nvSpPr>
        <p:spPr>
          <a:xfrm>
            <a:off x="1068100" y="66640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
        <p:nvSpPr>
          <p:cNvPr id="1956" name="Google Shape;1956;p67"/>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1957" name="Google Shape;1957;p67"/>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958" name="Google Shape;1958;p67"/>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959" name="Google Shape;1959;p67"/>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960" name="Google Shape;1960;p67"/>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961" name="Google Shape;1961;p67"/>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962" name="Google Shape;1962;p67"/>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963" name="Google Shape;1963;p67"/>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964" name="Google Shape;1964;p67"/>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965" name="Google Shape;1965;p67"/>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966" name="Google Shape;1966;p67"/>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70" name="Shape 1970"/>
        <p:cNvGrpSpPr/>
        <p:nvPr/>
      </p:nvGrpSpPr>
      <p:grpSpPr>
        <a:xfrm>
          <a:off x="0" y="0"/>
          <a:ext cx="0" cy="0"/>
          <a:chOff x="0" y="0"/>
          <a:chExt cx="0" cy="0"/>
        </a:xfrm>
      </p:grpSpPr>
      <p:sp>
        <p:nvSpPr>
          <p:cNvPr id="1971" name="Google Shape;1971;p68"/>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972" name="Google Shape;1972;p68"/>
          <p:cNvGrpSpPr/>
          <p:nvPr/>
        </p:nvGrpSpPr>
        <p:grpSpPr>
          <a:xfrm>
            <a:off x="5156078" y="3085736"/>
            <a:ext cx="474294" cy="551291"/>
            <a:chOff x="4727025" y="1332775"/>
            <a:chExt cx="59900" cy="69625"/>
          </a:xfrm>
        </p:grpSpPr>
        <p:sp>
          <p:nvSpPr>
            <p:cNvPr id="1973" name="Google Shape;1973;p6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 name="Google Shape;1975;p68"/>
          <p:cNvGrpSpPr/>
          <p:nvPr/>
        </p:nvGrpSpPr>
        <p:grpSpPr>
          <a:xfrm>
            <a:off x="5769734" y="2314340"/>
            <a:ext cx="555653" cy="557031"/>
            <a:chOff x="4820425" y="1329900"/>
            <a:chExt cx="70175" cy="70350"/>
          </a:xfrm>
        </p:grpSpPr>
        <p:sp>
          <p:nvSpPr>
            <p:cNvPr id="1976" name="Google Shape;1976;p6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 name="Google Shape;1980;p68"/>
          <p:cNvGrpSpPr/>
          <p:nvPr/>
        </p:nvGrpSpPr>
        <p:grpSpPr>
          <a:xfrm>
            <a:off x="6396103" y="2318845"/>
            <a:ext cx="582574" cy="533871"/>
            <a:chOff x="4903200" y="1331525"/>
            <a:chExt cx="73575" cy="67425"/>
          </a:xfrm>
        </p:grpSpPr>
        <p:sp>
          <p:nvSpPr>
            <p:cNvPr id="1981" name="Google Shape;1981;p6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 name="Google Shape;1983;p68"/>
          <p:cNvGrpSpPr/>
          <p:nvPr/>
        </p:nvGrpSpPr>
        <p:grpSpPr>
          <a:xfrm>
            <a:off x="5755581" y="3078709"/>
            <a:ext cx="583960" cy="565345"/>
            <a:chOff x="4815575" y="1416800"/>
            <a:chExt cx="73750" cy="71400"/>
          </a:xfrm>
        </p:grpSpPr>
        <p:sp>
          <p:nvSpPr>
            <p:cNvPr id="1984" name="Google Shape;1984;p6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 name="Google Shape;1987;p68"/>
          <p:cNvGrpSpPr/>
          <p:nvPr/>
        </p:nvGrpSpPr>
        <p:grpSpPr>
          <a:xfrm>
            <a:off x="6390362" y="3108896"/>
            <a:ext cx="589898" cy="504970"/>
            <a:chOff x="4902475" y="1418875"/>
            <a:chExt cx="74500" cy="63775"/>
          </a:xfrm>
        </p:grpSpPr>
        <p:sp>
          <p:nvSpPr>
            <p:cNvPr id="1988" name="Google Shape;1988;p6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68"/>
          <p:cNvGrpSpPr/>
          <p:nvPr/>
        </p:nvGrpSpPr>
        <p:grpSpPr>
          <a:xfrm>
            <a:off x="5765577" y="3826000"/>
            <a:ext cx="563967" cy="567127"/>
            <a:chOff x="4818100" y="1507675"/>
            <a:chExt cx="71225" cy="71625"/>
          </a:xfrm>
        </p:grpSpPr>
        <p:sp>
          <p:nvSpPr>
            <p:cNvPr id="1991" name="Google Shape;1991;p6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 name="Google Shape;1995;p68"/>
          <p:cNvGrpSpPr/>
          <p:nvPr/>
        </p:nvGrpSpPr>
        <p:grpSpPr>
          <a:xfrm>
            <a:off x="5079075" y="3829461"/>
            <a:ext cx="628301" cy="588505"/>
            <a:chOff x="4721450" y="1509475"/>
            <a:chExt cx="79350" cy="74325"/>
          </a:xfrm>
        </p:grpSpPr>
        <p:sp>
          <p:nvSpPr>
            <p:cNvPr id="1996" name="Google Shape;1996;p6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68"/>
          <p:cNvGrpSpPr/>
          <p:nvPr/>
        </p:nvGrpSpPr>
        <p:grpSpPr>
          <a:xfrm>
            <a:off x="6424608" y="3814027"/>
            <a:ext cx="557038" cy="562772"/>
            <a:chOff x="4906800" y="1507500"/>
            <a:chExt cx="70350" cy="71075"/>
          </a:xfrm>
        </p:grpSpPr>
        <p:sp>
          <p:nvSpPr>
            <p:cNvPr id="2001" name="Google Shape;2001;p6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 name="Google Shape;2006;p68"/>
          <p:cNvGrpSpPr/>
          <p:nvPr/>
        </p:nvGrpSpPr>
        <p:grpSpPr>
          <a:xfrm>
            <a:off x="4462216" y="2340963"/>
            <a:ext cx="517934" cy="517934"/>
            <a:chOff x="3736598" y="2170606"/>
            <a:chExt cx="404889" cy="404889"/>
          </a:xfrm>
        </p:grpSpPr>
        <p:sp>
          <p:nvSpPr>
            <p:cNvPr id="2007" name="Google Shape;2007;p6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 name="Google Shape;2011;p68"/>
          <p:cNvGrpSpPr/>
          <p:nvPr/>
        </p:nvGrpSpPr>
        <p:grpSpPr>
          <a:xfrm>
            <a:off x="3729277" y="2341061"/>
            <a:ext cx="586986" cy="517740"/>
            <a:chOff x="3161917" y="2170682"/>
            <a:chExt cx="458870" cy="404737"/>
          </a:xfrm>
        </p:grpSpPr>
        <p:sp>
          <p:nvSpPr>
            <p:cNvPr id="2012" name="Google Shape;2012;p6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 name="Google Shape;2015;p68"/>
          <p:cNvGrpSpPr/>
          <p:nvPr/>
        </p:nvGrpSpPr>
        <p:grpSpPr>
          <a:xfrm>
            <a:off x="3752299" y="3102400"/>
            <a:ext cx="540943" cy="517963"/>
            <a:chOff x="3179914" y="2889488"/>
            <a:chExt cx="422876" cy="404911"/>
          </a:xfrm>
        </p:grpSpPr>
        <p:sp>
          <p:nvSpPr>
            <p:cNvPr id="2016" name="Google Shape;2016;p6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 name="Google Shape;2022;p68"/>
          <p:cNvGrpSpPr/>
          <p:nvPr/>
        </p:nvGrpSpPr>
        <p:grpSpPr>
          <a:xfrm>
            <a:off x="4453093" y="3102358"/>
            <a:ext cx="536180" cy="518047"/>
            <a:chOff x="3729467" y="2889422"/>
            <a:chExt cx="419153" cy="404977"/>
          </a:xfrm>
        </p:grpSpPr>
        <p:sp>
          <p:nvSpPr>
            <p:cNvPr id="2023" name="Google Shape;2023;p6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68"/>
          <p:cNvGrpSpPr/>
          <p:nvPr/>
        </p:nvGrpSpPr>
        <p:grpSpPr>
          <a:xfrm>
            <a:off x="1990126" y="3445787"/>
            <a:ext cx="965351" cy="134611"/>
            <a:chOff x="4411970" y="2962952"/>
            <a:chExt cx="706544" cy="104212"/>
          </a:xfrm>
        </p:grpSpPr>
        <p:sp>
          <p:nvSpPr>
            <p:cNvPr id="2031" name="Google Shape;2031;p6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 name="Google Shape;2035;p68"/>
          <p:cNvGrpSpPr/>
          <p:nvPr/>
        </p:nvGrpSpPr>
        <p:grpSpPr>
          <a:xfrm>
            <a:off x="1990126" y="3041077"/>
            <a:ext cx="960158" cy="289172"/>
            <a:chOff x="4411970" y="2726085"/>
            <a:chExt cx="643107" cy="193659"/>
          </a:xfrm>
        </p:grpSpPr>
        <p:sp>
          <p:nvSpPr>
            <p:cNvPr id="2036" name="Google Shape;2036;p6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68"/>
          <p:cNvGrpSpPr/>
          <p:nvPr/>
        </p:nvGrpSpPr>
        <p:grpSpPr>
          <a:xfrm>
            <a:off x="998624" y="3295400"/>
            <a:ext cx="811503" cy="252584"/>
            <a:chOff x="4411970" y="4340222"/>
            <a:chExt cx="779467" cy="242683"/>
          </a:xfrm>
        </p:grpSpPr>
        <p:sp>
          <p:nvSpPr>
            <p:cNvPr id="2040" name="Google Shape;2040;p6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68"/>
          <p:cNvGrpSpPr/>
          <p:nvPr/>
        </p:nvGrpSpPr>
        <p:grpSpPr>
          <a:xfrm>
            <a:off x="1990126" y="2709308"/>
            <a:ext cx="965160" cy="216230"/>
            <a:chOff x="4411970" y="2468674"/>
            <a:chExt cx="747317" cy="167425"/>
          </a:xfrm>
        </p:grpSpPr>
        <p:sp>
          <p:nvSpPr>
            <p:cNvPr id="2044" name="Google Shape;2044;p6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6" name="Google Shape;2046;p68"/>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7" name="Google Shape;2047;p68"/>
          <p:cNvGrpSpPr/>
          <p:nvPr/>
        </p:nvGrpSpPr>
        <p:grpSpPr>
          <a:xfrm>
            <a:off x="997692" y="2334687"/>
            <a:ext cx="1959041" cy="208784"/>
            <a:chOff x="6336019" y="3733725"/>
            <a:chExt cx="2566206" cy="351310"/>
          </a:xfrm>
        </p:grpSpPr>
        <p:sp>
          <p:nvSpPr>
            <p:cNvPr id="2048" name="Google Shape;2048;p6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68"/>
          <p:cNvGrpSpPr/>
          <p:nvPr/>
        </p:nvGrpSpPr>
        <p:grpSpPr>
          <a:xfrm>
            <a:off x="1990126" y="3950602"/>
            <a:ext cx="946551" cy="153200"/>
            <a:chOff x="4404545" y="3301592"/>
            <a:chExt cx="782403" cy="129272"/>
          </a:xfrm>
        </p:grpSpPr>
        <p:sp>
          <p:nvSpPr>
            <p:cNvPr id="2053" name="Google Shape;2053;p6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68"/>
          <p:cNvGrpSpPr/>
          <p:nvPr/>
        </p:nvGrpSpPr>
        <p:grpSpPr>
          <a:xfrm>
            <a:off x="1990126" y="3695937"/>
            <a:ext cx="962257" cy="139127"/>
            <a:chOff x="4411970" y="3131459"/>
            <a:chExt cx="710520" cy="117397"/>
          </a:xfrm>
        </p:grpSpPr>
        <p:sp>
          <p:nvSpPr>
            <p:cNvPr id="2056" name="Google Shape;2056;p6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58" name="Google Shape;2058;p68"/>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9" name="Google Shape;2059;p68"/>
          <p:cNvGrpSpPr/>
          <p:nvPr/>
        </p:nvGrpSpPr>
        <p:grpSpPr>
          <a:xfrm>
            <a:off x="990271" y="3621603"/>
            <a:ext cx="823838" cy="458988"/>
            <a:chOff x="4411970" y="1801825"/>
            <a:chExt cx="734586" cy="409262"/>
          </a:xfrm>
        </p:grpSpPr>
        <p:sp>
          <p:nvSpPr>
            <p:cNvPr id="2060" name="Google Shape;2060;p6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 name="Google Shape;2062;p68"/>
          <p:cNvGrpSpPr/>
          <p:nvPr/>
        </p:nvGrpSpPr>
        <p:grpSpPr>
          <a:xfrm>
            <a:off x="3095243" y="2339173"/>
            <a:ext cx="521514" cy="521514"/>
            <a:chOff x="5681300" y="2527788"/>
            <a:chExt cx="805800" cy="805800"/>
          </a:xfrm>
        </p:grpSpPr>
        <p:sp>
          <p:nvSpPr>
            <p:cNvPr id="2063" name="Google Shape;2063;p6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 name="Google Shape;2065;p68"/>
          <p:cNvGrpSpPr/>
          <p:nvPr/>
        </p:nvGrpSpPr>
        <p:grpSpPr>
          <a:xfrm>
            <a:off x="3089483" y="3094865"/>
            <a:ext cx="533033" cy="533033"/>
            <a:chOff x="4049800" y="640400"/>
            <a:chExt cx="858900" cy="858900"/>
          </a:xfrm>
        </p:grpSpPr>
        <p:sp>
          <p:nvSpPr>
            <p:cNvPr id="2066" name="Google Shape;2066;p6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 name="Google Shape;2068;p68"/>
          <p:cNvGrpSpPr/>
          <p:nvPr/>
        </p:nvGrpSpPr>
        <p:grpSpPr>
          <a:xfrm>
            <a:off x="3014966" y="3772543"/>
            <a:ext cx="682068" cy="682068"/>
            <a:chOff x="5080188" y="927900"/>
            <a:chExt cx="961200" cy="961200"/>
          </a:xfrm>
        </p:grpSpPr>
        <p:sp>
          <p:nvSpPr>
            <p:cNvPr id="2069" name="Google Shape;2069;p6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68"/>
          <p:cNvGrpSpPr/>
          <p:nvPr/>
        </p:nvGrpSpPr>
        <p:grpSpPr>
          <a:xfrm>
            <a:off x="4478465" y="3869234"/>
            <a:ext cx="505650" cy="504006"/>
            <a:chOff x="6039282" y="1042577"/>
            <a:chExt cx="734315" cy="731929"/>
          </a:xfrm>
        </p:grpSpPr>
        <p:sp>
          <p:nvSpPr>
            <p:cNvPr id="2078" name="Google Shape;2078;p6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 name="Google Shape;2099;p68"/>
          <p:cNvGrpSpPr/>
          <p:nvPr/>
        </p:nvGrpSpPr>
        <p:grpSpPr>
          <a:xfrm>
            <a:off x="5091067" y="2298862"/>
            <a:ext cx="567744" cy="602136"/>
            <a:chOff x="1825800" y="1651625"/>
            <a:chExt cx="539989" cy="571775"/>
          </a:xfrm>
        </p:grpSpPr>
        <p:sp>
          <p:nvSpPr>
            <p:cNvPr id="2100" name="Google Shape;2100;p6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68"/>
          <p:cNvGrpSpPr/>
          <p:nvPr/>
        </p:nvGrpSpPr>
        <p:grpSpPr>
          <a:xfrm>
            <a:off x="3765995" y="3855579"/>
            <a:ext cx="508123" cy="507955"/>
            <a:chOff x="1897577" y="2802432"/>
            <a:chExt cx="492176" cy="492014"/>
          </a:xfrm>
        </p:grpSpPr>
        <p:sp>
          <p:nvSpPr>
            <p:cNvPr id="2105" name="Google Shape;2105;p6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68"/>
          <p:cNvGrpSpPr/>
          <p:nvPr/>
        </p:nvGrpSpPr>
        <p:grpSpPr>
          <a:xfrm>
            <a:off x="997525" y="4169123"/>
            <a:ext cx="809227" cy="200842"/>
            <a:chOff x="2013045" y="4813233"/>
            <a:chExt cx="921986" cy="228854"/>
          </a:xfrm>
        </p:grpSpPr>
        <p:sp>
          <p:nvSpPr>
            <p:cNvPr id="2118" name="Google Shape;2118;p6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68"/>
          <p:cNvGrpSpPr/>
          <p:nvPr/>
        </p:nvGrpSpPr>
        <p:grpSpPr>
          <a:xfrm>
            <a:off x="1005985" y="2656004"/>
            <a:ext cx="792421" cy="269941"/>
            <a:chOff x="1046767" y="4756633"/>
            <a:chExt cx="859646" cy="292841"/>
          </a:xfrm>
        </p:grpSpPr>
        <p:sp>
          <p:nvSpPr>
            <p:cNvPr id="2121" name="Google Shape;2121;p6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4" name="Google Shape;2124;p68"/>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8"/>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8"/>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8"/>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8" name="Google Shape;2128;p68"/>
          <p:cNvGrpSpPr/>
          <p:nvPr/>
        </p:nvGrpSpPr>
        <p:grpSpPr>
          <a:xfrm>
            <a:off x="7141841" y="2550562"/>
            <a:ext cx="166473" cy="141497"/>
            <a:chOff x="4660325" y="1866850"/>
            <a:chExt cx="68350" cy="58100"/>
          </a:xfrm>
        </p:grpSpPr>
        <p:sp>
          <p:nvSpPr>
            <p:cNvPr id="2129" name="Google Shape;2129;p6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68"/>
          <p:cNvGrpSpPr/>
          <p:nvPr/>
        </p:nvGrpSpPr>
        <p:grpSpPr>
          <a:xfrm>
            <a:off x="7451186" y="2576286"/>
            <a:ext cx="162515" cy="90049"/>
            <a:chOff x="4791775" y="1877500"/>
            <a:chExt cx="66725" cy="36975"/>
          </a:xfrm>
        </p:grpSpPr>
        <p:sp>
          <p:nvSpPr>
            <p:cNvPr id="2132" name="Google Shape;2132;p6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68"/>
          <p:cNvGrpSpPr/>
          <p:nvPr/>
        </p:nvGrpSpPr>
        <p:grpSpPr>
          <a:xfrm>
            <a:off x="7772899" y="2576286"/>
            <a:ext cx="144979" cy="90049"/>
            <a:chOff x="4923925" y="1877500"/>
            <a:chExt cx="59525" cy="36975"/>
          </a:xfrm>
        </p:grpSpPr>
        <p:sp>
          <p:nvSpPr>
            <p:cNvPr id="2135" name="Google Shape;2135;p6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 name="Google Shape;2137;p68"/>
          <p:cNvGrpSpPr/>
          <p:nvPr/>
        </p:nvGrpSpPr>
        <p:grpSpPr>
          <a:xfrm>
            <a:off x="8067390" y="2558477"/>
            <a:ext cx="141447" cy="125667"/>
            <a:chOff x="5058450" y="1870100"/>
            <a:chExt cx="58075" cy="51600"/>
          </a:xfrm>
        </p:grpSpPr>
        <p:sp>
          <p:nvSpPr>
            <p:cNvPr id="2138" name="Google Shape;2138;p6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 name="Google Shape;2140;p68"/>
          <p:cNvGrpSpPr/>
          <p:nvPr/>
        </p:nvGrpSpPr>
        <p:grpSpPr>
          <a:xfrm>
            <a:off x="7481905" y="2980885"/>
            <a:ext cx="101077" cy="107645"/>
            <a:chOff x="4811425" y="2065025"/>
            <a:chExt cx="41500" cy="44200"/>
          </a:xfrm>
        </p:grpSpPr>
        <p:sp>
          <p:nvSpPr>
            <p:cNvPr id="2141" name="Google Shape;2141;p6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68"/>
          <p:cNvGrpSpPr/>
          <p:nvPr/>
        </p:nvGrpSpPr>
        <p:grpSpPr>
          <a:xfrm>
            <a:off x="7774342" y="2981098"/>
            <a:ext cx="120867" cy="107218"/>
            <a:chOff x="4929875" y="2065025"/>
            <a:chExt cx="49625" cy="44025"/>
          </a:xfrm>
        </p:grpSpPr>
        <p:sp>
          <p:nvSpPr>
            <p:cNvPr id="2144" name="Google Shape;2144;p6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 name="Google Shape;2146;p68"/>
          <p:cNvGrpSpPr/>
          <p:nvPr/>
        </p:nvGrpSpPr>
        <p:grpSpPr>
          <a:xfrm>
            <a:off x="8103011" y="2984112"/>
            <a:ext cx="70206" cy="101191"/>
            <a:chOff x="5083925" y="2066350"/>
            <a:chExt cx="28825" cy="41550"/>
          </a:xfrm>
        </p:grpSpPr>
        <p:sp>
          <p:nvSpPr>
            <p:cNvPr id="2147" name="Google Shape;2147;p6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 name="Google Shape;2149;p68"/>
          <p:cNvGrpSpPr/>
          <p:nvPr/>
        </p:nvGrpSpPr>
        <p:grpSpPr>
          <a:xfrm>
            <a:off x="7134565" y="2999759"/>
            <a:ext cx="181026" cy="69896"/>
            <a:chOff x="4659775" y="2072775"/>
            <a:chExt cx="74325" cy="28700"/>
          </a:xfrm>
        </p:grpSpPr>
        <p:sp>
          <p:nvSpPr>
            <p:cNvPr id="2150" name="Google Shape;2150;p6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 name="Google Shape;2153;p68"/>
          <p:cNvGrpSpPr/>
          <p:nvPr/>
        </p:nvGrpSpPr>
        <p:grpSpPr>
          <a:xfrm>
            <a:off x="8054421" y="2790324"/>
            <a:ext cx="167387" cy="89197"/>
            <a:chOff x="4662475" y="1976500"/>
            <a:chExt cx="68725" cy="36625"/>
          </a:xfrm>
        </p:grpSpPr>
        <p:sp>
          <p:nvSpPr>
            <p:cNvPr id="2154" name="Google Shape;2154;p6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 name="Google Shape;2157;p68"/>
          <p:cNvGrpSpPr/>
          <p:nvPr/>
        </p:nvGrpSpPr>
        <p:grpSpPr>
          <a:xfrm>
            <a:off x="7751326" y="2793764"/>
            <a:ext cx="166899" cy="82317"/>
            <a:chOff x="4920150" y="1977875"/>
            <a:chExt cx="68525" cy="33800"/>
          </a:xfrm>
        </p:grpSpPr>
        <p:sp>
          <p:nvSpPr>
            <p:cNvPr id="2158" name="Google Shape;2158;p6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 name="Google Shape;2161;p68"/>
          <p:cNvGrpSpPr/>
          <p:nvPr/>
        </p:nvGrpSpPr>
        <p:grpSpPr>
          <a:xfrm>
            <a:off x="7162483" y="3197682"/>
            <a:ext cx="125190" cy="127859"/>
            <a:chOff x="4676550" y="2160575"/>
            <a:chExt cx="51400" cy="52500"/>
          </a:xfrm>
        </p:grpSpPr>
        <p:sp>
          <p:nvSpPr>
            <p:cNvPr id="2162" name="Google Shape;2162;p6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5" name="Google Shape;2165;p68"/>
          <p:cNvGrpSpPr/>
          <p:nvPr/>
        </p:nvGrpSpPr>
        <p:grpSpPr>
          <a:xfrm>
            <a:off x="7459741" y="3204714"/>
            <a:ext cx="145405" cy="113794"/>
            <a:chOff x="4768325" y="2163475"/>
            <a:chExt cx="59700" cy="46725"/>
          </a:xfrm>
        </p:grpSpPr>
        <p:sp>
          <p:nvSpPr>
            <p:cNvPr id="2166" name="Google Shape;2166;p6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8" name="Google Shape;2168;p68"/>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8"/>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8"/>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8"/>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8"/>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8"/>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4" name="Google Shape;2174;p68"/>
          <p:cNvGrpSpPr/>
          <p:nvPr/>
        </p:nvGrpSpPr>
        <p:grpSpPr>
          <a:xfrm>
            <a:off x="7476059" y="3459808"/>
            <a:ext cx="112768" cy="106853"/>
            <a:chOff x="4768575" y="2253950"/>
            <a:chExt cx="46300" cy="43875"/>
          </a:xfrm>
        </p:grpSpPr>
        <p:sp>
          <p:nvSpPr>
            <p:cNvPr id="2175" name="Google Shape;2175;p6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 name="Google Shape;2177;p68"/>
          <p:cNvGrpSpPr/>
          <p:nvPr/>
        </p:nvGrpSpPr>
        <p:grpSpPr>
          <a:xfrm>
            <a:off x="7775682" y="3948834"/>
            <a:ext cx="118187" cy="146246"/>
            <a:chOff x="4960900" y="2433225"/>
            <a:chExt cx="48525" cy="60050"/>
          </a:xfrm>
        </p:grpSpPr>
        <p:sp>
          <p:nvSpPr>
            <p:cNvPr id="2178" name="Google Shape;2178;p6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 name="Google Shape;2180;p68"/>
          <p:cNvGrpSpPr/>
          <p:nvPr/>
        </p:nvGrpSpPr>
        <p:grpSpPr>
          <a:xfrm>
            <a:off x="7464247" y="4212895"/>
            <a:ext cx="136394" cy="143810"/>
            <a:chOff x="4854075" y="2527625"/>
            <a:chExt cx="56000" cy="59050"/>
          </a:xfrm>
        </p:grpSpPr>
        <p:sp>
          <p:nvSpPr>
            <p:cNvPr id="2181" name="Google Shape;2181;p6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3" name="Google Shape;2183;p68"/>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8"/>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8"/>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6" name="Google Shape;2186;p68"/>
          <p:cNvGrpSpPr/>
          <p:nvPr/>
        </p:nvGrpSpPr>
        <p:grpSpPr>
          <a:xfrm>
            <a:off x="8088458" y="3676639"/>
            <a:ext cx="99312" cy="160797"/>
            <a:chOff x="5059700" y="2334775"/>
            <a:chExt cx="40775" cy="66025"/>
          </a:xfrm>
        </p:grpSpPr>
        <p:sp>
          <p:nvSpPr>
            <p:cNvPr id="2187" name="Google Shape;2187;p6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 name="Google Shape;2196;p68"/>
          <p:cNvGrpSpPr/>
          <p:nvPr/>
        </p:nvGrpSpPr>
        <p:grpSpPr>
          <a:xfrm>
            <a:off x="8045622" y="3941771"/>
            <a:ext cx="184984" cy="160371"/>
            <a:chOff x="5037700" y="2430325"/>
            <a:chExt cx="75950" cy="65850"/>
          </a:xfrm>
        </p:grpSpPr>
        <p:sp>
          <p:nvSpPr>
            <p:cNvPr id="2197" name="Google Shape;2197;p6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68"/>
          <p:cNvGrpSpPr/>
          <p:nvPr/>
        </p:nvGrpSpPr>
        <p:grpSpPr>
          <a:xfrm>
            <a:off x="7465128" y="3708223"/>
            <a:ext cx="173014" cy="97629"/>
            <a:chOff x="4756975" y="2341800"/>
            <a:chExt cx="91975" cy="51925"/>
          </a:xfrm>
        </p:grpSpPr>
        <p:sp>
          <p:nvSpPr>
            <p:cNvPr id="2200" name="Google Shape;2200;p6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 name="Google Shape;2220;p68"/>
          <p:cNvGrpSpPr/>
          <p:nvPr/>
        </p:nvGrpSpPr>
        <p:grpSpPr>
          <a:xfrm>
            <a:off x="7732065" y="4196920"/>
            <a:ext cx="212497" cy="175761"/>
            <a:chOff x="4943575" y="2516350"/>
            <a:chExt cx="98675" cy="81700"/>
          </a:xfrm>
        </p:grpSpPr>
        <p:sp>
          <p:nvSpPr>
            <p:cNvPr id="2221" name="Google Shape;2221;p6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9" name="Google Shape;2299;p68"/>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8"/>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8"/>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8"/>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7" name="Shape 2307"/>
        <p:cNvGrpSpPr/>
        <p:nvPr/>
      </p:nvGrpSpPr>
      <p:grpSpPr>
        <a:xfrm>
          <a:off x="0" y="0"/>
          <a:ext cx="0" cy="0"/>
          <a:chOff x="0" y="0"/>
          <a:chExt cx="0" cy="0"/>
        </a:xfrm>
      </p:grpSpPr>
      <p:grpSp>
        <p:nvGrpSpPr>
          <p:cNvPr id="2308" name="Google Shape;2308;p69"/>
          <p:cNvGrpSpPr/>
          <p:nvPr/>
        </p:nvGrpSpPr>
        <p:grpSpPr>
          <a:xfrm>
            <a:off x="745571" y="1168666"/>
            <a:ext cx="2492868" cy="1379876"/>
            <a:chOff x="2654821" y="2311071"/>
            <a:chExt cx="2279715" cy="1262120"/>
          </a:xfrm>
        </p:grpSpPr>
        <p:grpSp>
          <p:nvGrpSpPr>
            <p:cNvPr id="2309" name="Google Shape;2309;p69"/>
            <p:cNvGrpSpPr/>
            <p:nvPr/>
          </p:nvGrpSpPr>
          <p:grpSpPr>
            <a:xfrm>
              <a:off x="4034269" y="2840745"/>
              <a:ext cx="40212" cy="36437"/>
              <a:chOff x="4293400" y="2574725"/>
              <a:chExt cx="84425" cy="80100"/>
            </a:xfrm>
          </p:grpSpPr>
          <p:sp>
            <p:nvSpPr>
              <p:cNvPr id="2310" name="Google Shape;2310;p69"/>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11" name="Google Shape;2311;p69"/>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2" name="Google Shape;2312;p69"/>
            <p:cNvGrpSpPr/>
            <p:nvPr/>
          </p:nvGrpSpPr>
          <p:grpSpPr>
            <a:xfrm>
              <a:off x="3894606" y="2334874"/>
              <a:ext cx="913198" cy="518984"/>
              <a:chOff x="4000175" y="1462675"/>
              <a:chExt cx="1917275" cy="1140875"/>
            </a:xfrm>
          </p:grpSpPr>
          <p:sp>
            <p:nvSpPr>
              <p:cNvPr id="2313" name="Google Shape;2313;p69"/>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14" name="Google Shape;2314;p69"/>
              <p:cNvGrpSpPr/>
              <p:nvPr/>
            </p:nvGrpSpPr>
            <p:grpSpPr>
              <a:xfrm>
                <a:off x="4000175" y="1462675"/>
                <a:ext cx="1917275" cy="1140875"/>
                <a:chOff x="4000175" y="1462675"/>
                <a:chExt cx="1917275" cy="1140875"/>
              </a:xfrm>
            </p:grpSpPr>
            <p:sp>
              <p:nvSpPr>
                <p:cNvPr id="2315" name="Google Shape;2315;p69"/>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16" name="Google Shape;2316;p69"/>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9"/>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9"/>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9"/>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320" name="Google Shape;2320;p69"/>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21" name="Google Shape;2321;p69"/>
            <p:cNvGrpSpPr/>
            <p:nvPr/>
          </p:nvGrpSpPr>
          <p:grpSpPr>
            <a:xfrm>
              <a:off x="3875768" y="2846704"/>
              <a:ext cx="44796" cy="47366"/>
              <a:chOff x="3960625" y="2587825"/>
              <a:chExt cx="94050" cy="104125"/>
            </a:xfrm>
          </p:grpSpPr>
          <p:sp>
            <p:nvSpPr>
              <p:cNvPr id="2322" name="Google Shape;2322;p69"/>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23" name="Google Shape;2323;p69"/>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4" name="Google Shape;2324;p69"/>
            <p:cNvGrpSpPr/>
            <p:nvPr/>
          </p:nvGrpSpPr>
          <p:grpSpPr>
            <a:xfrm>
              <a:off x="3782759" y="2807162"/>
              <a:ext cx="82686" cy="85487"/>
              <a:chOff x="3765350" y="2500900"/>
              <a:chExt cx="173600" cy="187925"/>
            </a:xfrm>
          </p:grpSpPr>
          <p:sp>
            <p:nvSpPr>
              <p:cNvPr id="2325" name="Google Shape;2325;p69"/>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26" name="Google Shape;2326;p69"/>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9"/>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9"/>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9"/>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9"/>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 name="Google Shape;2331;p69"/>
            <p:cNvGrpSpPr/>
            <p:nvPr/>
          </p:nvGrpSpPr>
          <p:grpSpPr>
            <a:xfrm>
              <a:off x="3775674" y="2798496"/>
              <a:ext cx="40545" cy="23564"/>
              <a:chOff x="3750475" y="2481850"/>
              <a:chExt cx="85125" cy="51800"/>
            </a:xfrm>
          </p:grpSpPr>
          <p:sp>
            <p:nvSpPr>
              <p:cNvPr id="2332" name="Google Shape;2332;p69"/>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9"/>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34" name="Google Shape;2334;p69"/>
            <p:cNvGrpSpPr/>
            <p:nvPr/>
          </p:nvGrpSpPr>
          <p:grpSpPr>
            <a:xfrm>
              <a:off x="3716946" y="2776024"/>
              <a:ext cx="81971" cy="76912"/>
              <a:chOff x="3627175" y="2432450"/>
              <a:chExt cx="172100" cy="169075"/>
            </a:xfrm>
          </p:grpSpPr>
          <p:sp>
            <p:nvSpPr>
              <p:cNvPr id="2335" name="Google Shape;2335;p69"/>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9"/>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37" name="Google Shape;2337;p69"/>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38" name="Google Shape;2338;p69"/>
            <p:cNvGrpSpPr/>
            <p:nvPr/>
          </p:nvGrpSpPr>
          <p:grpSpPr>
            <a:xfrm>
              <a:off x="3685682" y="2845624"/>
              <a:ext cx="29311" cy="45055"/>
              <a:chOff x="3561536" y="2585450"/>
              <a:chExt cx="61539" cy="99045"/>
            </a:xfrm>
          </p:grpSpPr>
          <p:sp>
            <p:nvSpPr>
              <p:cNvPr id="2339" name="Google Shape;2339;p69"/>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9"/>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41" name="Google Shape;2341;p69"/>
            <p:cNvGrpSpPr/>
            <p:nvPr/>
          </p:nvGrpSpPr>
          <p:grpSpPr>
            <a:xfrm>
              <a:off x="3849905" y="2572252"/>
              <a:ext cx="74339" cy="119559"/>
              <a:chOff x="3906325" y="1984500"/>
              <a:chExt cx="156075" cy="262825"/>
            </a:xfrm>
          </p:grpSpPr>
          <p:sp>
            <p:nvSpPr>
              <p:cNvPr id="2342" name="Google Shape;2342;p69"/>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43" name="Google Shape;2343;p69"/>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69"/>
            <p:cNvGrpSpPr/>
            <p:nvPr/>
          </p:nvGrpSpPr>
          <p:grpSpPr>
            <a:xfrm>
              <a:off x="2654821" y="2414345"/>
              <a:ext cx="667570" cy="558731"/>
              <a:chOff x="1397225" y="1637375"/>
              <a:chExt cx="1401575" cy="1228250"/>
            </a:xfrm>
          </p:grpSpPr>
          <p:sp>
            <p:nvSpPr>
              <p:cNvPr id="2345" name="Google Shape;2345;p69"/>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46" name="Google Shape;2346;p69"/>
              <p:cNvGrpSpPr/>
              <p:nvPr/>
            </p:nvGrpSpPr>
            <p:grpSpPr>
              <a:xfrm>
                <a:off x="1397225" y="1637375"/>
                <a:ext cx="1398775" cy="1228250"/>
                <a:chOff x="1397225" y="1637375"/>
                <a:chExt cx="1398775" cy="1228250"/>
              </a:xfrm>
            </p:grpSpPr>
            <p:sp>
              <p:nvSpPr>
                <p:cNvPr id="2347" name="Google Shape;2347;p69"/>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9"/>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49" name="Google Shape;2349;p69"/>
            <p:cNvGrpSpPr/>
            <p:nvPr/>
          </p:nvGrpSpPr>
          <p:grpSpPr>
            <a:xfrm>
              <a:off x="3230417" y="3103734"/>
              <a:ext cx="282982" cy="280332"/>
              <a:chOff x="2605700" y="3152850"/>
              <a:chExt cx="594125" cy="616250"/>
            </a:xfrm>
          </p:grpSpPr>
          <p:sp>
            <p:nvSpPr>
              <p:cNvPr id="2350" name="Google Shape;2350;p69"/>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51" name="Google Shape;2351;p69"/>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352" name="Google Shape;2352;p69"/>
            <p:cNvGrpSpPr/>
            <p:nvPr/>
          </p:nvGrpSpPr>
          <p:grpSpPr>
            <a:xfrm>
              <a:off x="3265985" y="3226989"/>
              <a:ext cx="87151" cy="346202"/>
              <a:chOff x="2680375" y="3423800"/>
              <a:chExt cx="182975" cy="761050"/>
            </a:xfrm>
          </p:grpSpPr>
          <p:sp>
            <p:nvSpPr>
              <p:cNvPr id="2353" name="Google Shape;2353;p69"/>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54" name="Google Shape;2354;p69"/>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 name="Google Shape;2355;p69"/>
            <p:cNvGrpSpPr/>
            <p:nvPr/>
          </p:nvGrpSpPr>
          <p:grpSpPr>
            <a:xfrm>
              <a:off x="3855466" y="3289811"/>
              <a:ext cx="112514" cy="94210"/>
              <a:chOff x="3918000" y="3561900"/>
              <a:chExt cx="236225" cy="207100"/>
            </a:xfrm>
          </p:grpSpPr>
          <p:sp>
            <p:nvSpPr>
              <p:cNvPr id="2356" name="Google Shape;2356;p69"/>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57" name="Google Shape;2357;p69"/>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8" name="Google Shape;2358;p69"/>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9"/>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9"/>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361" name="Google Shape;2361;p69"/>
            <p:cNvGrpSpPr/>
            <p:nvPr/>
          </p:nvGrpSpPr>
          <p:grpSpPr>
            <a:xfrm>
              <a:off x="2905224" y="2311071"/>
              <a:ext cx="596721" cy="528992"/>
              <a:chOff x="1922950" y="1410350"/>
              <a:chExt cx="1252825" cy="1162875"/>
            </a:xfrm>
          </p:grpSpPr>
          <p:sp>
            <p:nvSpPr>
              <p:cNvPr id="2362" name="Google Shape;2362;p69"/>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9"/>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9"/>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9"/>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9"/>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9"/>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9"/>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9"/>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9"/>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9"/>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9"/>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9"/>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378" name="Google Shape;2378;p69"/>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398" name="Google Shape;2398;p69"/>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399" name="Google Shape;2399;p69"/>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0" name="Google Shape;2400;p69"/>
            <p:cNvGrpSpPr/>
            <p:nvPr/>
          </p:nvGrpSpPr>
          <p:grpSpPr>
            <a:xfrm>
              <a:off x="3280929" y="3294542"/>
              <a:ext cx="109894" cy="272224"/>
              <a:chOff x="2711750" y="3572300"/>
              <a:chExt cx="230725" cy="598425"/>
            </a:xfrm>
          </p:grpSpPr>
          <p:sp>
            <p:nvSpPr>
              <p:cNvPr id="2401" name="Google Shape;2401;p69"/>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9"/>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3" name="Google Shape;2403;p69"/>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4" name="Google Shape;2404;p69"/>
            <p:cNvGrpSpPr/>
            <p:nvPr/>
          </p:nvGrpSpPr>
          <p:grpSpPr>
            <a:xfrm>
              <a:off x="3790439" y="2408636"/>
              <a:ext cx="73017" cy="75684"/>
              <a:chOff x="3781475" y="1624825"/>
              <a:chExt cx="153300" cy="166375"/>
            </a:xfrm>
          </p:grpSpPr>
          <p:sp>
            <p:nvSpPr>
              <p:cNvPr id="2405" name="Google Shape;2405;p69"/>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9"/>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9"/>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9" name="Google Shape;2409;p69"/>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9"/>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9"/>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9"/>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9"/>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9"/>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6" name="Google Shape;2416;p69"/>
            <p:cNvGrpSpPr/>
            <p:nvPr/>
          </p:nvGrpSpPr>
          <p:grpSpPr>
            <a:xfrm>
              <a:off x="4403342" y="3107749"/>
              <a:ext cx="316680" cy="101374"/>
              <a:chOff x="5068275" y="3161675"/>
              <a:chExt cx="664875" cy="222850"/>
            </a:xfrm>
          </p:grpSpPr>
          <p:sp>
            <p:nvSpPr>
              <p:cNvPr id="2417" name="Google Shape;2417;p69"/>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9"/>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9"/>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9"/>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1" name="Google Shape;2421;p69"/>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9"/>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9"/>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9"/>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9"/>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9"/>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9"/>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9"/>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9"/>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9"/>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9"/>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9"/>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9"/>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9"/>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9"/>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9"/>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9"/>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9"/>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9"/>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9"/>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9"/>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9"/>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9"/>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9"/>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9"/>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9"/>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9"/>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9"/>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9"/>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0" name="Google Shape;2450;p69"/>
            <p:cNvGrpSpPr/>
            <p:nvPr/>
          </p:nvGrpSpPr>
          <p:grpSpPr>
            <a:xfrm>
              <a:off x="3697513" y="2707266"/>
              <a:ext cx="59549" cy="79733"/>
              <a:chOff x="3586375" y="2281300"/>
              <a:chExt cx="125025" cy="175275"/>
            </a:xfrm>
          </p:grpSpPr>
          <p:sp>
            <p:nvSpPr>
              <p:cNvPr id="2451" name="Google Shape;2451;p69"/>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9"/>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3" name="Google Shape;2453;p69"/>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4" name="Google Shape;2454;p69"/>
            <p:cNvGrpSpPr/>
            <p:nvPr/>
          </p:nvGrpSpPr>
          <p:grpSpPr>
            <a:xfrm>
              <a:off x="4513224" y="3221724"/>
              <a:ext cx="274563" cy="280321"/>
              <a:chOff x="5298975" y="3412225"/>
              <a:chExt cx="576450" cy="616225"/>
            </a:xfrm>
          </p:grpSpPr>
          <p:sp>
            <p:nvSpPr>
              <p:cNvPr id="2455" name="Google Shape;2455;p69"/>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56" name="Google Shape;2456;p69"/>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 name="Google Shape;2457;p69"/>
            <p:cNvGrpSpPr/>
            <p:nvPr/>
          </p:nvGrpSpPr>
          <p:grpSpPr>
            <a:xfrm>
              <a:off x="4824403" y="3421846"/>
              <a:ext cx="110132" cy="130647"/>
              <a:chOff x="5952300" y="3852150"/>
              <a:chExt cx="231225" cy="287200"/>
            </a:xfrm>
          </p:grpSpPr>
          <p:sp>
            <p:nvSpPr>
              <p:cNvPr id="2458" name="Google Shape;2458;p69"/>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9"/>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0" name="Google Shape;2460;p69"/>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9"/>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9"/>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9"/>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9"/>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9"/>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9"/>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9"/>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8" name="Google Shape;2468;p69"/>
            <p:cNvGrpSpPr/>
            <p:nvPr/>
          </p:nvGrpSpPr>
          <p:grpSpPr>
            <a:xfrm>
              <a:off x="4295710" y="3079670"/>
              <a:ext cx="14968" cy="27135"/>
              <a:chOff x="4842300" y="3099950"/>
              <a:chExt cx="31425" cy="59650"/>
            </a:xfrm>
          </p:grpSpPr>
          <p:sp>
            <p:nvSpPr>
              <p:cNvPr id="2469" name="Google Shape;2469;p69"/>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9"/>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9"/>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9"/>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3" name="Google Shape;2473;p69"/>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9"/>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9"/>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9"/>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9"/>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9"/>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9"/>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9"/>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1" name="Google Shape;2481;p69"/>
            <p:cNvGrpSpPr/>
            <p:nvPr/>
          </p:nvGrpSpPr>
          <p:grpSpPr>
            <a:xfrm>
              <a:off x="3831056" y="2816010"/>
              <a:ext cx="37378" cy="27612"/>
              <a:chOff x="3866750" y="2520350"/>
              <a:chExt cx="78475" cy="60700"/>
            </a:xfrm>
          </p:grpSpPr>
          <p:sp>
            <p:nvSpPr>
              <p:cNvPr id="2482" name="Google Shape;2482;p69"/>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9"/>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9"/>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9"/>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6" name="Google Shape;2486;p69"/>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9"/>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9"/>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9"/>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9"/>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9"/>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9"/>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9"/>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9"/>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9"/>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9"/>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9"/>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9"/>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9"/>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9"/>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9"/>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9"/>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03" name="Google Shape;2503;p69"/>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9"/>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9"/>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9"/>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9"/>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9"/>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9"/>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9"/>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9"/>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9"/>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9"/>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15" name="Google Shape;2515;p69"/>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9"/>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9"/>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8" name="Google Shape;2528;p69"/>
            <p:cNvGrpSpPr/>
            <p:nvPr/>
          </p:nvGrpSpPr>
          <p:grpSpPr>
            <a:xfrm>
              <a:off x="3632736" y="3051591"/>
              <a:ext cx="63288" cy="45217"/>
              <a:chOff x="3450375" y="3038225"/>
              <a:chExt cx="132875" cy="99400"/>
            </a:xfrm>
          </p:grpSpPr>
          <p:sp>
            <p:nvSpPr>
              <p:cNvPr id="2529" name="Google Shape;2529;p69"/>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9"/>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1" name="Google Shape;2531;p69"/>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9"/>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9"/>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40" name="Google Shape;2540;p69"/>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9"/>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9"/>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9"/>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9"/>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50" name="Google Shape;2550;p69"/>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9"/>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9"/>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56" name="Google Shape;2556;p69"/>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9"/>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9"/>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 name="Google Shape;2566;p69"/>
          <p:cNvGrpSpPr/>
          <p:nvPr/>
        </p:nvGrpSpPr>
        <p:grpSpPr>
          <a:xfrm>
            <a:off x="3554131" y="1233340"/>
            <a:ext cx="2078182" cy="1366558"/>
            <a:chOff x="235800" y="830650"/>
            <a:chExt cx="6978450" cy="4588844"/>
          </a:xfrm>
        </p:grpSpPr>
        <p:sp>
          <p:nvSpPr>
            <p:cNvPr id="2567" name="Google Shape;2567;p69"/>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9"/>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9"/>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3" name="Google Shape;2573;p69"/>
          <p:cNvGrpSpPr/>
          <p:nvPr/>
        </p:nvGrpSpPr>
        <p:grpSpPr>
          <a:xfrm>
            <a:off x="742628" y="3064442"/>
            <a:ext cx="2622876" cy="1333540"/>
            <a:chOff x="238125" y="1038125"/>
            <a:chExt cx="7146800" cy="3633625"/>
          </a:xfrm>
        </p:grpSpPr>
        <p:sp>
          <p:nvSpPr>
            <p:cNvPr id="2574" name="Google Shape;2574;p6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6" name="Google Shape;4146;p69"/>
          <p:cNvGrpSpPr/>
          <p:nvPr/>
        </p:nvGrpSpPr>
        <p:grpSpPr>
          <a:xfrm>
            <a:off x="5857556" y="1206552"/>
            <a:ext cx="2590840" cy="1380235"/>
            <a:chOff x="233350" y="949250"/>
            <a:chExt cx="7137300" cy="3802300"/>
          </a:xfrm>
        </p:grpSpPr>
        <p:sp>
          <p:nvSpPr>
            <p:cNvPr id="4147" name="Google Shape;4147;p6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69"/>
          <p:cNvGrpSpPr/>
          <p:nvPr/>
        </p:nvGrpSpPr>
        <p:grpSpPr>
          <a:xfrm>
            <a:off x="7671985" y="3251325"/>
            <a:ext cx="104231" cy="320340"/>
            <a:chOff x="7564426" y="3224343"/>
            <a:chExt cx="119985" cy="368801"/>
          </a:xfrm>
        </p:grpSpPr>
        <p:sp>
          <p:nvSpPr>
            <p:cNvPr id="4199" name="Google Shape;4199;p6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69"/>
          <p:cNvGrpSpPr/>
          <p:nvPr/>
        </p:nvGrpSpPr>
        <p:grpSpPr>
          <a:xfrm>
            <a:off x="7371473" y="3245427"/>
            <a:ext cx="189489" cy="332132"/>
            <a:chOff x="8370831" y="3202002"/>
            <a:chExt cx="218129" cy="382376"/>
          </a:xfrm>
        </p:grpSpPr>
        <p:sp>
          <p:nvSpPr>
            <p:cNvPr id="4202" name="Google Shape;4202;p6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4" name="Google Shape;4204;p69"/>
          <p:cNvGrpSpPr/>
          <p:nvPr/>
        </p:nvGrpSpPr>
        <p:grpSpPr>
          <a:xfrm>
            <a:off x="8094863" y="3656559"/>
            <a:ext cx="309429" cy="267000"/>
            <a:chOff x="6742064" y="3750480"/>
            <a:chExt cx="399315" cy="344560"/>
          </a:xfrm>
        </p:grpSpPr>
        <p:sp>
          <p:nvSpPr>
            <p:cNvPr id="4205" name="Google Shape;4205;p6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7" name="Google Shape;4207;p69"/>
          <p:cNvGrpSpPr/>
          <p:nvPr/>
        </p:nvGrpSpPr>
        <p:grpSpPr>
          <a:xfrm>
            <a:off x="7633882" y="4007606"/>
            <a:ext cx="180437" cy="281608"/>
            <a:chOff x="7248525" y="3739696"/>
            <a:chExt cx="230531" cy="359790"/>
          </a:xfrm>
        </p:grpSpPr>
        <p:sp>
          <p:nvSpPr>
            <p:cNvPr id="4208" name="Google Shape;4208;p6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69"/>
          <p:cNvGrpSpPr/>
          <p:nvPr/>
        </p:nvGrpSpPr>
        <p:grpSpPr>
          <a:xfrm>
            <a:off x="7879801" y="3650830"/>
            <a:ext cx="162896" cy="278710"/>
            <a:chOff x="7601242" y="3729267"/>
            <a:chExt cx="222566" cy="380803"/>
          </a:xfrm>
        </p:grpSpPr>
        <p:sp>
          <p:nvSpPr>
            <p:cNvPr id="4211" name="Google Shape;4211;p6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3" name="Google Shape;4213;p69"/>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4" name="Google Shape;4214;p69"/>
          <p:cNvGrpSpPr/>
          <p:nvPr/>
        </p:nvGrpSpPr>
        <p:grpSpPr>
          <a:xfrm>
            <a:off x="7369446" y="3651971"/>
            <a:ext cx="193543" cy="275990"/>
            <a:chOff x="8304647" y="3738687"/>
            <a:chExt cx="225076" cy="320956"/>
          </a:xfrm>
        </p:grpSpPr>
        <p:sp>
          <p:nvSpPr>
            <p:cNvPr id="4215" name="Google Shape;4215;p69"/>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69"/>
          <p:cNvGrpSpPr/>
          <p:nvPr/>
        </p:nvGrpSpPr>
        <p:grpSpPr>
          <a:xfrm>
            <a:off x="7641939" y="3651971"/>
            <a:ext cx="178492" cy="275990"/>
            <a:chOff x="8615101" y="3738687"/>
            <a:chExt cx="207573" cy="320956"/>
          </a:xfrm>
        </p:grpSpPr>
        <p:sp>
          <p:nvSpPr>
            <p:cNvPr id="4219" name="Google Shape;4219;p69"/>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2" name="Google Shape;4222;p69"/>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3" name="Google Shape;4223;p69"/>
          <p:cNvGrpSpPr/>
          <p:nvPr/>
        </p:nvGrpSpPr>
        <p:grpSpPr>
          <a:xfrm>
            <a:off x="6036644" y="3773459"/>
            <a:ext cx="557670" cy="511283"/>
            <a:chOff x="6015419" y="3716859"/>
            <a:chExt cx="557671" cy="511283"/>
          </a:xfrm>
        </p:grpSpPr>
        <p:sp>
          <p:nvSpPr>
            <p:cNvPr id="4224" name="Google Shape;4224;p69"/>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5" name="Google Shape;4225;p69"/>
            <p:cNvGrpSpPr/>
            <p:nvPr/>
          </p:nvGrpSpPr>
          <p:grpSpPr>
            <a:xfrm>
              <a:off x="6036094" y="3716980"/>
              <a:ext cx="529860" cy="510468"/>
              <a:chOff x="6036094" y="3716980"/>
              <a:chExt cx="529860" cy="510468"/>
            </a:xfrm>
          </p:grpSpPr>
          <p:sp>
            <p:nvSpPr>
              <p:cNvPr id="4226" name="Google Shape;4226;p69"/>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9"/>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9"/>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9"/>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9"/>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9"/>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9"/>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9"/>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9"/>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9"/>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6" name="Google Shape;4236;p69"/>
          <p:cNvGrpSpPr/>
          <p:nvPr/>
        </p:nvGrpSpPr>
        <p:grpSpPr>
          <a:xfrm>
            <a:off x="6665529" y="3130228"/>
            <a:ext cx="576302" cy="511871"/>
            <a:chOff x="6644304" y="3073628"/>
            <a:chExt cx="576302" cy="511871"/>
          </a:xfrm>
        </p:grpSpPr>
        <p:sp>
          <p:nvSpPr>
            <p:cNvPr id="4237" name="Google Shape;4237;p6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8" name="Google Shape;4238;p69"/>
            <p:cNvGrpSpPr/>
            <p:nvPr/>
          </p:nvGrpSpPr>
          <p:grpSpPr>
            <a:xfrm>
              <a:off x="6712169" y="3085440"/>
              <a:ext cx="481622" cy="494913"/>
              <a:chOff x="6712169" y="3085440"/>
              <a:chExt cx="481622" cy="494913"/>
            </a:xfrm>
          </p:grpSpPr>
          <p:sp>
            <p:nvSpPr>
              <p:cNvPr id="4239" name="Google Shape;4239;p69"/>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9"/>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9"/>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9"/>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9"/>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4" name="Google Shape;4244;p69"/>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9"/>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9"/>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7" name="Google Shape;4247;p69"/>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8" name="Google Shape;4248;p69"/>
          <p:cNvGrpSpPr/>
          <p:nvPr/>
        </p:nvGrpSpPr>
        <p:grpSpPr>
          <a:xfrm>
            <a:off x="6673379" y="3773223"/>
            <a:ext cx="560631" cy="511352"/>
            <a:chOff x="6652154" y="3716623"/>
            <a:chExt cx="560631" cy="511352"/>
          </a:xfrm>
        </p:grpSpPr>
        <p:sp>
          <p:nvSpPr>
            <p:cNvPr id="4249" name="Google Shape;4249;p69"/>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0" name="Google Shape;4250;p69"/>
            <p:cNvGrpSpPr/>
            <p:nvPr/>
          </p:nvGrpSpPr>
          <p:grpSpPr>
            <a:xfrm>
              <a:off x="6669657" y="3716715"/>
              <a:ext cx="466779" cy="464290"/>
              <a:chOff x="6669657" y="3716715"/>
              <a:chExt cx="466779" cy="464290"/>
            </a:xfrm>
          </p:grpSpPr>
          <p:sp>
            <p:nvSpPr>
              <p:cNvPr id="4251" name="Google Shape;4251;p69"/>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9"/>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9"/>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9"/>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9"/>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9"/>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9"/>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9"/>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9"/>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9"/>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9"/>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9"/>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9"/>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4" name="Google Shape;4264;p69"/>
          <p:cNvGrpSpPr/>
          <p:nvPr/>
        </p:nvGrpSpPr>
        <p:grpSpPr>
          <a:xfrm>
            <a:off x="7867470" y="4054631"/>
            <a:ext cx="187557" cy="187557"/>
            <a:chOff x="8565775" y="671075"/>
            <a:chExt cx="441000" cy="441000"/>
          </a:xfrm>
        </p:grpSpPr>
        <p:sp>
          <p:nvSpPr>
            <p:cNvPr id="4265" name="Google Shape;4265;p6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9"/>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7" name="Google Shape;4267;p69"/>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9"/>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9" name="Google Shape;4269;p69"/>
          <p:cNvGrpSpPr/>
          <p:nvPr/>
        </p:nvGrpSpPr>
        <p:grpSpPr>
          <a:xfrm>
            <a:off x="6021325" y="3132850"/>
            <a:ext cx="587871" cy="512373"/>
            <a:chOff x="6000100" y="3076250"/>
            <a:chExt cx="587871" cy="512373"/>
          </a:xfrm>
        </p:grpSpPr>
        <p:sp>
          <p:nvSpPr>
            <p:cNvPr id="4270" name="Google Shape;4270;p69"/>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1" name="Google Shape;4271;p69"/>
            <p:cNvGrpSpPr/>
            <p:nvPr/>
          </p:nvGrpSpPr>
          <p:grpSpPr>
            <a:xfrm>
              <a:off x="6031360" y="3076713"/>
              <a:ext cx="539107" cy="480965"/>
              <a:chOff x="6031360" y="3076713"/>
              <a:chExt cx="539107" cy="480965"/>
            </a:xfrm>
          </p:grpSpPr>
          <p:sp>
            <p:nvSpPr>
              <p:cNvPr id="4272" name="Google Shape;4272;p69"/>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9"/>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9"/>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9"/>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9"/>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9"/>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9"/>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9" name="Google Shape;4279;p69"/>
          <p:cNvGrpSpPr/>
          <p:nvPr/>
        </p:nvGrpSpPr>
        <p:grpSpPr>
          <a:xfrm>
            <a:off x="3597785" y="3065882"/>
            <a:ext cx="2241344" cy="1330656"/>
            <a:chOff x="3597785" y="3065882"/>
            <a:chExt cx="2241344" cy="1330656"/>
          </a:xfrm>
        </p:grpSpPr>
        <p:grpSp>
          <p:nvGrpSpPr>
            <p:cNvPr id="4280" name="Google Shape;4280;p69"/>
            <p:cNvGrpSpPr/>
            <p:nvPr/>
          </p:nvGrpSpPr>
          <p:grpSpPr>
            <a:xfrm>
              <a:off x="5296908" y="3937355"/>
              <a:ext cx="143198" cy="32380"/>
              <a:chOff x="5296908" y="3937355"/>
              <a:chExt cx="143198" cy="32380"/>
            </a:xfrm>
          </p:grpSpPr>
          <p:sp>
            <p:nvSpPr>
              <p:cNvPr id="4281" name="Google Shape;4281;p69"/>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2" name="Google Shape;4282;p69"/>
              <p:cNvGrpSpPr/>
              <p:nvPr/>
            </p:nvGrpSpPr>
            <p:grpSpPr>
              <a:xfrm>
                <a:off x="5402331" y="3937355"/>
                <a:ext cx="37776" cy="32380"/>
                <a:chOff x="5402331" y="3937355"/>
                <a:chExt cx="37776" cy="32380"/>
              </a:xfrm>
            </p:grpSpPr>
            <p:sp>
              <p:nvSpPr>
                <p:cNvPr id="4283" name="Google Shape;4283;p69"/>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9"/>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69"/>
              <p:cNvGrpSpPr/>
              <p:nvPr/>
            </p:nvGrpSpPr>
            <p:grpSpPr>
              <a:xfrm>
                <a:off x="5296908" y="3937355"/>
                <a:ext cx="37783" cy="32380"/>
                <a:chOff x="5296908" y="3937355"/>
                <a:chExt cx="37783" cy="32380"/>
              </a:xfrm>
            </p:grpSpPr>
            <p:sp>
              <p:nvSpPr>
                <p:cNvPr id="4286" name="Google Shape;4286;p69"/>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9"/>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8" name="Google Shape;4288;p69"/>
            <p:cNvGrpSpPr/>
            <p:nvPr/>
          </p:nvGrpSpPr>
          <p:grpSpPr>
            <a:xfrm>
              <a:off x="4724163" y="3119631"/>
              <a:ext cx="120838" cy="84218"/>
              <a:chOff x="4724163" y="3119631"/>
              <a:chExt cx="120838" cy="84218"/>
            </a:xfrm>
          </p:grpSpPr>
          <p:grpSp>
            <p:nvGrpSpPr>
              <p:cNvPr id="4289" name="Google Shape;4289;p69"/>
              <p:cNvGrpSpPr/>
              <p:nvPr/>
            </p:nvGrpSpPr>
            <p:grpSpPr>
              <a:xfrm>
                <a:off x="4746712" y="3132773"/>
                <a:ext cx="86869" cy="56424"/>
                <a:chOff x="4746712" y="3132773"/>
                <a:chExt cx="86869" cy="56424"/>
              </a:xfrm>
            </p:grpSpPr>
            <p:sp>
              <p:nvSpPr>
                <p:cNvPr id="4290" name="Google Shape;4290;p69"/>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9"/>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69"/>
              <p:cNvGrpSpPr/>
              <p:nvPr/>
            </p:nvGrpSpPr>
            <p:grpSpPr>
              <a:xfrm>
                <a:off x="4773634" y="3143336"/>
                <a:ext cx="37776" cy="32451"/>
                <a:chOff x="4773634" y="3143336"/>
                <a:chExt cx="37776" cy="32451"/>
              </a:xfrm>
            </p:grpSpPr>
            <p:sp>
              <p:nvSpPr>
                <p:cNvPr id="4293" name="Google Shape;4293;p69"/>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9"/>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69"/>
              <p:cNvGrpSpPr/>
              <p:nvPr/>
            </p:nvGrpSpPr>
            <p:grpSpPr>
              <a:xfrm>
                <a:off x="4724163" y="3131248"/>
                <a:ext cx="37776" cy="32459"/>
                <a:chOff x="4724163" y="3131248"/>
                <a:chExt cx="37776" cy="32459"/>
              </a:xfrm>
            </p:grpSpPr>
            <p:sp>
              <p:nvSpPr>
                <p:cNvPr id="4296" name="Google Shape;4296;p69"/>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9"/>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69"/>
              <p:cNvGrpSpPr/>
              <p:nvPr/>
            </p:nvGrpSpPr>
            <p:grpSpPr>
              <a:xfrm>
                <a:off x="4755081" y="3176054"/>
                <a:ext cx="32357" cy="27795"/>
                <a:chOff x="4755081" y="3176054"/>
                <a:chExt cx="32357" cy="27795"/>
              </a:xfrm>
            </p:grpSpPr>
            <p:sp>
              <p:nvSpPr>
                <p:cNvPr id="4299" name="Google Shape;4299;p69"/>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9"/>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69"/>
              <p:cNvGrpSpPr/>
              <p:nvPr/>
            </p:nvGrpSpPr>
            <p:grpSpPr>
              <a:xfrm>
                <a:off x="4812550" y="3119631"/>
                <a:ext cx="32451" cy="27803"/>
                <a:chOff x="4812550" y="3119631"/>
                <a:chExt cx="32451" cy="27803"/>
              </a:xfrm>
            </p:grpSpPr>
            <p:sp>
              <p:nvSpPr>
                <p:cNvPr id="4302" name="Google Shape;4302;p69"/>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9"/>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4" name="Google Shape;4304;p69"/>
            <p:cNvGrpSpPr/>
            <p:nvPr/>
          </p:nvGrpSpPr>
          <p:grpSpPr>
            <a:xfrm>
              <a:off x="5382826" y="4027197"/>
              <a:ext cx="268967" cy="250422"/>
              <a:chOff x="5382826" y="4027197"/>
              <a:chExt cx="268967" cy="250422"/>
            </a:xfrm>
          </p:grpSpPr>
          <p:grpSp>
            <p:nvGrpSpPr>
              <p:cNvPr id="4305" name="Google Shape;4305;p69"/>
              <p:cNvGrpSpPr/>
              <p:nvPr/>
            </p:nvGrpSpPr>
            <p:grpSpPr>
              <a:xfrm>
                <a:off x="5405280" y="4042510"/>
                <a:ext cx="237570" cy="218647"/>
                <a:chOff x="5405280" y="4042510"/>
                <a:chExt cx="237570" cy="218647"/>
              </a:xfrm>
            </p:grpSpPr>
            <p:sp>
              <p:nvSpPr>
                <p:cNvPr id="4306" name="Google Shape;4306;p69"/>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9"/>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9"/>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9"/>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9"/>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9"/>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2" name="Google Shape;4312;p69"/>
              <p:cNvGrpSpPr/>
              <p:nvPr/>
            </p:nvGrpSpPr>
            <p:grpSpPr>
              <a:xfrm>
                <a:off x="5382826" y="4125549"/>
                <a:ext cx="37776" cy="32380"/>
                <a:chOff x="5382826" y="4125549"/>
                <a:chExt cx="37776" cy="32380"/>
              </a:xfrm>
            </p:grpSpPr>
            <p:sp>
              <p:nvSpPr>
                <p:cNvPr id="4313" name="Google Shape;4313;p69"/>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9"/>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5" name="Google Shape;4315;p69"/>
              <p:cNvGrpSpPr/>
              <p:nvPr/>
            </p:nvGrpSpPr>
            <p:grpSpPr>
              <a:xfrm>
                <a:off x="5475680" y="4195587"/>
                <a:ext cx="37783" cy="32364"/>
                <a:chOff x="5475680" y="4195587"/>
                <a:chExt cx="37783" cy="32364"/>
              </a:xfrm>
            </p:grpSpPr>
            <p:sp>
              <p:nvSpPr>
                <p:cNvPr id="4316" name="Google Shape;4316;p69"/>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9"/>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69"/>
              <p:cNvGrpSpPr/>
              <p:nvPr/>
            </p:nvGrpSpPr>
            <p:grpSpPr>
              <a:xfrm>
                <a:off x="5532575" y="4027197"/>
                <a:ext cx="33308" cy="32262"/>
                <a:chOff x="5532575" y="4027197"/>
                <a:chExt cx="33308" cy="32262"/>
              </a:xfrm>
            </p:grpSpPr>
            <p:sp>
              <p:nvSpPr>
                <p:cNvPr id="4319" name="Google Shape;4319;p69"/>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9"/>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1" name="Google Shape;4321;p69"/>
              <p:cNvGrpSpPr/>
              <p:nvPr/>
            </p:nvGrpSpPr>
            <p:grpSpPr>
              <a:xfrm>
                <a:off x="5590706" y="4245348"/>
                <a:ext cx="33497" cy="32270"/>
                <a:chOff x="5590706" y="4245348"/>
                <a:chExt cx="33497" cy="32270"/>
              </a:xfrm>
            </p:grpSpPr>
            <p:sp>
              <p:nvSpPr>
                <p:cNvPr id="4322" name="Google Shape;4322;p69"/>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9"/>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69"/>
              <p:cNvGrpSpPr/>
              <p:nvPr/>
            </p:nvGrpSpPr>
            <p:grpSpPr>
              <a:xfrm>
                <a:off x="5618681" y="4109677"/>
                <a:ext cx="33112" cy="32357"/>
                <a:chOff x="5618681" y="4109677"/>
                <a:chExt cx="33112" cy="32357"/>
              </a:xfrm>
            </p:grpSpPr>
            <p:sp>
              <p:nvSpPr>
                <p:cNvPr id="4325" name="Google Shape;4325;p69"/>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9"/>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69"/>
              <p:cNvGrpSpPr/>
              <p:nvPr/>
            </p:nvGrpSpPr>
            <p:grpSpPr>
              <a:xfrm>
                <a:off x="5479298" y="4128262"/>
                <a:ext cx="31405" cy="26906"/>
                <a:chOff x="5479298" y="4128262"/>
                <a:chExt cx="31405" cy="26906"/>
              </a:xfrm>
            </p:grpSpPr>
            <p:sp>
              <p:nvSpPr>
                <p:cNvPr id="4328" name="Google Shape;4328;p69"/>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9"/>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69"/>
              <p:cNvGrpSpPr/>
              <p:nvPr/>
            </p:nvGrpSpPr>
            <p:grpSpPr>
              <a:xfrm>
                <a:off x="5582903" y="4180116"/>
                <a:ext cx="31499" cy="26898"/>
                <a:chOff x="5582903" y="4180116"/>
                <a:chExt cx="31499" cy="26898"/>
              </a:xfrm>
            </p:grpSpPr>
            <p:sp>
              <p:nvSpPr>
                <p:cNvPr id="4331" name="Google Shape;4331;p69"/>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9"/>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3" name="Google Shape;4333;p69"/>
            <p:cNvGrpSpPr/>
            <p:nvPr/>
          </p:nvGrpSpPr>
          <p:grpSpPr>
            <a:xfrm>
              <a:off x="3977681" y="3230323"/>
              <a:ext cx="94584" cy="84085"/>
              <a:chOff x="3977681" y="3230323"/>
              <a:chExt cx="94584" cy="84085"/>
            </a:xfrm>
          </p:grpSpPr>
          <p:grpSp>
            <p:nvGrpSpPr>
              <p:cNvPr id="4334" name="Google Shape;4334;p69"/>
              <p:cNvGrpSpPr/>
              <p:nvPr/>
            </p:nvGrpSpPr>
            <p:grpSpPr>
              <a:xfrm>
                <a:off x="4000135" y="3243041"/>
                <a:ext cx="59570" cy="57186"/>
                <a:chOff x="4000135" y="3243041"/>
                <a:chExt cx="59570" cy="57186"/>
              </a:xfrm>
            </p:grpSpPr>
            <p:sp>
              <p:nvSpPr>
                <p:cNvPr id="4335" name="Google Shape;4335;p69"/>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9"/>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9"/>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8" name="Google Shape;4338;p69"/>
              <p:cNvGrpSpPr/>
              <p:nvPr/>
            </p:nvGrpSpPr>
            <p:grpSpPr>
              <a:xfrm>
                <a:off x="3977681" y="3245872"/>
                <a:ext cx="37783" cy="32380"/>
                <a:chOff x="3977681" y="3245872"/>
                <a:chExt cx="37783" cy="32380"/>
              </a:xfrm>
            </p:grpSpPr>
            <p:sp>
              <p:nvSpPr>
                <p:cNvPr id="4339" name="Google Shape;4339;p69"/>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9"/>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69"/>
              <p:cNvGrpSpPr/>
              <p:nvPr/>
            </p:nvGrpSpPr>
            <p:grpSpPr>
              <a:xfrm>
                <a:off x="4040860" y="3262672"/>
                <a:ext cx="31405" cy="27001"/>
                <a:chOff x="4040860" y="3262672"/>
                <a:chExt cx="31405" cy="27001"/>
              </a:xfrm>
            </p:grpSpPr>
            <p:sp>
              <p:nvSpPr>
                <p:cNvPr id="4342" name="Google Shape;4342;p69"/>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9"/>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69"/>
              <p:cNvGrpSpPr/>
              <p:nvPr/>
            </p:nvGrpSpPr>
            <p:grpSpPr>
              <a:xfrm>
                <a:off x="4021072" y="3230323"/>
                <a:ext cx="31397" cy="26906"/>
                <a:chOff x="4021072" y="3230323"/>
                <a:chExt cx="31397" cy="26906"/>
              </a:xfrm>
            </p:grpSpPr>
            <p:sp>
              <p:nvSpPr>
                <p:cNvPr id="4345" name="Google Shape;4345;p69"/>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9"/>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69"/>
              <p:cNvGrpSpPr/>
              <p:nvPr/>
            </p:nvGrpSpPr>
            <p:grpSpPr>
              <a:xfrm>
                <a:off x="4001472" y="3287462"/>
                <a:ext cx="31499" cy="26945"/>
                <a:chOff x="4001472" y="3287462"/>
                <a:chExt cx="31499" cy="26945"/>
              </a:xfrm>
            </p:grpSpPr>
            <p:sp>
              <p:nvSpPr>
                <p:cNvPr id="4348" name="Google Shape;4348;p69"/>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9"/>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50" name="Google Shape;4350;p69"/>
            <p:cNvGrpSpPr/>
            <p:nvPr/>
          </p:nvGrpSpPr>
          <p:grpSpPr>
            <a:xfrm>
              <a:off x="4084715" y="3258865"/>
              <a:ext cx="184961" cy="137268"/>
              <a:chOff x="4084715" y="3258865"/>
              <a:chExt cx="184961" cy="137268"/>
            </a:xfrm>
          </p:grpSpPr>
          <p:grpSp>
            <p:nvGrpSpPr>
              <p:cNvPr id="4351" name="Google Shape;4351;p69"/>
              <p:cNvGrpSpPr/>
              <p:nvPr/>
            </p:nvGrpSpPr>
            <p:grpSpPr>
              <a:xfrm>
                <a:off x="4107453" y="3271583"/>
                <a:ext cx="153470" cy="110275"/>
                <a:chOff x="4107453" y="3271583"/>
                <a:chExt cx="153470" cy="110275"/>
              </a:xfrm>
            </p:grpSpPr>
            <p:sp>
              <p:nvSpPr>
                <p:cNvPr id="4352" name="Google Shape;4352;p69"/>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9"/>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9"/>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9"/>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69"/>
              <p:cNvGrpSpPr/>
              <p:nvPr/>
            </p:nvGrpSpPr>
            <p:grpSpPr>
              <a:xfrm>
                <a:off x="4136947" y="3258865"/>
                <a:ext cx="31499" cy="27001"/>
                <a:chOff x="4136947" y="3258865"/>
                <a:chExt cx="31499" cy="27001"/>
              </a:xfrm>
            </p:grpSpPr>
            <p:sp>
              <p:nvSpPr>
                <p:cNvPr id="4357" name="Google Shape;4357;p69"/>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9"/>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69"/>
              <p:cNvGrpSpPr/>
              <p:nvPr/>
            </p:nvGrpSpPr>
            <p:grpSpPr>
              <a:xfrm>
                <a:off x="4084715" y="3266478"/>
                <a:ext cx="31468" cy="26898"/>
                <a:chOff x="4084715" y="3266478"/>
                <a:chExt cx="31468" cy="26898"/>
              </a:xfrm>
            </p:grpSpPr>
            <p:sp>
              <p:nvSpPr>
                <p:cNvPr id="4360" name="Google Shape;4360;p69"/>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9"/>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69"/>
              <p:cNvGrpSpPr/>
              <p:nvPr/>
            </p:nvGrpSpPr>
            <p:grpSpPr>
              <a:xfrm>
                <a:off x="4159213" y="3279849"/>
                <a:ext cx="31405" cy="26945"/>
                <a:chOff x="4159213" y="3279849"/>
                <a:chExt cx="31405" cy="26945"/>
              </a:xfrm>
            </p:grpSpPr>
            <p:sp>
              <p:nvSpPr>
                <p:cNvPr id="4363" name="Google Shape;4363;p69"/>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9"/>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5" name="Google Shape;4365;p69"/>
              <p:cNvGrpSpPr/>
              <p:nvPr/>
            </p:nvGrpSpPr>
            <p:grpSpPr>
              <a:xfrm>
                <a:off x="4201550" y="3266502"/>
                <a:ext cx="31405" cy="26883"/>
                <a:chOff x="4201550" y="3266502"/>
                <a:chExt cx="31405" cy="26883"/>
              </a:xfrm>
            </p:grpSpPr>
            <p:sp>
              <p:nvSpPr>
                <p:cNvPr id="4366" name="Google Shape;4366;p69"/>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9"/>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69"/>
              <p:cNvGrpSpPr/>
              <p:nvPr/>
            </p:nvGrpSpPr>
            <p:grpSpPr>
              <a:xfrm>
                <a:off x="4201550" y="3338278"/>
                <a:ext cx="31405" cy="26930"/>
                <a:chOff x="4201550" y="3338278"/>
                <a:chExt cx="31405" cy="26930"/>
              </a:xfrm>
            </p:grpSpPr>
            <p:sp>
              <p:nvSpPr>
                <p:cNvPr id="4369" name="Google Shape;4369;p69"/>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9"/>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1" name="Google Shape;4371;p69"/>
              <p:cNvGrpSpPr/>
              <p:nvPr/>
            </p:nvGrpSpPr>
            <p:grpSpPr>
              <a:xfrm>
                <a:off x="4238272" y="3369132"/>
                <a:ext cx="31405" cy="27001"/>
                <a:chOff x="4238272" y="3369132"/>
                <a:chExt cx="31405" cy="27001"/>
              </a:xfrm>
            </p:grpSpPr>
            <p:sp>
              <p:nvSpPr>
                <p:cNvPr id="4372" name="Google Shape;4372;p69"/>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9"/>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4" name="Google Shape;4374;p69"/>
            <p:cNvGrpSpPr/>
            <p:nvPr/>
          </p:nvGrpSpPr>
          <p:grpSpPr>
            <a:xfrm>
              <a:off x="4068639" y="3200169"/>
              <a:ext cx="77643" cy="37272"/>
              <a:chOff x="4068639" y="3200169"/>
              <a:chExt cx="77643" cy="37272"/>
            </a:xfrm>
          </p:grpSpPr>
          <p:sp>
            <p:nvSpPr>
              <p:cNvPr id="4375" name="Google Shape;4375;p69"/>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6" name="Google Shape;4376;p69"/>
              <p:cNvGrpSpPr/>
              <p:nvPr/>
            </p:nvGrpSpPr>
            <p:grpSpPr>
              <a:xfrm>
                <a:off x="4114878" y="3200169"/>
                <a:ext cx="31405" cy="26993"/>
                <a:chOff x="4114878" y="3200169"/>
                <a:chExt cx="31405" cy="26993"/>
              </a:xfrm>
            </p:grpSpPr>
            <p:sp>
              <p:nvSpPr>
                <p:cNvPr id="4377" name="Google Shape;4377;p69"/>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9"/>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69"/>
              <p:cNvGrpSpPr/>
              <p:nvPr/>
            </p:nvGrpSpPr>
            <p:grpSpPr>
              <a:xfrm>
                <a:off x="4068639" y="3210535"/>
                <a:ext cx="31499" cy="26906"/>
                <a:chOff x="4068639" y="3210535"/>
                <a:chExt cx="31499" cy="26906"/>
              </a:xfrm>
            </p:grpSpPr>
            <p:sp>
              <p:nvSpPr>
                <p:cNvPr id="4380" name="Google Shape;4380;p69"/>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9"/>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2" name="Google Shape;4382;p69"/>
            <p:cNvGrpSpPr/>
            <p:nvPr/>
          </p:nvGrpSpPr>
          <p:grpSpPr>
            <a:xfrm>
              <a:off x="3869702" y="3066935"/>
              <a:ext cx="382664" cy="190294"/>
              <a:chOff x="3869702" y="3066935"/>
              <a:chExt cx="382664" cy="190294"/>
            </a:xfrm>
          </p:grpSpPr>
          <p:grpSp>
            <p:nvGrpSpPr>
              <p:cNvPr id="4383" name="Google Shape;4383;p69"/>
              <p:cNvGrpSpPr/>
              <p:nvPr/>
            </p:nvGrpSpPr>
            <p:grpSpPr>
              <a:xfrm>
                <a:off x="3888633" y="3082351"/>
                <a:ext cx="351172" cy="160698"/>
                <a:chOff x="3888633" y="3082351"/>
                <a:chExt cx="351172" cy="160698"/>
              </a:xfrm>
            </p:grpSpPr>
            <p:sp>
              <p:nvSpPr>
                <p:cNvPr id="4384" name="Google Shape;4384;p69"/>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9"/>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9"/>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9"/>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9"/>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9"/>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69"/>
              <p:cNvGrpSpPr/>
              <p:nvPr/>
            </p:nvGrpSpPr>
            <p:grpSpPr>
              <a:xfrm>
                <a:off x="4143703" y="3066935"/>
                <a:ext cx="37783" cy="32357"/>
                <a:chOff x="4143703" y="3066935"/>
                <a:chExt cx="37783" cy="32357"/>
              </a:xfrm>
            </p:grpSpPr>
            <p:sp>
              <p:nvSpPr>
                <p:cNvPr id="4391" name="Google Shape;4391;p69"/>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9"/>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69"/>
              <p:cNvGrpSpPr/>
              <p:nvPr/>
            </p:nvGrpSpPr>
            <p:grpSpPr>
              <a:xfrm>
                <a:off x="4044565" y="3103563"/>
                <a:ext cx="37783" cy="32451"/>
                <a:chOff x="4044565" y="3103563"/>
                <a:chExt cx="37783" cy="32451"/>
              </a:xfrm>
            </p:grpSpPr>
            <p:sp>
              <p:nvSpPr>
                <p:cNvPr id="4394" name="Google Shape;4394;p69"/>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9"/>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69"/>
              <p:cNvGrpSpPr/>
              <p:nvPr/>
            </p:nvGrpSpPr>
            <p:grpSpPr>
              <a:xfrm>
                <a:off x="4017454" y="3188237"/>
                <a:ext cx="37776" cy="32357"/>
                <a:chOff x="4017454" y="3188237"/>
                <a:chExt cx="37776" cy="32357"/>
              </a:xfrm>
            </p:grpSpPr>
            <p:sp>
              <p:nvSpPr>
                <p:cNvPr id="4397" name="Google Shape;4397;p69"/>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9"/>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9" name="Google Shape;4399;p69"/>
              <p:cNvGrpSpPr/>
              <p:nvPr/>
            </p:nvGrpSpPr>
            <p:grpSpPr>
              <a:xfrm>
                <a:off x="3921548" y="3157509"/>
                <a:ext cx="37783" cy="32357"/>
                <a:chOff x="3921548" y="3157509"/>
                <a:chExt cx="37783" cy="32357"/>
              </a:xfrm>
            </p:grpSpPr>
            <p:sp>
              <p:nvSpPr>
                <p:cNvPr id="4400" name="Google Shape;4400;p69"/>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9"/>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69"/>
              <p:cNvGrpSpPr/>
              <p:nvPr/>
            </p:nvGrpSpPr>
            <p:grpSpPr>
              <a:xfrm>
                <a:off x="3939056" y="3211620"/>
                <a:ext cx="37783" cy="32380"/>
                <a:chOff x="3939056" y="3211620"/>
                <a:chExt cx="37783" cy="32380"/>
              </a:xfrm>
            </p:grpSpPr>
            <p:sp>
              <p:nvSpPr>
                <p:cNvPr id="4403" name="Google Shape;4403;p69"/>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9"/>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69"/>
              <p:cNvGrpSpPr/>
              <p:nvPr/>
            </p:nvGrpSpPr>
            <p:grpSpPr>
              <a:xfrm>
                <a:off x="4176240" y="3136965"/>
                <a:ext cx="31405" cy="26930"/>
                <a:chOff x="4176240" y="3136965"/>
                <a:chExt cx="31405" cy="26930"/>
              </a:xfrm>
            </p:grpSpPr>
            <p:sp>
              <p:nvSpPr>
                <p:cNvPr id="4406" name="Google Shape;4406;p69"/>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9"/>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69"/>
              <p:cNvGrpSpPr/>
              <p:nvPr/>
            </p:nvGrpSpPr>
            <p:grpSpPr>
              <a:xfrm>
                <a:off x="4133148" y="3152593"/>
                <a:ext cx="31499" cy="27001"/>
                <a:chOff x="4133148" y="3152593"/>
                <a:chExt cx="31499" cy="27001"/>
              </a:xfrm>
            </p:grpSpPr>
            <p:sp>
              <p:nvSpPr>
                <p:cNvPr id="4409" name="Google Shape;4409;p69"/>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9"/>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69"/>
              <p:cNvGrpSpPr/>
              <p:nvPr/>
            </p:nvGrpSpPr>
            <p:grpSpPr>
              <a:xfrm>
                <a:off x="4220866" y="3073534"/>
                <a:ext cx="31499" cy="26898"/>
                <a:chOff x="4220866" y="3073534"/>
                <a:chExt cx="31499" cy="26898"/>
              </a:xfrm>
            </p:grpSpPr>
            <p:sp>
              <p:nvSpPr>
                <p:cNvPr id="4412" name="Google Shape;4412;p69"/>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9"/>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4" name="Google Shape;4414;p69"/>
              <p:cNvGrpSpPr/>
              <p:nvPr/>
            </p:nvGrpSpPr>
            <p:grpSpPr>
              <a:xfrm>
                <a:off x="3869702" y="3230323"/>
                <a:ext cx="31499" cy="26906"/>
                <a:chOff x="3869702" y="3230323"/>
                <a:chExt cx="31499" cy="26906"/>
              </a:xfrm>
            </p:grpSpPr>
            <p:sp>
              <p:nvSpPr>
                <p:cNvPr id="4415" name="Google Shape;4415;p69"/>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9"/>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7" name="Google Shape;4417;p69"/>
            <p:cNvGrpSpPr/>
            <p:nvPr/>
          </p:nvGrpSpPr>
          <p:grpSpPr>
            <a:xfrm>
              <a:off x="4271383" y="3065882"/>
              <a:ext cx="304556" cy="341663"/>
              <a:chOff x="4271383" y="3065882"/>
              <a:chExt cx="304556" cy="341663"/>
            </a:xfrm>
          </p:grpSpPr>
          <p:grpSp>
            <p:nvGrpSpPr>
              <p:cNvPr id="4418" name="Google Shape;4418;p69"/>
              <p:cNvGrpSpPr/>
              <p:nvPr/>
            </p:nvGrpSpPr>
            <p:grpSpPr>
              <a:xfrm>
                <a:off x="4293838" y="3078639"/>
                <a:ext cx="269353" cy="311973"/>
                <a:chOff x="4293838" y="3078639"/>
                <a:chExt cx="269353" cy="311973"/>
              </a:xfrm>
            </p:grpSpPr>
            <p:sp>
              <p:nvSpPr>
                <p:cNvPr id="4419" name="Google Shape;4419;p69"/>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9"/>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9"/>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9"/>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9"/>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9"/>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9"/>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9"/>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9"/>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9"/>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9"/>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9"/>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9"/>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9"/>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9"/>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9"/>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9"/>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6" name="Google Shape;4436;p69"/>
              <p:cNvGrpSpPr/>
              <p:nvPr/>
            </p:nvGrpSpPr>
            <p:grpSpPr>
              <a:xfrm>
                <a:off x="4538164" y="3342061"/>
                <a:ext cx="37776" cy="32380"/>
                <a:chOff x="4538164" y="3342061"/>
                <a:chExt cx="37776" cy="32380"/>
              </a:xfrm>
            </p:grpSpPr>
            <p:sp>
              <p:nvSpPr>
                <p:cNvPr id="4437" name="Google Shape;4437;p69"/>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9"/>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69"/>
              <p:cNvGrpSpPr/>
              <p:nvPr/>
            </p:nvGrpSpPr>
            <p:grpSpPr>
              <a:xfrm>
                <a:off x="4271383" y="3194742"/>
                <a:ext cx="37783" cy="32420"/>
                <a:chOff x="4271383" y="3194742"/>
                <a:chExt cx="37783" cy="32420"/>
              </a:xfrm>
            </p:grpSpPr>
            <p:sp>
              <p:nvSpPr>
                <p:cNvPr id="4440" name="Google Shape;4440;p69"/>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9"/>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69"/>
              <p:cNvGrpSpPr/>
              <p:nvPr/>
            </p:nvGrpSpPr>
            <p:grpSpPr>
              <a:xfrm>
                <a:off x="4284416" y="3084058"/>
                <a:ext cx="37783" cy="32357"/>
                <a:chOff x="4284416" y="3084058"/>
                <a:chExt cx="37783" cy="32357"/>
              </a:xfrm>
            </p:grpSpPr>
            <p:sp>
              <p:nvSpPr>
                <p:cNvPr id="4443" name="Google Shape;4443;p69"/>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9"/>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69"/>
              <p:cNvGrpSpPr/>
              <p:nvPr/>
            </p:nvGrpSpPr>
            <p:grpSpPr>
              <a:xfrm>
                <a:off x="4478697" y="3297561"/>
                <a:ext cx="37776" cy="32451"/>
                <a:chOff x="4478697" y="3297561"/>
                <a:chExt cx="37776" cy="32451"/>
              </a:xfrm>
            </p:grpSpPr>
            <p:sp>
              <p:nvSpPr>
                <p:cNvPr id="4446" name="Google Shape;4446;p69"/>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9"/>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69"/>
              <p:cNvGrpSpPr/>
              <p:nvPr/>
            </p:nvGrpSpPr>
            <p:grpSpPr>
              <a:xfrm>
                <a:off x="4411813" y="3331711"/>
                <a:ext cx="37776" cy="32451"/>
                <a:chOff x="4411813" y="3331711"/>
                <a:chExt cx="37776" cy="32451"/>
              </a:xfrm>
            </p:grpSpPr>
            <p:sp>
              <p:nvSpPr>
                <p:cNvPr id="4449" name="Google Shape;4449;p69"/>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9"/>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69"/>
              <p:cNvGrpSpPr/>
              <p:nvPr/>
            </p:nvGrpSpPr>
            <p:grpSpPr>
              <a:xfrm>
                <a:off x="4337984" y="3375188"/>
                <a:ext cx="37776" cy="32357"/>
                <a:chOff x="4337984" y="3375188"/>
                <a:chExt cx="37776" cy="32357"/>
              </a:xfrm>
            </p:grpSpPr>
            <p:sp>
              <p:nvSpPr>
                <p:cNvPr id="4452" name="Google Shape;4452;p69"/>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9"/>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69"/>
              <p:cNvGrpSpPr/>
              <p:nvPr/>
            </p:nvGrpSpPr>
            <p:grpSpPr>
              <a:xfrm>
                <a:off x="4494867" y="3090530"/>
                <a:ext cx="37878" cy="32451"/>
                <a:chOff x="4494867" y="3090530"/>
                <a:chExt cx="37878" cy="32451"/>
              </a:xfrm>
            </p:grpSpPr>
            <p:sp>
              <p:nvSpPr>
                <p:cNvPr id="4455" name="Google Shape;4455;p69"/>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9"/>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69"/>
              <p:cNvGrpSpPr/>
              <p:nvPr/>
            </p:nvGrpSpPr>
            <p:grpSpPr>
              <a:xfrm>
                <a:off x="4525124" y="3207774"/>
                <a:ext cx="37783" cy="32420"/>
                <a:chOff x="4525124" y="3207774"/>
                <a:chExt cx="37783" cy="32420"/>
              </a:xfrm>
            </p:grpSpPr>
            <p:sp>
              <p:nvSpPr>
                <p:cNvPr id="4458" name="Google Shape;4458;p69"/>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9"/>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0" name="Google Shape;4460;p69"/>
              <p:cNvGrpSpPr/>
              <p:nvPr/>
            </p:nvGrpSpPr>
            <p:grpSpPr>
              <a:xfrm>
                <a:off x="4440544" y="3176479"/>
                <a:ext cx="31499" cy="26898"/>
                <a:chOff x="4440544" y="3176479"/>
                <a:chExt cx="31499" cy="26898"/>
              </a:xfrm>
            </p:grpSpPr>
            <p:sp>
              <p:nvSpPr>
                <p:cNvPr id="4461" name="Google Shape;4461;p69"/>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9"/>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3" name="Google Shape;4463;p69"/>
              <p:cNvGrpSpPr/>
              <p:nvPr/>
            </p:nvGrpSpPr>
            <p:grpSpPr>
              <a:xfrm>
                <a:off x="4350545" y="3156400"/>
                <a:ext cx="31405" cy="27001"/>
                <a:chOff x="4350545" y="3156400"/>
                <a:chExt cx="31405" cy="27001"/>
              </a:xfrm>
            </p:grpSpPr>
            <p:sp>
              <p:nvSpPr>
                <p:cNvPr id="4464" name="Google Shape;4464;p69"/>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9"/>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69"/>
              <p:cNvGrpSpPr/>
              <p:nvPr/>
            </p:nvGrpSpPr>
            <p:grpSpPr>
              <a:xfrm>
                <a:off x="4376703" y="3255058"/>
                <a:ext cx="31405" cy="27001"/>
                <a:chOff x="4376703" y="3255058"/>
                <a:chExt cx="31405" cy="27001"/>
              </a:xfrm>
            </p:grpSpPr>
            <p:sp>
              <p:nvSpPr>
                <p:cNvPr id="4467" name="Google Shape;4467;p69"/>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9"/>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69"/>
              <p:cNvGrpSpPr/>
              <p:nvPr/>
            </p:nvGrpSpPr>
            <p:grpSpPr>
              <a:xfrm>
                <a:off x="4331322" y="3283656"/>
                <a:ext cx="31405" cy="26945"/>
                <a:chOff x="4331322" y="3283656"/>
                <a:chExt cx="31405" cy="26945"/>
              </a:xfrm>
            </p:grpSpPr>
            <p:sp>
              <p:nvSpPr>
                <p:cNvPr id="4470" name="Google Shape;4470;p69"/>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9"/>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69"/>
              <p:cNvGrpSpPr/>
              <p:nvPr/>
            </p:nvGrpSpPr>
            <p:grpSpPr>
              <a:xfrm>
                <a:off x="4380510" y="3065882"/>
                <a:ext cx="31405" cy="26938"/>
                <a:chOff x="4380510" y="3065882"/>
                <a:chExt cx="31405" cy="26938"/>
              </a:xfrm>
            </p:grpSpPr>
            <p:sp>
              <p:nvSpPr>
                <p:cNvPr id="4473" name="Google Shape;4473;p69"/>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9"/>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5" name="Google Shape;4475;p69"/>
            <p:cNvGrpSpPr/>
            <p:nvPr/>
          </p:nvGrpSpPr>
          <p:grpSpPr>
            <a:xfrm>
              <a:off x="4558998" y="3188237"/>
              <a:ext cx="1280131" cy="1052746"/>
              <a:chOff x="4558998" y="3188237"/>
              <a:chExt cx="1280131" cy="1052746"/>
            </a:xfrm>
          </p:grpSpPr>
          <p:sp>
            <p:nvSpPr>
              <p:cNvPr id="4476" name="Google Shape;4476;p69"/>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7" name="Google Shape;4477;p69"/>
              <p:cNvGrpSpPr/>
              <p:nvPr/>
            </p:nvGrpSpPr>
            <p:grpSpPr>
              <a:xfrm>
                <a:off x="4579164" y="3203653"/>
                <a:ext cx="1244833" cy="1020397"/>
                <a:chOff x="4579164" y="3203653"/>
                <a:chExt cx="1244833" cy="1020397"/>
              </a:xfrm>
            </p:grpSpPr>
            <p:sp>
              <p:nvSpPr>
                <p:cNvPr id="4478" name="Google Shape;4478;p69"/>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9"/>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0" name="Google Shape;4480;p69"/>
                <p:cNvGrpSpPr/>
                <p:nvPr/>
              </p:nvGrpSpPr>
              <p:grpSpPr>
                <a:xfrm>
                  <a:off x="4579164" y="3203653"/>
                  <a:ext cx="1244833" cy="1020397"/>
                  <a:chOff x="4579164" y="3203653"/>
                  <a:chExt cx="1244833" cy="1020397"/>
                </a:xfrm>
              </p:grpSpPr>
              <p:sp>
                <p:nvSpPr>
                  <p:cNvPr id="4481" name="Google Shape;4481;p69"/>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9"/>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3" name="Google Shape;4483;p69"/>
                  <p:cNvGrpSpPr/>
                  <p:nvPr/>
                </p:nvGrpSpPr>
                <p:grpSpPr>
                  <a:xfrm>
                    <a:off x="4579164" y="3203653"/>
                    <a:ext cx="1244833" cy="1020397"/>
                    <a:chOff x="4579164" y="3203653"/>
                    <a:chExt cx="1244833" cy="1020397"/>
                  </a:xfrm>
                </p:grpSpPr>
                <p:sp>
                  <p:nvSpPr>
                    <p:cNvPr id="4484" name="Google Shape;4484;p69"/>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9"/>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9"/>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9"/>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9"/>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9"/>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9"/>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9"/>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2" name="Google Shape;4492;p69"/>
                    <p:cNvGrpSpPr/>
                    <p:nvPr/>
                  </p:nvGrpSpPr>
                  <p:grpSpPr>
                    <a:xfrm>
                      <a:off x="4579164" y="3203653"/>
                      <a:ext cx="1244833" cy="1020397"/>
                      <a:chOff x="4579164" y="3203653"/>
                      <a:chExt cx="1244833" cy="1020397"/>
                    </a:xfrm>
                  </p:grpSpPr>
                  <p:sp>
                    <p:nvSpPr>
                      <p:cNvPr id="4493" name="Google Shape;4493;p69"/>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9"/>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9"/>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9"/>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9"/>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9"/>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9"/>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9"/>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9"/>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9"/>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9"/>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9"/>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9"/>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9"/>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7" name="Google Shape;4507;p69"/>
                      <p:cNvGrpSpPr/>
                      <p:nvPr/>
                    </p:nvGrpSpPr>
                    <p:grpSpPr>
                      <a:xfrm>
                        <a:off x="4579164" y="3203653"/>
                        <a:ext cx="1244833" cy="1020397"/>
                        <a:chOff x="4579164" y="3203653"/>
                        <a:chExt cx="1244833" cy="1020397"/>
                      </a:xfrm>
                    </p:grpSpPr>
                    <p:sp>
                      <p:nvSpPr>
                        <p:cNvPr id="4508" name="Google Shape;4508;p69"/>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9"/>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9"/>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9"/>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9"/>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9"/>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9"/>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9"/>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9"/>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9"/>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9"/>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9"/>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9"/>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9"/>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9"/>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9"/>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9"/>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9"/>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9"/>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9"/>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9"/>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9"/>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9"/>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9"/>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2" name="Google Shape;4532;p69"/>
                        <p:cNvGrpSpPr/>
                        <p:nvPr/>
                      </p:nvGrpSpPr>
                      <p:grpSpPr>
                        <a:xfrm>
                          <a:off x="4579164" y="3203653"/>
                          <a:ext cx="1244833" cy="1020397"/>
                          <a:chOff x="4579164" y="3203653"/>
                          <a:chExt cx="1244833" cy="1020397"/>
                        </a:xfrm>
                      </p:grpSpPr>
                      <p:sp>
                        <p:nvSpPr>
                          <p:cNvPr id="4533" name="Google Shape;4533;p69"/>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4" name="Google Shape;4534;p69"/>
                          <p:cNvGrpSpPr/>
                          <p:nvPr/>
                        </p:nvGrpSpPr>
                        <p:grpSpPr>
                          <a:xfrm>
                            <a:off x="4579164" y="3203653"/>
                            <a:ext cx="1244833" cy="1020397"/>
                            <a:chOff x="4579164" y="3203653"/>
                            <a:chExt cx="1244833" cy="1020397"/>
                          </a:xfrm>
                        </p:grpSpPr>
                        <p:sp>
                          <p:nvSpPr>
                            <p:cNvPr id="4535" name="Google Shape;4535;p69"/>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9"/>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9"/>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9"/>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9"/>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9"/>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9"/>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2" name="Google Shape;4542;p69"/>
                            <p:cNvGrpSpPr/>
                            <p:nvPr/>
                          </p:nvGrpSpPr>
                          <p:grpSpPr>
                            <a:xfrm>
                              <a:off x="4579164" y="3203653"/>
                              <a:ext cx="1244833" cy="1020397"/>
                              <a:chOff x="4579164" y="3203653"/>
                              <a:chExt cx="1244833" cy="1020397"/>
                            </a:xfrm>
                          </p:grpSpPr>
                          <p:sp>
                            <p:nvSpPr>
                              <p:cNvPr id="4543" name="Google Shape;4543;p69"/>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9"/>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9"/>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9"/>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9"/>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9"/>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9"/>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9"/>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9"/>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9"/>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9"/>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9"/>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9"/>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6" name="Google Shape;4556;p69"/>
                              <p:cNvGrpSpPr/>
                              <p:nvPr/>
                            </p:nvGrpSpPr>
                            <p:grpSpPr>
                              <a:xfrm>
                                <a:off x="4579164" y="3203653"/>
                                <a:ext cx="1244833" cy="1020397"/>
                                <a:chOff x="4579164" y="3203653"/>
                                <a:chExt cx="1244833" cy="1020397"/>
                              </a:xfrm>
                            </p:grpSpPr>
                            <p:sp>
                              <p:nvSpPr>
                                <p:cNvPr id="4557" name="Google Shape;4557;p69"/>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9"/>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9"/>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9"/>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9"/>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9"/>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9"/>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4" name="Google Shape;4564;p69"/>
                                <p:cNvGrpSpPr/>
                                <p:nvPr/>
                              </p:nvGrpSpPr>
                              <p:grpSpPr>
                                <a:xfrm>
                                  <a:off x="4579164" y="3203653"/>
                                  <a:ext cx="1244833" cy="1020397"/>
                                  <a:chOff x="4579164" y="3203653"/>
                                  <a:chExt cx="1244833" cy="1020397"/>
                                </a:xfrm>
                              </p:grpSpPr>
                              <p:sp>
                                <p:nvSpPr>
                                  <p:cNvPr id="4565" name="Google Shape;4565;p69"/>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9"/>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9"/>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9"/>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9"/>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0" name="Google Shape;4570;p69"/>
                                  <p:cNvGrpSpPr/>
                                  <p:nvPr/>
                                </p:nvGrpSpPr>
                                <p:grpSpPr>
                                  <a:xfrm>
                                    <a:off x="4579164" y="3203653"/>
                                    <a:ext cx="1244833" cy="1020397"/>
                                    <a:chOff x="4579164" y="3203653"/>
                                    <a:chExt cx="1244833" cy="1020397"/>
                                  </a:xfrm>
                                </p:grpSpPr>
                                <p:sp>
                                  <p:nvSpPr>
                                    <p:cNvPr id="4571" name="Google Shape;4571;p69"/>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9"/>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9"/>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9"/>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75" name="Google Shape;4575;p69"/>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9"/>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9"/>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78" name="Google Shape;4578;p69"/>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579" name="Google Shape;4579;p69"/>
              <p:cNvGrpSpPr/>
              <p:nvPr/>
            </p:nvGrpSpPr>
            <p:grpSpPr>
              <a:xfrm>
                <a:off x="4595437" y="3598775"/>
                <a:ext cx="37776" cy="32451"/>
                <a:chOff x="4595437" y="3598775"/>
                <a:chExt cx="37776" cy="32451"/>
              </a:xfrm>
            </p:grpSpPr>
            <p:sp>
              <p:nvSpPr>
                <p:cNvPr id="4580" name="Google Shape;4580;p69"/>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9"/>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2" name="Google Shape;4582;p69"/>
              <p:cNvGrpSpPr/>
              <p:nvPr/>
            </p:nvGrpSpPr>
            <p:grpSpPr>
              <a:xfrm>
                <a:off x="4641864" y="3524443"/>
                <a:ext cx="37776" cy="32380"/>
                <a:chOff x="4641864" y="3524443"/>
                <a:chExt cx="37776" cy="32380"/>
              </a:xfrm>
            </p:grpSpPr>
            <p:sp>
              <p:nvSpPr>
                <p:cNvPr id="4583" name="Google Shape;4583;p69"/>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9"/>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5" name="Google Shape;4585;p69"/>
              <p:cNvGrpSpPr/>
              <p:nvPr/>
            </p:nvGrpSpPr>
            <p:grpSpPr>
              <a:xfrm>
                <a:off x="4648431" y="3893901"/>
                <a:ext cx="37776" cy="32357"/>
                <a:chOff x="4648431" y="3893901"/>
                <a:chExt cx="37776" cy="32357"/>
              </a:xfrm>
            </p:grpSpPr>
            <p:sp>
              <p:nvSpPr>
                <p:cNvPr id="4586" name="Google Shape;4586;p69"/>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9"/>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8" name="Google Shape;4588;p69"/>
              <p:cNvGrpSpPr/>
              <p:nvPr/>
            </p:nvGrpSpPr>
            <p:grpSpPr>
              <a:xfrm>
                <a:off x="4567752" y="3722908"/>
                <a:ext cx="37870" cy="32380"/>
                <a:chOff x="4567752" y="3722908"/>
                <a:chExt cx="37870" cy="32380"/>
              </a:xfrm>
            </p:grpSpPr>
            <p:sp>
              <p:nvSpPr>
                <p:cNvPr id="4589" name="Google Shape;4589;p69"/>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9"/>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1" name="Google Shape;4591;p69"/>
              <p:cNvGrpSpPr/>
              <p:nvPr/>
            </p:nvGrpSpPr>
            <p:grpSpPr>
              <a:xfrm>
                <a:off x="4617506" y="3652052"/>
                <a:ext cx="37783" cy="32357"/>
                <a:chOff x="4617506" y="3652052"/>
                <a:chExt cx="37783" cy="32357"/>
              </a:xfrm>
            </p:grpSpPr>
            <p:sp>
              <p:nvSpPr>
                <p:cNvPr id="4592" name="Google Shape;4592;p69"/>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9"/>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4" name="Google Shape;4594;p69"/>
              <p:cNvGrpSpPr/>
              <p:nvPr/>
            </p:nvGrpSpPr>
            <p:grpSpPr>
              <a:xfrm>
                <a:off x="4739005" y="3554149"/>
                <a:ext cx="37870" cy="32357"/>
                <a:chOff x="4739005" y="3554149"/>
                <a:chExt cx="37870" cy="32357"/>
              </a:xfrm>
            </p:grpSpPr>
            <p:sp>
              <p:nvSpPr>
                <p:cNvPr id="4595" name="Google Shape;4595;p69"/>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9"/>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69"/>
              <p:cNvGrpSpPr/>
              <p:nvPr/>
            </p:nvGrpSpPr>
            <p:grpSpPr>
              <a:xfrm>
                <a:off x="4806557" y="3630258"/>
                <a:ext cx="37776" cy="32364"/>
                <a:chOff x="4806557" y="3630258"/>
                <a:chExt cx="37776" cy="32364"/>
              </a:xfrm>
            </p:grpSpPr>
            <p:sp>
              <p:nvSpPr>
                <p:cNvPr id="4598" name="Google Shape;4598;p69"/>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9"/>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69"/>
              <p:cNvGrpSpPr/>
              <p:nvPr/>
            </p:nvGrpSpPr>
            <p:grpSpPr>
              <a:xfrm>
                <a:off x="4737007" y="4004357"/>
                <a:ext cx="37870" cy="32357"/>
                <a:chOff x="4737007" y="4004357"/>
                <a:chExt cx="37870" cy="32357"/>
              </a:xfrm>
            </p:grpSpPr>
            <p:sp>
              <p:nvSpPr>
                <p:cNvPr id="4601" name="Google Shape;4601;p69"/>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9"/>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69"/>
              <p:cNvGrpSpPr/>
              <p:nvPr/>
            </p:nvGrpSpPr>
            <p:grpSpPr>
              <a:xfrm>
                <a:off x="4773634" y="4208627"/>
                <a:ext cx="37776" cy="32357"/>
                <a:chOff x="4773634" y="4208627"/>
                <a:chExt cx="37776" cy="32357"/>
              </a:xfrm>
            </p:grpSpPr>
            <p:sp>
              <p:nvSpPr>
                <p:cNvPr id="4604" name="Google Shape;4604;p69"/>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9"/>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69"/>
              <p:cNvGrpSpPr/>
              <p:nvPr/>
            </p:nvGrpSpPr>
            <p:grpSpPr>
              <a:xfrm>
                <a:off x="4888282" y="4074764"/>
                <a:ext cx="37776" cy="32451"/>
                <a:chOff x="4888282" y="4074764"/>
                <a:chExt cx="37776" cy="32451"/>
              </a:xfrm>
            </p:grpSpPr>
            <p:sp>
              <p:nvSpPr>
                <p:cNvPr id="4607" name="Google Shape;4607;p69"/>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9"/>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69"/>
              <p:cNvGrpSpPr/>
              <p:nvPr/>
            </p:nvGrpSpPr>
            <p:grpSpPr>
              <a:xfrm>
                <a:off x="4901315" y="3804271"/>
                <a:ext cx="37776" cy="32364"/>
                <a:chOff x="4901315" y="3804271"/>
                <a:chExt cx="37776" cy="32364"/>
              </a:xfrm>
            </p:grpSpPr>
            <p:sp>
              <p:nvSpPr>
                <p:cNvPr id="4610" name="Google Shape;4610;p69"/>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9"/>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2" name="Google Shape;4612;p69"/>
              <p:cNvGrpSpPr/>
              <p:nvPr/>
            </p:nvGrpSpPr>
            <p:grpSpPr>
              <a:xfrm>
                <a:off x="4866394" y="3715035"/>
                <a:ext cx="37846" cy="32357"/>
                <a:chOff x="4866394" y="3715035"/>
                <a:chExt cx="37846" cy="32357"/>
              </a:xfrm>
            </p:grpSpPr>
            <p:sp>
              <p:nvSpPr>
                <p:cNvPr id="4613" name="Google Shape;4613;p69"/>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9"/>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5" name="Google Shape;4615;p69"/>
              <p:cNvGrpSpPr/>
              <p:nvPr/>
            </p:nvGrpSpPr>
            <p:grpSpPr>
              <a:xfrm>
                <a:off x="4979233" y="3839798"/>
                <a:ext cx="37878" cy="32420"/>
                <a:chOff x="4979233" y="3839798"/>
                <a:chExt cx="37878" cy="32420"/>
              </a:xfrm>
            </p:grpSpPr>
            <p:sp>
              <p:nvSpPr>
                <p:cNvPr id="4616" name="Google Shape;4616;p69"/>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9"/>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69"/>
              <p:cNvGrpSpPr/>
              <p:nvPr/>
            </p:nvGrpSpPr>
            <p:grpSpPr>
              <a:xfrm>
                <a:off x="4790662" y="3679147"/>
                <a:ext cx="37783" cy="32380"/>
                <a:chOff x="4790662" y="3679147"/>
                <a:chExt cx="37783" cy="32380"/>
              </a:xfrm>
            </p:grpSpPr>
            <p:sp>
              <p:nvSpPr>
                <p:cNvPr id="4619" name="Google Shape;4619;p69"/>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9"/>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69"/>
              <p:cNvGrpSpPr/>
              <p:nvPr/>
            </p:nvGrpSpPr>
            <p:grpSpPr>
              <a:xfrm>
                <a:off x="4857263" y="3557861"/>
                <a:ext cx="37776" cy="32357"/>
                <a:chOff x="4857263" y="3557861"/>
                <a:chExt cx="37776" cy="32357"/>
              </a:xfrm>
            </p:grpSpPr>
            <p:sp>
              <p:nvSpPr>
                <p:cNvPr id="4622" name="Google Shape;4622;p69"/>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9"/>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69"/>
              <p:cNvGrpSpPr/>
              <p:nvPr/>
            </p:nvGrpSpPr>
            <p:grpSpPr>
              <a:xfrm>
                <a:off x="4883902" y="3648033"/>
                <a:ext cx="37783" cy="32380"/>
                <a:chOff x="4883902" y="3648033"/>
                <a:chExt cx="37783" cy="32380"/>
              </a:xfrm>
            </p:grpSpPr>
            <p:sp>
              <p:nvSpPr>
                <p:cNvPr id="4625" name="Google Shape;4625;p69"/>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9"/>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69"/>
              <p:cNvGrpSpPr/>
              <p:nvPr/>
            </p:nvGrpSpPr>
            <p:grpSpPr>
              <a:xfrm>
                <a:off x="4907780" y="3347220"/>
                <a:ext cx="37878" cy="32357"/>
                <a:chOff x="4907780" y="3347220"/>
                <a:chExt cx="37878" cy="32357"/>
              </a:xfrm>
            </p:grpSpPr>
            <p:sp>
              <p:nvSpPr>
                <p:cNvPr id="4628" name="Google Shape;4628;p69"/>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9"/>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69"/>
              <p:cNvGrpSpPr/>
              <p:nvPr/>
            </p:nvGrpSpPr>
            <p:grpSpPr>
              <a:xfrm>
                <a:off x="5065048" y="3738150"/>
                <a:ext cx="37783" cy="32364"/>
                <a:chOff x="5065048" y="3738150"/>
                <a:chExt cx="37783" cy="32364"/>
              </a:xfrm>
            </p:grpSpPr>
            <p:sp>
              <p:nvSpPr>
                <p:cNvPr id="4631" name="Google Shape;4631;p69"/>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9"/>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69"/>
              <p:cNvGrpSpPr/>
              <p:nvPr/>
            </p:nvGrpSpPr>
            <p:grpSpPr>
              <a:xfrm>
                <a:off x="5071616" y="3284615"/>
                <a:ext cx="37783" cy="32357"/>
                <a:chOff x="5071616" y="3284615"/>
                <a:chExt cx="37783" cy="32357"/>
              </a:xfrm>
            </p:grpSpPr>
            <p:sp>
              <p:nvSpPr>
                <p:cNvPr id="4634" name="Google Shape;4634;p69"/>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9"/>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69"/>
              <p:cNvGrpSpPr/>
              <p:nvPr/>
            </p:nvGrpSpPr>
            <p:grpSpPr>
              <a:xfrm>
                <a:off x="5389291" y="3759921"/>
                <a:ext cx="37783" cy="32380"/>
                <a:chOff x="5389291" y="3759921"/>
                <a:chExt cx="37783" cy="32380"/>
              </a:xfrm>
            </p:grpSpPr>
            <p:sp>
              <p:nvSpPr>
                <p:cNvPr id="4637" name="Google Shape;4637;p69"/>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9"/>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69"/>
              <p:cNvGrpSpPr/>
              <p:nvPr/>
            </p:nvGrpSpPr>
            <p:grpSpPr>
              <a:xfrm>
                <a:off x="5431534" y="3632932"/>
                <a:ext cx="37878" cy="32451"/>
                <a:chOff x="5431534" y="3632932"/>
                <a:chExt cx="37878" cy="32451"/>
              </a:xfrm>
            </p:grpSpPr>
            <p:sp>
              <p:nvSpPr>
                <p:cNvPr id="4640" name="Google Shape;4640;p69"/>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9"/>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2" name="Google Shape;4642;p69"/>
              <p:cNvGrpSpPr/>
              <p:nvPr/>
            </p:nvGrpSpPr>
            <p:grpSpPr>
              <a:xfrm>
                <a:off x="5540755" y="3544829"/>
                <a:ext cx="37783" cy="32357"/>
                <a:chOff x="5540755" y="3544829"/>
                <a:chExt cx="37783" cy="32357"/>
              </a:xfrm>
            </p:grpSpPr>
            <p:sp>
              <p:nvSpPr>
                <p:cNvPr id="4643" name="Google Shape;4643;p69"/>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9"/>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5" name="Google Shape;4645;p69"/>
              <p:cNvGrpSpPr/>
              <p:nvPr/>
            </p:nvGrpSpPr>
            <p:grpSpPr>
              <a:xfrm>
                <a:off x="5579293" y="3412107"/>
                <a:ext cx="37776" cy="32357"/>
                <a:chOff x="5579293" y="3412107"/>
                <a:chExt cx="37776" cy="32357"/>
              </a:xfrm>
            </p:grpSpPr>
            <p:sp>
              <p:nvSpPr>
                <p:cNvPr id="4646" name="Google Shape;4646;p69"/>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9"/>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8" name="Google Shape;4648;p69"/>
              <p:cNvGrpSpPr/>
              <p:nvPr/>
            </p:nvGrpSpPr>
            <p:grpSpPr>
              <a:xfrm>
                <a:off x="5801346" y="3284615"/>
                <a:ext cx="37783" cy="32357"/>
                <a:chOff x="5801346" y="3284615"/>
                <a:chExt cx="37783" cy="32357"/>
              </a:xfrm>
            </p:grpSpPr>
            <p:sp>
              <p:nvSpPr>
                <p:cNvPr id="4649" name="Google Shape;4649;p69"/>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9"/>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1" name="Google Shape;4651;p69"/>
              <p:cNvGrpSpPr/>
              <p:nvPr/>
            </p:nvGrpSpPr>
            <p:grpSpPr>
              <a:xfrm>
                <a:off x="5763578" y="3399067"/>
                <a:ext cx="37776" cy="32364"/>
                <a:chOff x="5763578" y="3399067"/>
                <a:chExt cx="37776" cy="32364"/>
              </a:xfrm>
            </p:grpSpPr>
            <p:sp>
              <p:nvSpPr>
                <p:cNvPr id="4652" name="Google Shape;4652;p69"/>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9"/>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4" name="Google Shape;4654;p69"/>
              <p:cNvGrpSpPr/>
              <p:nvPr/>
            </p:nvGrpSpPr>
            <p:grpSpPr>
              <a:xfrm>
                <a:off x="5395858" y="3230952"/>
                <a:ext cx="37776" cy="32364"/>
                <a:chOff x="5395858" y="3230952"/>
                <a:chExt cx="37776" cy="32364"/>
              </a:xfrm>
            </p:grpSpPr>
            <p:sp>
              <p:nvSpPr>
                <p:cNvPr id="4655" name="Google Shape;4655;p69"/>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9"/>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7" name="Google Shape;4657;p69"/>
              <p:cNvGrpSpPr/>
              <p:nvPr/>
            </p:nvGrpSpPr>
            <p:grpSpPr>
              <a:xfrm>
                <a:off x="5264088" y="3188237"/>
                <a:ext cx="37776" cy="32357"/>
                <a:chOff x="5264088" y="3188237"/>
                <a:chExt cx="37776" cy="32357"/>
              </a:xfrm>
            </p:grpSpPr>
            <p:sp>
              <p:nvSpPr>
                <p:cNvPr id="4658" name="Google Shape;4658;p69"/>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9"/>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0" name="Google Shape;4660;p69"/>
              <p:cNvGrpSpPr/>
              <p:nvPr/>
            </p:nvGrpSpPr>
            <p:grpSpPr>
              <a:xfrm>
                <a:off x="5585758" y="3237425"/>
                <a:ext cx="37878" cy="32357"/>
                <a:chOff x="5585758" y="3237425"/>
                <a:chExt cx="37878" cy="32357"/>
              </a:xfrm>
            </p:grpSpPr>
            <p:sp>
              <p:nvSpPr>
                <p:cNvPr id="4661" name="Google Shape;4661;p69"/>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9"/>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3" name="Google Shape;4663;p69"/>
              <p:cNvGrpSpPr/>
              <p:nvPr/>
            </p:nvGrpSpPr>
            <p:grpSpPr>
              <a:xfrm>
                <a:off x="4874196" y="3291088"/>
                <a:ext cx="37878" cy="32451"/>
                <a:chOff x="4874196" y="3291088"/>
                <a:chExt cx="37878" cy="32451"/>
              </a:xfrm>
            </p:grpSpPr>
            <p:sp>
              <p:nvSpPr>
                <p:cNvPr id="4664" name="Google Shape;4664;p69"/>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9"/>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69"/>
              <p:cNvGrpSpPr/>
              <p:nvPr/>
            </p:nvGrpSpPr>
            <p:grpSpPr>
              <a:xfrm>
                <a:off x="5197770" y="3785466"/>
                <a:ext cx="37783" cy="32427"/>
                <a:chOff x="5197770" y="3785466"/>
                <a:chExt cx="37783" cy="32427"/>
              </a:xfrm>
            </p:grpSpPr>
            <p:sp>
              <p:nvSpPr>
                <p:cNvPr id="4667" name="Google Shape;4667;p69"/>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9"/>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69"/>
              <p:cNvGrpSpPr/>
              <p:nvPr/>
            </p:nvGrpSpPr>
            <p:grpSpPr>
              <a:xfrm>
                <a:off x="5177699" y="3492117"/>
                <a:ext cx="37776" cy="32357"/>
                <a:chOff x="5177699" y="3492117"/>
                <a:chExt cx="37776" cy="32357"/>
              </a:xfrm>
            </p:grpSpPr>
            <p:sp>
              <p:nvSpPr>
                <p:cNvPr id="4670" name="Google Shape;4670;p69"/>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9"/>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2" name="Google Shape;4672;p69"/>
              <p:cNvGrpSpPr/>
              <p:nvPr/>
            </p:nvGrpSpPr>
            <p:grpSpPr>
              <a:xfrm>
                <a:off x="5349431" y="3622346"/>
                <a:ext cx="37870" cy="32380"/>
                <a:chOff x="5349431" y="3622346"/>
                <a:chExt cx="37870" cy="32380"/>
              </a:xfrm>
            </p:grpSpPr>
            <p:sp>
              <p:nvSpPr>
                <p:cNvPr id="4673" name="Google Shape;4673;p69"/>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9"/>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69"/>
              <p:cNvGrpSpPr/>
              <p:nvPr/>
            </p:nvGrpSpPr>
            <p:grpSpPr>
              <a:xfrm>
                <a:off x="5068855" y="3563980"/>
                <a:ext cx="53954" cy="46223"/>
                <a:chOff x="5068855" y="3563980"/>
                <a:chExt cx="53954" cy="46223"/>
              </a:xfrm>
            </p:grpSpPr>
            <p:sp>
              <p:nvSpPr>
                <p:cNvPr id="4676" name="Google Shape;4676;p69"/>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9"/>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69"/>
              <p:cNvGrpSpPr/>
              <p:nvPr/>
            </p:nvGrpSpPr>
            <p:grpSpPr>
              <a:xfrm>
                <a:off x="5037654" y="3392507"/>
                <a:ext cx="37870" cy="32451"/>
                <a:chOff x="5037654" y="3392507"/>
                <a:chExt cx="37870" cy="32451"/>
              </a:xfrm>
            </p:grpSpPr>
            <p:sp>
              <p:nvSpPr>
                <p:cNvPr id="4679" name="Google Shape;4679;p69"/>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9"/>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1" name="Google Shape;4681;p69"/>
              <p:cNvGrpSpPr/>
              <p:nvPr/>
            </p:nvGrpSpPr>
            <p:grpSpPr>
              <a:xfrm>
                <a:off x="5456560" y="3368629"/>
                <a:ext cx="37870" cy="32451"/>
                <a:chOff x="5456560" y="3368629"/>
                <a:chExt cx="37870" cy="32451"/>
              </a:xfrm>
            </p:grpSpPr>
            <p:sp>
              <p:nvSpPr>
                <p:cNvPr id="4682" name="Google Shape;4682;p69"/>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9"/>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4" name="Google Shape;4684;p69"/>
              <p:cNvGrpSpPr/>
              <p:nvPr/>
            </p:nvGrpSpPr>
            <p:grpSpPr>
              <a:xfrm>
                <a:off x="4755749" y="3501516"/>
                <a:ext cx="46246" cy="39608"/>
                <a:chOff x="4755749" y="3501516"/>
                <a:chExt cx="46246" cy="39608"/>
              </a:xfrm>
            </p:grpSpPr>
            <p:sp>
              <p:nvSpPr>
                <p:cNvPr id="4685" name="Google Shape;4685;p69"/>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9"/>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7" name="Google Shape;4687;p69"/>
              <p:cNvGrpSpPr/>
              <p:nvPr/>
            </p:nvGrpSpPr>
            <p:grpSpPr>
              <a:xfrm>
                <a:off x="4681346" y="3485582"/>
                <a:ext cx="37783" cy="32427"/>
                <a:chOff x="4681346" y="3485582"/>
                <a:chExt cx="37783" cy="32427"/>
              </a:xfrm>
            </p:grpSpPr>
            <p:sp>
              <p:nvSpPr>
                <p:cNvPr id="4688" name="Google Shape;4688;p69"/>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9"/>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69"/>
              <p:cNvGrpSpPr/>
              <p:nvPr/>
            </p:nvGrpSpPr>
            <p:grpSpPr>
              <a:xfrm>
                <a:off x="4767067" y="3291088"/>
                <a:ext cx="37878" cy="32451"/>
                <a:chOff x="4767067" y="3291088"/>
                <a:chExt cx="37878" cy="32451"/>
              </a:xfrm>
            </p:grpSpPr>
            <p:sp>
              <p:nvSpPr>
                <p:cNvPr id="4691" name="Google Shape;4691;p69"/>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9"/>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69"/>
              <p:cNvGrpSpPr/>
              <p:nvPr/>
            </p:nvGrpSpPr>
            <p:grpSpPr>
              <a:xfrm>
                <a:off x="4687819" y="3405539"/>
                <a:ext cx="37776" cy="32451"/>
                <a:chOff x="4687819" y="3405539"/>
                <a:chExt cx="37776" cy="32451"/>
              </a:xfrm>
            </p:grpSpPr>
            <p:sp>
              <p:nvSpPr>
                <p:cNvPr id="4694" name="Google Shape;4694;p69"/>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9"/>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69"/>
              <p:cNvGrpSpPr/>
              <p:nvPr/>
            </p:nvGrpSpPr>
            <p:grpSpPr>
              <a:xfrm>
                <a:off x="4923101" y="3444809"/>
                <a:ext cx="52813" cy="45318"/>
                <a:chOff x="4923101" y="3444809"/>
                <a:chExt cx="52813" cy="45318"/>
              </a:xfrm>
            </p:grpSpPr>
            <p:sp>
              <p:nvSpPr>
                <p:cNvPr id="4697" name="Google Shape;4697;p69"/>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9"/>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9" name="Google Shape;4699;p69"/>
              <p:cNvGrpSpPr/>
              <p:nvPr/>
            </p:nvGrpSpPr>
            <p:grpSpPr>
              <a:xfrm>
                <a:off x="4846040" y="3654750"/>
                <a:ext cx="31405" cy="26993"/>
                <a:chOff x="4846040" y="3654750"/>
                <a:chExt cx="31405" cy="26993"/>
              </a:xfrm>
            </p:grpSpPr>
            <p:sp>
              <p:nvSpPr>
                <p:cNvPr id="4700" name="Google Shape;4700;p69"/>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9"/>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69"/>
              <p:cNvGrpSpPr/>
              <p:nvPr/>
            </p:nvGrpSpPr>
            <p:grpSpPr>
              <a:xfrm>
                <a:off x="4925673" y="3691700"/>
                <a:ext cx="40253" cy="34472"/>
                <a:chOff x="4925673" y="3691700"/>
                <a:chExt cx="40253" cy="34472"/>
              </a:xfrm>
            </p:grpSpPr>
            <p:sp>
              <p:nvSpPr>
                <p:cNvPr id="4703" name="Google Shape;4703;p69"/>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9"/>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5" name="Google Shape;4705;p69"/>
              <p:cNvGrpSpPr/>
              <p:nvPr/>
            </p:nvGrpSpPr>
            <p:grpSpPr>
              <a:xfrm>
                <a:off x="4894653" y="3740848"/>
                <a:ext cx="31405" cy="26906"/>
                <a:chOff x="4894653" y="3740848"/>
                <a:chExt cx="31405" cy="26906"/>
              </a:xfrm>
            </p:grpSpPr>
            <p:sp>
              <p:nvSpPr>
                <p:cNvPr id="4706" name="Google Shape;4706;p69"/>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9"/>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69"/>
              <p:cNvGrpSpPr/>
              <p:nvPr/>
            </p:nvGrpSpPr>
            <p:grpSpPr>
              <a:xfrm>
                <a:off x="4962300" y="3696348"/>
                <a:ext cx="38255" cy="32773"/>
                <a:chOff x="4962300" y="3696348"/>
                <a:chExt cx="38255" cy="32773"/>
              </a:xfrm>
            </p:grpSpPr>
            <p:sp>
              <p:nvSpPr>
                <p:cNvPr id="4709" name="Google Shape;4709;p69"/>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9"/>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69"/>
              <p:cNvGrpSpPr/>
              <p:nvPr/>
            </p:nvGrpSpPr>
            <p:grpSpPr>
              <a:xfrm>
                <a:off x="4980185" y="3743349"/>
                <a:ext cx="31499" cy="26969"/>
                <a:chOff x="4980185" y="3743349"/>
                <a:chExt cx="31499" cy="26969"/>
              </a:xfrm>
            </p:grpSpPr>
            <p:sp>
              <p:nvSpPr>
                <p:cNvPr id="4712" name="Google Shape;4712;p69"/>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9"/>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69"/>
              <p:cNvGrpSpPr/>
              <p:nvPr/>
            </p:nvGrpSpPr>
            <p:grpSpPr>
              <a:xfrm>
                <a:off x="5013768" y="3734312"/>
                <a:ext cx="31499" cy="26969"/>
                <a:chOff x="5013768" y="3734312"/>
                <a:chExt cx="31499" cy="26969"/>
              </a:xfrm>
            </p:grpSpPr>
            <p:sp>
              <p:nvSpPr>
                <p:cNvPr id="4715" name="Google Shape;4715;p69"/>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9"/>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69"/>
              <p:cNvGrpSpPr/>
              <p:nvPr/>
            </p:nvGrpSpPr>
            <p:grpSpPr>
              <a:xfrm>
                <a:off x="5036703" y="3764545"/>
                <a:ext cx="31499" cy="26898"/>
                <a:chOff x="5036703" y="3764545"/>
                <a:chExt cx="31499" cy="26898"/>
              </a:xfrm>
            </p:grpSpPr>
            <p:sp>
              <p:nvSpPr>
                <p:cNvPr id="4718" name="Google Shape;4718;p69"/>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9"/>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69"/>
              <p:cNvGrpSpPr/>
              <p:nvPr/>
            </p:nvGrpSpPr>
            <p:grpSpPr>
              <a:xfrm>
                <a:off x="4953546" y="3768352"/>
                <a:ext cx="31405" cy="26898"/>
                <a:chOff x="4953546" y="3768352"/>
                <a:chExt cx="31405" cy="26898"/>
              </a:xfrm>
            </p:grpSpPr>
            <p:sp>
              <p:nvSpPr>
                <p:cNvPr id="4721" name="Google Shape;4721;p69"/>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9"/>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69"/>
              <p:cNvGrpSpPr/>
              <p:nvPr/>
            </p:nvGrpSpPr>
            <p:grpSpPr>
              <a:xfrm>
                <a:off x="4964770" y="3814016"/>
                <a:ext cx="31499" cy="26993"/>
                <a:chOff x="4964770" y="3814016"/>
                <a:chExt cx="31499" cy="26993"/>
              </a:xfrm>
            </p:grpSpPr>
            <p:sp>
              <p:nvSpPr>
                <p:cNvPr id="4724" name="Google Shape;4724;p69"/>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9"/>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6" name="Google Shape;4726;p69"/>
              <p:cNvGrpSpPr/>
              <p:nvPr/>
            </p:nvGrpSpPr>
            <p:grpSpPr>
              <a:xfrm>
                <a:off x="4923290" y="3800504"/>
                <a:ext cx="31468" cy="26898"/>
                <a:chOff x="4923290" y="3800504"/>
                <a:chExt cx="31468" cy="26898"/>
              </a:xfrm>
            </p:grpSpPr>
            <p:sp>
              <p:nvSpPr>
                <p:cNvPr id="4727" name="Google Shape;4727;p69"/>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9"/>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69"/>
              <p:cNvGrpSpPr/>
              <p:nvPr/>
            </p:nvGrpSpPr>
            <p:grpSpPr>
              <a:xfrm>
                <a:off x="5108534" y="3650943"/>
                <a:ext cx="31405" cy="26993"/>
                <a:chOff x="5108534" y="3650943"/>
                <a:chExt cx="31405" cy="26993"/>
              </a:xfrm>
            </p:grpSpPr>
            <p:sp>
              <p:nvSpPr>
                <p:cNvPr id="4730" name="Google Shape;4730;p69"/>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9"/>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69"/>
              <p:cNvGrpSpPr/>
              <p:nvPr/>
            </p:nvGrpSpPr>
            <p:grpSpPr>
              <a:xfrm>
                <a:off x="5119380" y="3760739"/>
                <a:ext cx="31499" cy="26993"/>
                <a:chOff x="5119380" y="3760739"/>
                <a:chExt cx="31499" cy="26993"/>
              </a:xfrm>
            </p:grpSpPr>
            <p:sp>
              <p:nvSpPr>
                <p:cNvPr id="4733" name="Google Shape;4733;p69"/>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9"/>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69"/>
              <p:cNvGrpSpPr/>
              <p:nvPr/>
            </p:nvGrpSpPr>
            <p:grpSpPr>
              <a:xfrm>
                <a:off x="5119380" y="3788235"/>
                <a:ext cx="31499" cy="26993"/>
                <a:chOff x="5119380" y="3788235"/>
                <a:chExt cx="31499" cy="26993"/>
              </a:xfrm>
            </p:grpSpPr>
            <p:sp>
              <p:nvSpPr>
                <p:cNvPr id="4736" name="Google Shape;4736;p69"/>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9"/>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69"/>
              <p:cNvGrpSpPr/>
              <p:nvPr/>
            </p:nvGrpSpPr>
            <p:grpSpPr>
              <a:xfrm>
                <a:off x="5158005" y="3875284"/>
                <a:ext cx="31405" cy="27001"/>
                <a:chOff x="5158005" y="3875284"/>
                <a:chExt cx="31405" cy="27001"/>
              </a:xfrm>
            </p:grpSpPr>
            <p:sp>
              <p:nvSpPr>
                <p:cNvPr id="4739" name="Google Shape;4739;p69"/>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9"/>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69"/>
              <p:cNvGrpSpPr/>
              <p:nvPr/>
            </p:nvGrpSpPr>
            <p:grpSpPr>
              <a:xfrm>
                <a:off x="5233163" y="3764545"/>
                <a:ext cx="31499" cy="26898"/>
                <a:chOff x="5233163" y="3764545"/>
                <a:chExt cx="31499" cy="26898"/>
              </a:xfrm>
            </p:grpSpPr>
            <p:sp>
              <p:nvSpPr>
                <p:cNvPr id="4742" name="Google Shape;4742;p69"/>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9"/>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69"/>
              <p:cNvGrpSpPr/>
              <p:nvPr/>
            </p:nvGrpSpPr>
            <p:grpSpPr>
              <a:xfrm>
                <a:off x="5276168" y="3805545"/>
                <a:ext cx="31499" cy="26906"/>
                <a:chOff x="5276168" y="3805545"/>
                <a:chExt cx="31499" cy="26906"/>
              </a:xfrm>
            </p:grpSpPr>
            <p:sp>
              <p:nvSpPr>
                <p:cNvPr id="4745" name="Google Shape;4745;p69"/>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9"/>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69"/>
              <p:cNvGrpSpPr/>
              <p:nvPr/>
            </p:nvGrpSpPr>
            <p:grpSpPr>
              <a:xfrm>
                <a:off x="5294053" y="3851933"/>
                <a:ext cx="31405" cy="26945"/>
                <a:chOff x="5294053" y="3851933"/>
                <a:chExt cx="31405" cy="26945"/>
              </a:xfrm>
            </p:grpSpPr>
            <p:sp>
              <p:nvSpPr>
                <p:cNvPr id="4748" name="Google Shape;4748;p69"/>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9"/>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69"/>
              <p:cNvGrpSpPr/>
              <p:nvPr/>
            </p:nvGrpSpPr>
            <p:grpSpPr>
              <a:xfrm>
                <a:off x="5341723" y="3851902"/>
                <a:ext cx="31405" cy="26977"/>
                <a:chOff x="5341723" y="3851902"/>
                <a:chExt cx="31405" cy="26977"/>
              </a:xfrm>
            </p:grpSpPr>
            <p:sp>
              <p:nvSpPr>
                <p:cNvPr id="4751" name="Google Shape;4751;p69"/>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9"/>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69"/>
              <p:cNvGrpSpPr/>
              <p:nvPr/>
            </p:nvGrpSpPr>
            <p:grpSpPr>
              <a:xfrm>
                <a:off x="5054871" y="3507855"/>
                <a:ext cx="31405" cy="26993"/>
                <a:chOff x="5054871" y="3507855"/>
                <a:chExt cx="31405" cy="26993"/>
              </a:xfrm>
            </p:grpSpPr>
            <p:sp>
              <p:nvSpPr>
                <p:cNvPr id="4754" name="Google Shape;4754;p69"/>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9"/>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69"/>
              <p:cNvGrpSpPr/>
              <p:nvPr/>
            </p:nvGrpSpPr>
            <p:grpSpPr>
              <a:xfrm>
                <a:off x="4876579" y="3675325"/>
                <a:ext cx="31405" cy="26969"/>
                <a:chOff x="4876579" y="3675325"/>
                <a:chExt cx="31405" cy="26969"/>
              </a:xfrm>
            </p:grpSpPr>
            <p:sp>
              <p:nvSpPr>
                <p:cNvPr id="4757" name="Google Shape;4757;p69"/>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9"/>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69"/>
              <p:cNvGrpSpPr/>
              <p:nvPr/>
            </p:nvGrpSpPr>
            <p:grpSpPr>
              <a:xfrm>
                <a:off x="4842233" y="3688333"/>
                <a:ext cx="31405" cy="26993"/>
                <a:chOff x="4842233" y="3688333"/>
                <a:chExt cx="31405" cy="26993"/>
              </a:xfrm>
            </p:grpSpPr>
            <p:sp>
              <p:nvSpPr>
                <p:cNvPr id="4760" name="Google Shape;4760;p69"/>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9"/>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69"/>
              <p:cNvGrpSpPr/>
              <p:nvPr/>
            </p:nvGrpSpPr>
            <p:grpSpPr>
              <a:xfrm>
                <a:off x="5187876" y="3608032"/>
                <a:ext cx="31405" cy="27001"/>
                <a:chOff x="5187876" y="3608032"/>
                <a:chExt cx="31405" cy="27001"/>
              </a:xfrm>
            </p:grpSpPr>
            <p:sp>
              <p:nvSpPr>
                <p:cNvPr id="4763" name="Google Shape;4763;p69"/>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9"/>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5" name="Google Shape;4765;p69"/>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9"/>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7" name="Google Shape;4767;p69"/>
              <p:cNvGrpSpPr/>
              <p:nvPr/>
            </p:nvGrpSpPr>
            <p:grpSpPr>
              <a:xfrm>
                <a:off x="5269224" y="3304167"/>
                <a:ext cx="40253" cy="34402"/>
                <a:chOff x="5269224" y="3304167"/>
                <a:chExt cx="40253" cy="34402"/>
              </a:xfrm>
            </p:grpSpPr>
            <p:sp>
              <p:nvSpPr>
                <p:cNvPr id="4768" name="Google Shape;4768;p69"/>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9"/>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0" name="Google Shape;4770;p69"/>
              <p:cNvGrpSpPr/>
              <p:nvPr/>
            </p:nvGrpSpPr>
            <p:grpSpPr>
              <a:xfrm>
                <a:off x="5327354" y="3476615"/>
                <a:ext cx="49864" cy="42723"/>
                <a:chOff x="5327354" y="3476615"/>
                <a:chExt cx="49864" cy="42723"/>
              </a:xfrm>
            </p:grpSpPr>
            <p:sp>
              <p:nvSpPr>
                <p:cNvPr id="4771" name="Google Shape;4771;p69"/>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9"/>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3" name="Google Shape;4773;p69"/>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9"/>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5" name="Google Shape;4775;p69"/>
              <p:cNvGrpSpPr/>
              <p:nvPr/>
            </p:nvGrpSpPr>
            <p:grpSpPr>
              <a:xfrm>
                <a:off x="5341723" y="3775957"/>
                <a:ext cx="31405" cy="26898"/>
                <a:chOff x="5341723" y="3775957"/>
                <a:chExt cx="31405" cy="26898"/>
              </a:xfrm>
            </p:grpSpPr>
            <p:sp>
              <p:nvSpPr>
                <p:cNvPr id="4776" name="Google Shape;4776;p69"/>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9"/>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8" name="Google Shape;4778;p69"/>
              <p:cNvGrpSpPr/>
              <p:nvPr/>
            </p:nvGrpSpPr>
            <p:grpSpPr>
              <a:xfrm>
                <a:off x="5439053" y="3699274"/>
                <a:ext cx="31405" cy="26898"/>
                <a:chOff x="5439053" y="3699274"/>
                <a:chExt cx="31405" cy="26898"/>
              </a:xfrm>
            </p:grpSpPr>
            <p:sp>
              <p:nvSpPr>
                <p:cNvPr id="4779" name="Google Shape;4779;p69"/>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9"/>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69"/>
              <p:cNvGrpSpPr/>
              <p:nvPr/>
            </p:nvGrpSpPr>
            <p:grpSpPr>
              <a:xfrm>
                <a:off x="5412414" y="3622307"/>
                <a:ext cx="31499" cy="26993"/>
                <a:chOff x="5412414" y="3622307"/>
                <a:chExt cx="31499" cy="26993"/>
              </a:xfrm>
            </p:grpSpPr>
            <p:sp>
              <p:nvSpPr>
                <p:cNvPr id="4782" name="Google Shape;4782;p69"/>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9"/>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69"/>
              <p:cNvGrpSpPr/>
              <p:nvPr/>
            </p:nvGrpSpPr>
            <p:grpSpPr>
              <a:xfrm>
                <a:off x="5476254" y="3473949"/>
                <a:ext cx="26835" cy="26930"/>
                <a:chOff x="5476254" y="3473949"/>
                <a:chExt cx="26835" cy="26930"/>
              </a:xfrm>
            </p:grpSpPr>
            <p:sp>
              <p:nvSpPr>
                <p:cNvPr id="4785" name="Google Shape;4785;p69"/>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9"/>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69"/>
              <p:cNvGrpSpPr/>
              <p:nvPr/>
            </p:nvGrpSpPr>
            <p:grpSpPr>
              <a:xfrm>
                <a:off x="5564547" y="3481594"/>
                <a:ext cx="31397" cy="26898"/>
                <a:chOff x="5564547" y="3481594"/>
                <a:chExt cx="31397" cy="26898"/>
              </a:xfrm>
            </p:grpSpPr>
            <p:sp>
              <p:nvSpPr>
                <p:cNvPr id="4788" name="Google Shape;4788;p69"/>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9"/>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69"/>
              <p:cNvGrpSpPr/>
              <p:nvPr/>
            </p:nvGrpSpPr>
            <p:grpSpPr>
              <a:xfrm>
                <a:off x="5534101" y="3470174"/>
                <a:ext cx="31397" cy="26906"/>
                <a:chOff x="5534101" y="3470174"/>
                <a:chExt cx="31397" cy="26906"/>
              </a:xfrm>
            </p:grpSpPr>
            <p:sp>
              <p:nvSpPr>
                <p:cNvPr id="4791" name="Google Shape;4791;p69"/>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9"/>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69"/>
              <p:cNvGrpSpPr/>
              <p:nvPr/>
            </p:nvGrpSpPr>
            <p:grpSpPr>
              <a:xfrm>
                <a:off x="5610879" y="3314486"/>
                <a:ext cx="31499" cy="26938"/>
                <a:chOff x="5610879" y="3314486"/>
                <a:chExt cx="31499" cy="26938"/>
              </a:xfrm>
            </p:grpSpPr>
            <p:sp>
              <p:nvSpPr>
                <p:cNvPr id="4794" name="Google Shape;4794;p69"/>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9"/>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69"/>
              <p:cNvGrpSpPr/>
              <p:nvPr/>
            </p:nvGrpSpPr>
            <p:grpSpPr>
              <a:xfrm>
                <a:off x="4834525" y="3501382"/>
                <a:ext cx="31499" cy="26898"/>
                <a:chOff x="4834525" y="3501382"/>
                <a:chExt cx="31499" cy="26898"/>
              </a:xfrm>
            </p:grpSpPr>
            <p:sp>
              <p:nvSpPr>
                <p:cNvPr id="4797" name="Google Shape;4797;p69"/>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9"/>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69"/>
              <p:cNvGrpSpPr/>
              <p:nvPr/>
            </p:nvGrpSpPr>
            <p:grpSpPr>
              <a:xfrm>
                <a:off x="4898460" y="3580158"/>
                <a:ext cx="31405" cy="26898"/>
                <a:chOff x="4898460" y="3580158"/>
                <a:chExt cx="31405" cy="26898"/>
              </a:xfrm>
            </p:grpSpPr>
            <p:sp>
              <p:nvSpPr>
                <p:cNvPr id="4800" name="Google Shape;4800;p69"/>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9"/>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69"/>
              <p:cNvGrpSpPr/>
              <p:nvPr/>
            </p:nvGrpSpPr>
            <p:grpSpPr>
              <a:xfrm>
                <a:off x="4882667" y="3608032"/>
                <a:ext cx="31499" cy="27001"/>
                <a:chOff x="4882667" y="3608032"/>
                <a:chExt cx="31499" cy="27001"/>
              </a:xfrm>
            </p:grpSpPr>
            <p:sp>
              <p:nvSpPr>
                <p:cNvPr id="4803" name="Google Shape;4803;p69"/>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9"/>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69"/>
              <p:cNvGrpSpPr/>
              <p:nvPr/>
            </p:nvGrpSpPr>
            <p:grpSpPr>
              <a:xfrm>
                <a:off x="4843373" y="3631407"/>
                <a:ext cx="16273" cy="16186"/>
                <a:chOff x="4843373" y="3631407"/>
                <a:chExt cx="16273" cy="16186"/>
              </a:xfrm>
            </p:grpSpPr>
            <p:sp>
              <p:nvSpPr>
                <p:cNvPr id="4806" name="Google Shape;4806;p69"/>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9"/>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8" name="Google Shape;4808;p69"/>
              <p:cNvGrpSpPr/>
              <p:nvPr/>
            </p:nvGrpSpPr>
            <p:grpSpPr>
              <a:xfrm>
                <a:off x="4727773" y="3591578"/>
                <a:ext cx="31499" cy="26898"/>
                <a:chOff x="4727773" y="3591578"/>
                <a:chExt cx="31499" cy="26898"/>
              </a:xfrm>
            </p:grpSpPr>
            <p:sp>
              <p:nvSpPr>
                <p:cNvPr id="4809" name="Google Shape;4809;p69"/>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9"/>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1" name="Google Shape;4811;p69"/>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9"/>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3" name="Google Shape;4813;p69"/>
              <p:cNvGrpSpPr/>
              <p:nvPr/>
            </p:nvGrpSpPr>
            <p:grpSpPr>
              <a:xfrm>
                <a:off x="4609421" y="3577398"/>
                <a:ext cx="31499" cy="27001"/>
                <a:chOff x="4609421" y="3577398"/>
                <a:chExt cx="31499" cy="27001"/>
              </a:xfrm>
            </p:grpSpPr>
            <p:sp>
              <p:nvSpPr>
                <p:cNvPr id="4814" name="Google Shape;4814;p69"/>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9"/>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6" name="Google Shape;4816;p69"/>
              <p:cNvGrpSpPr/>
              <p:nvPr/>
            </p:nvGrpSpPr>
            <p:grpSpPr>
              <a:xfrm>
                <a:off x="4649289" y="3577398"/>
                <a:ext cx="31499" cy="27001"/>
                <a:chOff x="4649289" y="3577398"/>
                <a:chExt cx="31499" cy="27001"/>
              </a:xfrm>
            </p:grpSpPr>
            <p:sp>
              <p:nvSpPr>
                <p:cNvPr id="4817" name="Google Shape;4817;p69"/>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9"/>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9" name="Google Shape;4819;p69"/>
              <p:cNvGrpSpPr/>
              <p:nvPr/>
            </p:nvGrpSpPr>
            <p:grpSpPr>
              <a:xfrm>
                <a:off x="4605614" y="3639523"/>
                <a:ext cx="31499" cy="26906"/>
                <a:chOff x="4605614" y="3639523"/>
                <a:chExt cx="31499" cy="26906"/>
              </a:xfrm>
            </p:grpSpPr>
            <p:sp>
              <p:nvSpPr>
                <p:cNvPr id="4820" name="Google Shape;4820;p69"/>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9"/>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2" name="Google Shape;4822;p69"/>
              <p:cNvGrpSpPr/>
              <p:nvPr/>
            </p:nvGrpSpPr>
            <p:grpSpPr>
              <a:xfrm>
                <a:off x="4785149" y="3618846"/>
                <a:ext cx="26930" cy="26843"/>
                <a:chOff x="4785149" y="3618846"/>
                <a:chExt cx="26930" cy="26843"/>
              </a:xfrm>
            </p:grpSpPr>
            <p:sp>
              <p:nvSpPr>
                <p:cNvPr id="4823" name="Google Shape;4823;p69"/>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9"/>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5" name="Google Shape;4825;p69"/>
              <p:cNvGrpSpPr/>
              <p:nvPr/>
            </p:nvGrpSpPr>
            <p:grpSpPr>
              <a:xfrm>
                <a:off x="4810167" y="3601567"/>
                <a:ext cx="31405" cy="26898"/>
                <a:chOff x="4810167" y="3601567"/>
                <a:chExt cx="31405" cy="26898"/>
              </a:xfrm>
            </p:grpSpPr>
            <p:sp>
              <p:nvSpPr>
                <p:cNvPr id="4826" name="Google Shape;4826;p69"/>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9"/>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69"/>
              <p:cNvGrpSpPr/>
              <p:nvPr/>
            </p:nvGrpSpPr>
            <p:grpSpPr>
              <a:xfrm>
                <a:off x="4831002" y="3373230"/>
                <a:ext cx="31405" cy="26898"/>
                <a:chOff x="4831002" y="3373230"/>
                <a:chExt cx="31405" cy="26898"/>
              </a:xfrm>
            </p:grpSpPr>
            <p:sp>
              <p:nvSpPr>
                <p:cNvPr id="4829" name="Google Shape;4829;p69"/>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9"/>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69"/>
              <p:cNvGrpSpPr/>
              <p:nvPr/>
            </p:nvGrpSpPr>
            <p:grpSpPr>
              <a:xfrm>
                <a:off x="4719311" y="3355054"/>
                <a:ext cx="31499" cy="27001"/>
                <a:chOff x="4719311" y="3355054"/>
                <a:chExt cx="31499" cy="27001"/>
              </a:xfrm>
            </p:grpSpPr>
            <p:sp>
              <p:nvSpPr>
                <p:cNvPr id="4832" name="Google Shape;4832;p69"/>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9"/>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4" name="Google Shape;4834;p69"/>
              <p:cNvGrpSpPr/>
              <p:nvPr/>
            </p:nvGrpSpPr>
            <p:grpSpPr>
              <a:xfrm>
                <a:off x="4798755" y="3450260"/>
                <a:ext cx="26930" cy="26930"/>
                <a:chOff x="4798755" y="3450260"/>
                <a:chExt cx="26930" cy="26930"/>
              </a:xfrm>
            </p:grpSpPr>
            <p:sp>
              <p:nvSpPr>
                <p:cNvPr id="4835" name="Google Shape;4835;p69"/>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9"/>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69"/>
              <p:cNvGrpSpPr/>
              <p:nvPr/>
            </p:nvGrpSpPr>
            <p:grpSpPr>
              <a:xfrm>
                <a:off x="4645576" y="3467555"/>
                <a:ext cx="31405" cy="26953"/>
                <a:chOff x="4645576" y="3467555"/>
                <a:chExt cx="31405" cy="26953"/>
              </a:xfrm>
            </p:grpSpPr>
            <p:sp>
              <p:nvSpPr>
                <p:cNvPr id="4838" name="Google Shape;4838;p69"/>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9"/>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69"/>
              <p:cNvGrpSpPr/>
              <p:nvPr/>
            </p:nvGrpSpPr>
            <p:grpSpPr>
              <a:xfrm>
                <a:off x="4687631" y="3583965"/>
                <a:ext cx="31499" cy="26898"/>
                <a:chOff x="4687631" y="3583965"/>
                <a:chExt cx="31499" cy="26898"/>
              </a:xfrm>
            </p:grpSpPr>
            <p:sp>
              <p:nvSpPr>
                <p:cNvPr id="4841" name="Google Shape;4841;p69"/>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9"/>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69"/>
              <p:cNvGrpSpPr/>
              <p:nvPr/>
            </p:nvGrpSpPr>
            <p:grpSpPr>
              <a:xfrm>
                <a:off x="4719311" y="3471314"/>
                <a:ext cx="31499" cy="27001"/>
                <a:chOff x="4719311" y="3471314"/>
                <a:chExt cx="31499" cy="27001"/>
              </a:xfrm>
            </p:grpSpPr>
            <p:sp>
              <p:nvSpPr>
                <p:cNvPr id="4844" name="Google Shape;4844;p69"/>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9"/>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69"/>
              <p:cNvGrpSpPr/>
              <p:nvPr/>
            </p:nvGrpSpPr>
            <p:grpSpPr>
              <a:xfrm>
                <a:off x="4719311" y="3434404"/>
                <a:ext cx="31499" cy="26898"/>
                <a:chOff x="4719311" y="3434404"/>
                <a:chExt cx="31499" cy="26898"/>
              </a:xfrm>
            </p:grpSpPr>
            <p:sp>
              <p:nvSpPr>
                <p:cNvPr id="4847" name="Google Shape;4847;p69"/>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9"/>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9" name="Google Shape;4849;p69"/>
              <p:cNvGrpSpPr/>
              <p:nvPr/>
            </p:nvGrpSpPr>
            <p:grpSpPr>
              <a:xfrm>
                <a:off x="4768876" y="3401772"/>
                <a:ext cx="31499" cy="26898"/>
                <a:chOff x="4768876" y="3401772"/>
                <a:chExt cx="31499" cy="26898"/>
              </a:xfrm>
            </p:grpSpPr>
            <p:sp>
              <p:nvSpPr>
                <p:cNvPr id="4850" name="Google Shape;4850;p69"/>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9"/>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69"/>
              <p:cNvGrpSpPr/>
              <p:nvPr/>
            </p:nvGrpSpPr>
            <p:grpSpPr>
              <a:xfrm>
                <a:off x="4762214" y="3471377"/>
                <a:ext cx="26938" cy="26938"/>
                <a:chOff x="4762214" y="3471377"/>
                <a:chExt cx="26938" cy="26938"/>
              </a:xfrm>
            </p:grpSpPr>
            <p:sp>
              <p:nvSpPr>
                <p:cNvPr id="4853" name="Google Shape;4853;p69"/>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9"/>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5" name="Google Shape;4855;p69"/>
              <p:cNvGrpSpPr/>
              <p:nvPr/>
            </p:nvGrpSpPr>
            <p:grpSpPr>
              <a:xfrm>
                <a:off x="4790473" y="3344782"/>
                <a:ext cx="31405" cy="26898"/>
                <a:chOff x="4790473" y="3344782"/>
                <a:chExt cx="31405" cy="26898"/>
              </a:xfrm>
            </p:grpSpPr>
            <p:sp>
              <p:nvSpPr>
                <p:cNvPr id="4856" name="Google Shape;4856;p69"/>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9"/>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69"/>
              <p:cNvGrpSpPr/>
              <p:nvPr/>
            </p:nvGrpSpPr>
            <p:grpSpPr>
              <a:xfrm>
                <a:off x="4823774" y="3950733"/>
                <a:ext cx="37398" cy="32034"/>
                <a:chOff x="4823774" y="3950733"/>
                <a:chExt cx="37398" cy="32034"/>
              </a:xfrm>
            </p:grpSpPr>
            <p:sp>
              <p:nvSpPr>
                <p:cNvPr id="4859" name="Google Shape;4859;p69"/>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9"/>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69"/>
              <p:cNvGrpSpPr/>
              <p:nvPr/>
            </p:nvGrpSpPr>
            <p:grpSpPr>
              <a:xfrm>
                <a:off x="4823396" y="4110566"/>
                <a:ext cx="31405" cy="26906"/>
                <a:chOff x="4823396" y="4110566"/>
                <a:chExt cx="31405" cy="26906"/>
              </a:xfrm>
            </p:grpSpPr>
            <p:sp>
              <p:nvSpPr>
                <p:cNvPr id="4862" name="Google Shape;4862;p69"/>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9"/>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69"/>
              <p:cNvGrpSpPr/>
              <p:nvPr/>
            </p:nvGrpSpPr>
            <p:grpSpPr>
              <a:xfrm>
                <a:off x="4838332" y="3821150"/>
                <a:ext cx="31499" cy="26898"/>
                <a:chOff x="4838332" y="3821150"/>
                <a:chExt cx="31499" cy="26898"/>
              </a:xfrm>
            </p:grpSpPr>
            <p:sp>
              <p:nvSpPr>
                <p:cNvPr id="4865" name="Google Shape;4865;p69"/>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9"/>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7" name="Google Shape;4867;p69"/>
              <p:cNvGrpSpPr/>
              <p:nvPr/>
            </p:nvGrpSpPr>
            <p:grpSpPr>
              <a:xfrm>
                <a:off x="4661275" y="3815007"/>
                <a:ext cx="36824" cy="31523"/>
                <a:chOff x="4661275" y="3815007"/>
                <a:chExt cx="36824" cy="31523"/>
              </a:xfrm>
            </p:grpSpPr>
            <p:sp>
              <p:nvSpPr>
                <p:cNvPr id="4868" name="Google Shape;4868;p69"/>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9"/>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69"/>
              <p:cNvGrpSpPr/>
              <p:nvPr/>
            </p:nvGrpSpPr>
            <p:grpSpPr>
              <a:xfrm>
                <a:off x="4558998" y="3851037"/>
                <a:ext cx="33591" cy="28699"/>
                <a:chOff x="4558998" y="3851037"/>
                <a:chExt cx="33591" cy="28699"/>
              </a:xfrm>
            </p:grpSpPr>
            <p:sp>
              <p:nvSpPr>
                <p:cNvPr id="4871" name="Google Shape;4871;p69"/>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9"/>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69"/>
              <p:cNvGrpSpPr/>
              <p:nvPr/>
            </p:nvGrpSpPr>
            <p:grpSpPr>
              <a:xfrm>
                <a:off x="4696762" y="3638587"/>
                <a:ext cx="33591" cy="28794"/>
                <a:chOff x="4696762" y="3638587"/>
                <a:chExt cx="33591" cy="28794"/>
              </a:xfrm>
            </p:grpSpPr>
            <p:sp>
              <p:nvSpPr>
                <p:cNvPr id="4874" name="Google Shape;4874;p69"/>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9"/>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6" name="Google Shape;4876;p69"/>
              <p:cNvGrpSpPr/>
              <p:nvPr/>
            </p:nvGrpSpPr>
            <p:grpSpPr>
              <a:xfrm>
                <a:off x="4929479" y="3939140"/>
                <a:ext cx="33497" cy="28692"/>
                <a:chOff x="4929479" y="3939140"/>
                <a:chExt cx="33497" cy="28692"/>
              </a:xfrm>
            </p:grpSpPr>
            <p:sp>
              <p:nvSpPr>
                <p:cNvPr id="4877" name="Google Shape;4877;p69"/>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9"/>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69"/>
              <p:cNvGrpSpPr/>
              <p:nvPr/>
            </p:nvGrpSpPr>
            <p:grpSpPr>
              <a:xfrm>
                <a:off x="4907119" y="3986039"/>
                <a:ext cx="33497" cy="28699"/>
                <a:chOff x="4907119" y="3986039"/>
                <a:chExt cx="33497" cy="28699"/>
              </a:xfrm>
            </p:grpSpPr>
            <p:sp>
              <p:nvSpPr>
                <p:cNvPr id="4880" name="Google Shape;4880;p69"/>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9"/>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69"/>
              <p:cNvGrpSpPr/>
              <p:nvPr/>
            </p:nvGrpSpPr>
            <p:grpSpPr>
              <a:xfrm>
                <a:off x="4911783" y="4048102"/>
                <a:ext cx="33591" cy="28762"/>
                <a:chOff x="4911783" y="4048102"/>
                <a:chExt cx="33591" cy="28762"/>
              </a:xfrm>
            </p:grpSpPr>
            <p:sp>
              <p:nvSpPr>
                <p:cNvPr id="4883" name="Google Shape;4883;p69"/>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9"/>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5" name="Google Shape;4885;p69"/>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9"/>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7" name="Google Shape;4887;p69"/>
              <p:cNvGrpSpPr/>
              <p:nvPr/>
            </p:nvGrpSpPr>
            <p:grpSpPr>
              <a:xfrm>
                <a:off x="4762623" y="3837847"/>
                <a:ext cx="42416" cy="36273"/>
                <a:chOff x="4762623" y="3837847"/>
                <a:chExt cx="42416" cy="36273"/>
              </a:xfrm>
            </p:grpSpPr>
            <p:sp>
              <p:nvSpPr>
                <p:cNvPr id="4888" name="Google Shape;4888;p69"/>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9"/>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69"/>
              <p:cNvGrpSpPr/>
              <p:nvPr/>
            </p:nvGrpSpPr>
            <p:grpSpPr>
              <a:xfrm>
                <a:off x="4746044" y="4104966"/>
                <a:ext cx="33497" cy="28699"/>
                <a:chOff x="4746044" y="4104966"/>
                <a:chExt cx="33497" cy="28699"/>
              </a:xfrm>
            </p:grpSpPr>
            <p:sp>
              <p:nvSpPr>
                <p:cNvPr id="4891" name="Google Shape;4891;p69"/>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9"/>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3" name="Google Shape;4893;p69"/>
              <p:cNvGrpSpPr/>
              <p:nvPr/>
            </p:nvGrpSpPr>
            <p:grpSpPr>
              <a:xfrm>
                <a:off x="4859646" y="4162554"/>
                <a:ext cx="33591" cy="28762"/>
                <a:chOff x="4859646" y="4162554"/>
                <a:chExt cx="33591" cy="28762"/>
              </a:xfrm>
            </p:grpSpPr>
            <p:sp>
              <p:nvSpPr>
                <p:cNvPr id="4894" name="Google Shape;4894;p69"/>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9"/>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96" name="Google Shape;4896;p69"/>
            <p:cNvGrpSpPr/>
            <p:nvPr/>
          </p:nvGrpSpPr>
          <p:grpSpPr>
            <a:xfrm>
              <a:off x="3597785" y="3274438"/>
              <a:ext cx="855610" cy="1122100"/>
              <a:chOff x="3597785" y="3274438"/>
              <a:chExt cx="855610" cy="1122100"/>
            </a:xfrm>
          </p:grpSpPr>
          <p:grpSp>
            <p:nvGrpSpPr>
              <p:cNvPr id="4897" name="Google Shape;4897;p69"/>
              <p:cNvGrpSpPr/>
              <p:nvPr/>
            </p:nvGrpSpPr>
            <p:grpSpPr>
              <a:xfrm>
                <a:off x="3617857" y="3284717"/>
                <a:ext cx="826785" cy="1099165"/>
                <a:chOff x="3617857" y="3284717"/>
                <a:chExt cx="826785" cy="1099165"/>
              </a:xfrm>
            </p:grpSpPr>
            <p:sp>
              <p:nvSpPr>
                <p:cNvPr id="4898" name="Google Shape;4898;p69"/>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9"/>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9"/>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9"/>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9"/>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9"/>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9"/>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9"/>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9"/>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9"/>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9"/>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9"/>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9"/>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9"/>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9"/>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9"/>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9"/>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9"/>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9"/>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9"/>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9"/>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9"/>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9"/>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9"/>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9"/>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9"/>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9"/>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9"/>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9"/>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9"/>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9"/>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9"/>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9"/>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9"/>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9"/>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9"/>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9"/>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9"/>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9"/>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9"/>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9"/>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9"/>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9"/>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9"/>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9"/>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9"/>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9"/>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9"/>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9"/>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9"/>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9"/>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9"/>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9"/>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9"/>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9"/>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9"/>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4" name="Google Shape;4954;p69"/>
              <p:cNvGrpSpPr/>
              <p:nvPr/>
            </p:nvGrpSpPr>
            <p:grpSpPr>
              <a:xfrm>
                <a:off x="4180904" y="4251758"/>
                <a:ext cx="37783" cy="32420"/>
                <a:chOff x="4180904" y="4251758"/>
                <a:chExt cx="37783" cy="32420"/>
              </a:xfrm>
            </p:grpSpPr>
            <p:sp>
              <p:nvSpPr>
                <p:cNvPr id="4955" name="Google Shape;4955;p69"/>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9"/>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7" name="Google Shape;4957;p69"/>
              <p:cNvGrpSpPr/>
              <p:nvPr/>
            </p:nvGrpSpPr>
            <p:grpSpPr>
              <a:xfrm>
                <a:off x="4201644" y="4081324"/>
                <a:ext cx="37783" cy="32364"/>
                <a:chOff x="4201644" y="4081324"/>
                <a:chExt cx="37783" cy="32364"/>
              </a:xfrm>
            </p:grpSpPr>
            <p:sp>
              <p:nvSpPr>
                <p:cNvPr id="4958" name="Google Shape;4958;p69"/>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9"/>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0" name="Google Shape;4960;p69"/>
              <p:cNvGrpSpPr/>
              <p:nvPr/>
            </p:nvGrpSpPr>
            <p:grpSpPr>
              <a:xfrm>
                <a:off x="4284416" y="3887428"/>
                <a:ext cx="37783" cy="32451"/>
                <a:chOff x="4284416" y="3887428"/>
                <a:chExt cx="37783" cy="32451"/>
              </a:xfrm>
            </p:grpSpPr>
            <p:sp>
              <p:nvSpPr>
                <p:cNvPr id="4961" name="Google Shape;4961;p69"/>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9"/>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3" name="Google Shape;4963;p69"/>
              <p:cNvGrpSpPr/>
              <p:nvPr/>
            </p:nvGrpSpPr>
            <p:grpSpPr>
              <a:xfrm>
                <a:off x="4223721" y="3860404"/>
                <a:ext cx="37870" cy="32364"/>
                <a:chOff x="4223721" y="3860404"/>
                <a:chExt cx="37870" cy="32364"/>
              </a:xfrm>
            </p:grpSpPr>
            <p:sp>
              <p:nvSpPr>
                <p:cNvPr id="4964" name="Google Shape;4964;p69"/>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9"/>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69"/>
              <p:cNvGrpSpPr/>
              <p:nvPr/>
            </p:nvGrpSpPr>
            <p:grpSpPr>
              <a:xfrm>
                <a:off x="4104889" y="3699242"/>
                <a:ext cx="37776" cy="32357"/>
                <a:chOff x="4104889" y="3699242"/>
                <a:chExt cx="37776" cy="32357"/>
              </a:xfrm>
            </p:grpSpPr>
            <p:sp>
              <p:nvSpPr>
                <p:cNvPr id="4967" name="Google Shape;4967;p69"/>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9"/>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9" name="Google Shape;4969;p69"/>
              <p:cNvGrpSpPr/>
              <p:nvPr/>
            </p:nvGrpSpPr>
            <p:grpSpPr>
              <a:xfrm>
                <a:off x="4143608" y="3475121"/>
                <a:ext cx="37878" cy="32420"/>
                <a:chOff x="4143608" y="3475121"/>
                <a:chExt cx="37878" cy="32420"/>
              </a:xfrm>
            </p:grpSpPr>
            <p:sp>
              <p:nvSpPr>
                <p:cNvPr id="4970" name="Google Shape;4970;p69"/>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9"/>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69"/>
              <p:cNvGrpSpPr/>
              <p:nvPr/>
            </p:nvGrpSpPr>
            <p:grpSpPr>
              <a:xfrm>
                <a:off x="4217248" y="3570893"/>
                <a:ext cx="37776" cy="32364"/>
                <a:chOff x="4217248" y="3570893"/>
                <a:chExt cx="37776" cy="32364"/>
              </a:xfrm>
            </p:grpSpPr>
            <p:sp>
              <p:nvSpPr>
                <p:cNvPr id="4973" name="Google Shape;4973;p69"/>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9"/>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5" name="Google Shape;4975;p69"/>
              <p:cNvGrpSpPr/>
              <p:nvPr/>
            </p:nvGrpSpPr>
            <p:grpSpPr>
              <a:xfrm>
                <a:off x="4255307" y="3431612"/>
                <a:ext cx="37776" cy="32451"/>
                <a:chOff x="4255307" y="3431612"/>
                <a:chExt cx="37776" cy="32451"/>
              </a:xfrm>
            </p:grpSpPr>
            <p:sp>
              <p:nvSpPr>
                <p:cNvPr id="4976" name="Google Shape;4976;p69"/>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9"/>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69"/>
              <p:cNvGrpSpPr/>
              <p:nvPr/>
            </p:nvGrpSpPr>
            <p:grpSpPr>
              <a:xfrm>
                <a:off x="3853052" y="3577398"/>
                <a:ext cx="37776" cy="32420"/>
                <a:chOff x="3853052" y="3577398"/>
                <a:chExt cx="37776" cy="32420"/>
              </a:xfrm>
            </p:grpSpPr>
            <p:sp>
              <p:nvSpPr>
                <p:cNvPr id="4979" name="Google Shape;4979;p69"/>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9"/>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1" name="Google Shape;4981;p69"/>
              <p:cNvGrpSpPr/>
              <p:nvPr/>
            </p:nvGrpSpPr>
            <p:grpSpPr>
              <a:xfrm>
                <a:off x="4039908" y="3412107"/>
                <a:ext cx="37776" cy="32357"/>
                <a:chOff x="4039908" y="3412107"/>
                <a:chExt cx="37776" cy="32357"/>
              </a:xfrm>
            </p:grpSpPr>
            <p:sp>
              <p:nvSpPr>
                <p:cNvPr id="4982" name="Google Shape;4982;p69"/>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9"/>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4" name="Google Shape;4984;p69"/>
              <p:cNvGrpSpPr/>
              <p:nvPr/>
            </p:nvGrpSpPr>
            <p:grpSpPr>
              <a:xfrm>
                <a:off x="4017360" y="3342061"/>
                <a:ext cx="37870" cy="32380"/>
                <a:chOff x="4017360" y="3342061"/>
                <a:chExt cx="37870" cy="32380"/>
              </a:xfrm>
            </p:grpSpPr>
            <p:sp>
              <p:nvSpPr>
                <p:cNvPr id="4985" name="Google Shape;4985;p69"/>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9"/>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7" name="Google Shape;4987;p69"/>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9"/>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9" name="Google Shape;4989;p69"/>
              <p:cNvGrpSpPr/>
              <p:nvPr/>
            </p:nvGrpSpPr>
            <p:grpSpPr>
              <a:xfrm>
                <a:off x="3750870" y="3418650"/>
                <a:ext cx="37776" cy="32380"/>
                <a:chOff x="3750870" y="3418650"/>
                <a:chExt cx="37776" cy="32380"/>
              </a:xfrm>
            </p:grpSpPr>
            <p:sp>
              <p:nvSpPr>
                <p:cNvPr id="4990" name="Google Shape;4990;p69"/>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9"/>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2" name="Google Shape;4992;p69"/>
              <p:cNvGrpSpPr/>
              <p:nvPr/>
            </p:nvGrpSpPr>
            <p:grpSpPr>
              <a:xfrm>
                <a:off x="3632509" y="3274438"/>
                <a:ext cx="37783" cy="32357"/>
                <a:chOff x="3632509" y="3274438"/>
                <a:chExt cx="37783" cy="32357"/>
              </a:xfrm>
            </p:grpSpPr>
            <p:sp>
              <p:nvSpPr>
                <p:cNvPr id="4993" name="Google Shape;4993;p69"/>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9"/>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5" name="Google Shape;4995;p69"/>
              <p:cNvGrpSpPr/>
              <p:nvPr/>
            </p:nvGrpSpPr>
            <p:grpSpPr>
              <a:xfrm>
                <a:off x="3906424" y="3297561"/>
                <a:ext cx="37776" cy="32451"/>
                <a:chOff x="3906424" y="3297561"/>
                <a:chExt cx="37776" cy="32451"/>
              </a:xfrm>
            </p:grpSpPr>
            <p:sp>
              <p:nvSpPr>
                <p:cNvPr id="4996" name="Google Shape;4996;p69"/>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9"/>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69"/>
              <p:cNvGrpSpPr/>
              <p:nvPr/>
            </p:nvGrpSpPr>
            <p:grpSpPr>
              <a:xfrm>
                <a:off x="3866084" y="3412107"/>
                <a:ext cx="37776" cy="32357"/>
                <a:chOff x="3866084" y="3412107"/>
                <a:chExt cx="37776" cy="32357"/>
              </a:xfrm>
            </p:grpSpPr>
            <p:sp>
              <p:nvSpPr>
                <p:cNvPr id="4999" name="Google Shape;4999;p69"/>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69"/>
              <p:cNvGrpSpPr/>
              <p:nvPr/>
            </p:nvGrpSpPr>
            <p:grpSpPr>
              <a:xfrm>
                <a:off x="4023919" y="3766409"/>
                <a:ext cx="37783" cy="32357"/>
                <a:chOff x="4023919" y="3766409"/>
                <a:chExt cx="37783" cy="32357"/>
              </a:xfrm>
            </p:grpSpPr>
            <p:sp>
              <p:nvSpPr>
                <p:cNvPr id="5002" name="Google Shape;5002;p69"/>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4" name="Google Shape;5004;p69"/>
              <p:cNvGrpSpPr/>
              <p:nvPr/>
            </p:nvGrpSpPr>
            <p:grpSpPr>
              <a:xfrm>
                <a:off x="3973882" y="3779449"/>
                <a:ext cx="37776" cy="32357"/>
                <a:chOff x="3973882" y="3779449"/>
                <a:chExt cx="37776" cy="32357"/>
              </a:xfrm>
            </p:grpSpPr>
            <p:sp>
              <p:nvSpPr>
                <p:cNvPr id="5005" name="Google Shape;5005;p69"/>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9"/>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69"/>
              <p:cNvGrpSpPr/>
              <p:nvPr/>
            </p:nvGrpSpPr>
            <p:grpSpPr>
              <a:xfrm>
                <a:off x="4073398" y="3838028"/>
                <a:ext cx="37776" cy="32380"/>
                <a:chOff x="4073398" y="3838028"/>
                <a:chExt cx="37776" cy="32380"/>
              </a:xfrm>
            </p:grpSpPr>
            <p:sp>
              <p:nvSpPr>
                <p:cNvPr id="5008" name="Google Shape;5008;p69"/>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9"/>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69"/>
              <p:cNvGrpSpPr/>
              <p:nvPr/>
            </p:nvGrpSpPr>
            <p:grpSpPr>
              <a:xfrm>
                <a:off x="4342672" y="4144496"/>
                <a:ext cx="37752" cy="32364"/>
                <a:chOff x="4342672" y="4144496"/>
                <a:chExt cx="37752" cy="32364"/>
              </a:xfrm>
            </p:grpSpPr>
            <p:sp>
              <p:nvSpPr>
                <p:cNvPr id="5011" name="Google Shape;5011;p69"/>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69"/>
              <p:cNvGrpSpPr/>
              <p:nvPr/>
            </p:nvGrpSpPr>
            <p:grpSpPr>
              <a:xfrm>
                <a:off x="4406386" y="4056872"/>
                <a:ext cx="37783" cy="32364"/>
                <a:chOff x="4406386" y="4056872"/>
                <a:chExt cx="37783" cy="32364"/>
              </a:xfrm>
            </p:grpSpPr>
            <p:sp>
              <p:nvSpPr>
                <p:cNvPr id="5014" name="Google Shape;5014;p69"/>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69"/>
              <p:cNvGrpSpPr/>
              <p:nvPr/>
            </p:nvGrpSpPr>
            <p:grpSpPr>
              <a:xfrm>
                <a:off x="4284416" y="4245254"/>
                <a:ext cx="37783" cy="32357"/>
                <a:chOff x="4284416" y="4245254"/>
                <a:chExt cx="37783" cy="32357"/>
              </a:xfrm>
            </p:grpSpPr>
            <p:sp>
              <p:nvSpPr>
                <p:cNvPr id="5017" name="Google Shape;5017;p69"/>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69"/>
              <p:cNvGrpSpPr/>
              <p:nvPr/>
            </p:nvGrpSpPr>
            <p:grpSpPr>
              <a:xfrm>
                <a:off x="4219057" y="4331258"/>
                <a:ext cx="37776" cy="32364"/>
                <a:chOff x="4219057" y="4331258"/>
                <a:chExt cx="37776" cy="32364"/>
              </a:xfrm>
            </p:grpSpPr>
            <p:sp>
              <p:nvSpPr>
                <p:cNvPr id="5020" name="Google Shape;5020;p69"/>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9"/>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69"/>
              <p:cNvGrpSpPr/>
              <p:nvPr/>
            </p:nvGrpSpPr>
            <p:grpSpPr>
              <a:xfrm>
                <a:off x="4204122" y="4141688"/>
                <a:ext cx="33497" cy="28699"/>
                <a:chOff x="4204122" y="4141688"/>
                <a:chExt cx="33497" cy="28699"/>
              </a:xfrm>
            </p:grpSpPr>
            <p:sp>
              <p:nvSpPr>
                <p:cNvPr id="5023" name="Google Shape;5023;p69"/>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69"/>
              <p:cNvGrpSpPr/>
              <p:nvPr/>
            </p:nvGrpSpPr>
            <p:grpSpPr>
              <a:xfrm>
                <a:off x="4301546" y="4003869"/>
                <a:ext cx="38916" cy="33324"/>
                <a:chOff x="4301546" y="4003869"/>
                <a:chExt cx="38916" cy="33324"/>
              </a:xfrm>
            </p:grpSpPr>
            <p:sp>
              <p:nvSpPr>
                <p:cNvPr id="5026" name="Google Shape;5026;p69"/>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9"/>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69"/>
              <p:cNvGrpSpPr/>
              <p:nvPr/>
            </p:nvGrpSpPr>
            <p:grpSpPr>
              <a:xfrm>
                <a:off x="4210681" y="3924669"/>
                <a:ext cx="36549" cy="31366"/>
                <a:chOff x="4210681" y="3924669"/>
                <a:chExt cx="36549" cy="31366"/>
              </a:xfrm>
            </p:grpSpPr>
            <p:sp>
              <p:nvSpPr>
                <p:cNvPr id="5029" name="Google Shape;5029;p69"/>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69"/>
              <p:cNvGrpSpPr/>
              <p:nvPr/>
            </p:nvGrpSpPr>
            <p:grpSpPr>
              <a:xfrm>
                <a:off x="3987771" y="3628874"/>
                <a:ext cx="31499" cy="26993"/>
                <a:chOff x="3987771" y="3628874"/>
                <a:chExt cx="31499" cy="26993"/>
              </a:xfrm>
            </p:grpSpPr>
            <p:sp>
              <p:nvSpPr>
                <p:cNvPr id="5032" name="Google Shape;5032;p69"/>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9"/>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4" name="Google Shape;5034;p69"/>
              <p:cNvGrpSpPr/>
              <p:nvPr/>
            </p:nvGrpSpPr>
            <p:grpSpPr>
              <a:xfrm>
                <a:off x="4087382" y="3775674"/>
                <a:ext cx="31405" cy="26898"/>
                <a:chOff x="4087382" y="3775674"/>
                <a:chExt cx="31405" cy="26898"/>
              </a:xfrm>
            </p:grpSpPr>
            <p:sp>
              <p:nvSpPr>
                <p:cNvPr id="5035" name="Google Shape;5035;p69"/>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69"/>
              <p:cNvGrpSpPr/>
              <p:nvPr/>
            </p:nvGrpSpPr>
            <p:grpSpPr>
              <a:xfrm>
                <a:off x="4118873" y="3856637"/>
                <a:ext cx="31405" cy="26906"/>
                <a:chOff x="4118873" y="3856637"/>
                <a:chExt cx="31405" cy="26906"/>
              </a:xfrm>
            </p:grpSpPr>
            <p:sp>
              <p:nvSpPr>
                <p:cNvPr id="5038" name="Google Shape;5038;p69"/>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69"/>
              <p:cNvGrpSpPr/>
              <p:nvPr/>
            </p:nvGrpSpPr>
            <p:grpSpPr>
              <a:xfrm>
                <a:off x="4168541" y="3639523"/>
                <a:ext cx="31499" cy="26906"/>
                <a:chOff x="4168541" y="3639523"/>
                <a:chExt cx="31499" cy="26906"/>
              </a:xfrm>
            </p:grpSpPr>
            <p:sp>
              <p:nvSpPr>
                <p:cNvPr id="5041" name="Google Shape;5041;p69"/>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9"/>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69"/>
              <p:cNvGrpSpPr/>
              <p:nvPr/>
            </p:nvGrpSpPr>
            <p:grpSpPr>
              <a:xfrm>
                <a:off x="3965789" y="3393545"/>
                <a:ext cx="31405" cy="26945"/>
                <a:chOff x="3965789" y="3393545"/>
                <a:chExt cx="31405" cy="26945"/>
              </a:xfrm>
            </p:grpSpPr>
            <p:sp>
              <p:nvSpPr>
                <p:cNvPr id="5044" name="Google Shape;5044;p69"/>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6" name="Google Shape;5046;p69"/>
              <p:cNvGrpSpPr/>
              <p:nvPr/>
            </p:nvGrpSpPr>
            <p:grpSpPr>
              <a:xfrm>
                <a:off x="3925166" y="3491008"/>
                <a:ext cx="31405" cy="27001"/>
                <a:chOff x="3925166" y="3491008"/>
                <a:chExt cx="31405" cy="27001"/>
              </a:xfrm>
            </p:grpSpPr>
            <p:sp>
              <p:nvSpPr>
                <p:cNvPr id="5047" name="Google Shape;5047;p69"/>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9"/>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69"/>
              <p:cNvGrpSpPr/>
              <p:nvPr/>
            </p:nvGrpSpPr>
            <p:grpSpPr>
              <a:xfrm>
                <a:off x="3682845" y="3340976"/>
                <a:ext cx="31397" cy="26898"/>
                <a:chOff x="3682845" y="3340976"/>
                <a:chExt cx="31397" cy="26898"/>
              </a:xfrm>
            </p:grpSpPr>
            <p:sp>
              <p:nvSpPr>
                <p:cNvPr id="5050" name="Google Shape;5050;p69"/>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2" name="Google Shape;5052;p69"/>
              <p:cNvGrpSpPr/>
              <p:nvPr/>
            </p:nvGrpSpPr>
            <p:grpSpPr>
              <a:xfrm>
                <a:off x="3795393" y="3353725"/>
                <a:ext cx="31499" cy="26993"/>
                <a:chOff x="3795393" y="3353725"/>
                <a:chExt cx="31499" cy="26993"/>
              </a:xfrm>
            </p:grpSpPr>
            <p:sp>
              <p:nvSpPr>
                <p:cNvPr id="5053" name="Google Shape;5053;p69"/>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5" name="Google Shape;5055;p69"/>
              <p:cNvGrpSpPr/>
              <p:nvPr/>
            </p:nvGrpSpPr>
            <p:grpSpPr>
              <a:xfrm>
                <a:off x="4176909" y="4363221"/>
                <a:ext cx="38924" cy="33316"/>
                <a:chOff x="4176909" y="4363221"/>
                <a:chExt cx="38924" cy="33316"/>
              </a:xfrm>
            </p:grpSpPr>
            <p:sp>
              <p:nvSpPr>
                <p:cNvPr id="5056" name="Google Shape;5056;p69"/>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9"/>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8" name="Google Shape;5058;p69"/>
              <p:cNvGrpSpPr/>
              <p:nvPr/>
            </p:nvGrpSpPr>
            <p:grpSpPr>
              <a:xfrm>
                <a:off x="4226191" y="4007660"/>
                <a:ext cx="33560" cy="28770"/>
                <a:chOff x="4226191" y="4007660"/>
                <a:chExt cx="33560" cy="28770"/>
              </a:xfrm>
            </p:grpSpPr>
            <p:sp>
              <p:nvSpPr>
                <p:cNvPr id="5059" name="Google Shape;5059;p69"/>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69"/>
              <p:cNvGrpSpPr/>
              <p:nvPr/>
            </p:nvGrpSpPr>
            <p:grpSpPr>
              <a:xfrm>
                <a:off x="3597785" y="3377045"/>
                <a:ext cx="33591" cy="28699"/>
                <a:chOff x="3597785" y="3377045"/>
                <a:chExt cx="33591" cy="28699"/>
              </a:xfrm>
            </p:grpSpPr>
            <p:sp>
              <p:nvSpPr>
                <p:cNvPr id="5062" name="Google Shape;5062;p69"/>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4" name="Google Shape;5064;p69"/>
              <p:cNvGrpSpPr/>
              <p:nvPr/>
            </p:nvGrpSpPr>
            <p:grpSpPr>
              <a:xfrm>
                <a:off x="3887870" y="3669796"/>
                <a:ext cx="33591" cy="28692"/>
                <a:chOff x="3887870" y="3669796"/>
                <a:chExt cx="33591" cy="28692"/>
              </a:xfrm>
            </p:grpSpPr>
            <p:sp>
              <p:nvSpPr>
                <p:cNvPr id="5065" name="Google Shape;5065;p69"/>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9"/>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69"/>
              <p:cNvGrpSpPr/>
              <p:nvPr/>
            </p:nvGrpSpPr>
            <p:grpSpPr>
              <a:xfrm>
                <a:off x="3818320" y="3481625"/>
                <a:ext cx="33497" cy="28770"/>
                <a:chOff x="3818320" y="3481625"/>
                <a:chExt cx="33497" cy="28770"/>
              </a:xfrm>
            </p:grpSpPr>
            <p:sp>
              <p:nvSpPr>
                <p:cNvPr id="5068" name="Google Shape;5068;p69"/>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9"/>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69"/>
              <p:cNvGrpSpPr/>
              <p:nvPr/>
            </p:nvGrpSpPr>
            <p:grpSpPr>
              <a:xfrm>
                <a:off x="4278139" y="4120948"/>
                <a:ext cx="37492" cy="32129"/>
                <a:chOff x="4278139" y="4120948"/>
                <a:chExt cx="37492" cy="32129"/>
              </a:xfrm>
            </p:grpSpPr>
            <p:sp>
              <p:nvSpPr>
                <p:cNvPr id="5071" name="Google Shape;5071;p69"/>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9"/>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3" name="Google Shape;5073;p69"/>
              <p:cNvGrpSpPr/>
              <p:nvPr/>
            </p:nvGrpSpPr>
            <p:grpSpPr>
              <a:xfrm>
                <a:off x="4419898" y="3977388"/>
                <a:ext cx="33497" cy="28692"/>
                <a:chOff x="4419898" y="3977388"/>
                <a:chExt cx="33497" cy="28692"/>
              </a:xfrm>
            </p:grpSpPr>
            <p:sp>
              <p:nvSpPr>
                <p:cNvPr id="5074" name="Google Shape;5074;p69"/>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6" name="Google Shape;5076;p69"/>
              <p:cNvGrpSpPr/>
              <p:nvPr/>
            </p:nvGrpSpPr>
            <p:grpSpPr>
              <a:xfrm>
                <a:off x="4158930" y="4034684"/>
                <a:ext cx="33497" cy="28762"/>
                <a:chOff x="4158930" y="4034684"/>
                <a:chExt cx="33497" cy="28762"/>
              </a:xfrm>
            </p:grpSpPr>
            <p:sp>
              <p:nvSpPr>
                <p:cNvPr id="5077" name="Google Shape;5077;p69"/>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9"/>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69"/>
              <p:cNvGrpSpPr/>
              <p:nvPr/>
            </p:nvGrpSpPr>
            <p:grpSpPr>
              <a:xfrm>
                <a:off x="4134949" y="3957049"/>
                <a:ext cx="33497" cy="28770"/>
                <a:chOff x="4134949" y="3957049"/>
                <a:chExt cx="33497" cy="28770"/>
              </a:xfrm>
            </p:grpSpPr>
            <p:sp>
              <p:nvSpPr>
                <p:cNvPr id="5080" name="Google Shape;5080;p69"/>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9"/>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69"/>
              <p:cNvGrpSpPr/>
              <p:nvPr/>
            </p:nvGrpSpPr>
            <p:grpSpPr>
              <a:xfrm>
                <a:off x="4193653" y="4184403"/>
                <a:ext cx="43580" cy="37264"/>
                <a:chOff x="4193653" y="4184403"/>
                <a:chExt cx="43580" cy="37264"/>
              </a:xfrm>
            </p:grpSpPr>
            <p:sp>
              <p:nvSpPr>
                <p:cNvPr id="5083" name="Google Shape;5083;p69"/>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9"/>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5" name="Google Shape;5085;p69"/>
              <p:cNvGrpSpPr/>
              <p:nvPr/>
            </p:nvGrpSpPr>
            <p:grpSpPr>
              <a:xfrm>
                <a:off x="4343600" y="3943844"/>
                <a:ext cx="43580" cy="37312"/>
                <a:chOff x="4343600" y="3943844"/>
                <a:chExt cx="43580" cy="37312"/>
              </a:xfrm>
            </p:grpSpPr>
            <p:sp>
              <p:nvSpPr>
                <p:cNvPr id="5086" name="Google Shape;5086;p69"/>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69"/>
              <p:cNvGrpSpPr/>
              <p:nvPr/>
            </p:nvGrpSpPr>
            <p:grpSpPr>
              <a:xfrm>
                <a:off x="4172339" y="3381693"/>
                <a:ext cx="31499" cy="27001"/>
                <a:chOff x="4172339" y="3381693"/>
                <a:chExt cx="31499" cy="27001"/>
              </a:xfrm>
            </p:grpSpPr>
            <p:sp>
              <p:nvSpPr>
                <p:cNvPr id="5089" name="Google Shape;5089;p69"/>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4" name="Shape 5094"/>
        <p:cNvGrpSpPr/>
        <p:nvPr/>
      </p:nvGrpSpPr>
      <p:grpSpPr>
        <a:xfrm>
          <a:off x="0" y="0"/>
          <a:ext cx="0" cy="0"/>
          <a:chOff x="0" y="0"/>
          <a:chExt cx="0" cy="0"/>
        </a:xfrm>
      </p:grpSpPr>
      <p:grpSp>
        <p:nvGrpSpPr>
          <p:cNvPr id="5095" name="Google Shape;5095;p70"/>
          <p:cNvGrpSpPr/>
          <p:nvPr/>
        </p:nvGrpSpPr>
        <p:grpSpPr>
          <a:xfrm>
            <a:off x="729274" y="1175734"/>
            <a:ext cx="2507799" cy="206239"/>
            <a:chOff x="106648" y="895722"/>
            <a:chExt cx="4481413" cy="374300"/>
          </a:xfrm>
        </p:grpSpPr>
        <p:grpSp>
          <p:nvGrpSpPr>
            <p:cNvPr id="5096" name="Google Shape;5096;p70"/>
            <p:cNvGrpSpPr/>
            <p:nvPr/>
          </p:nvGrpSpPr>
          <p:grpSpPr>
            <a:xfrm>
              <a:off x="2233276" y="895722"/>
              <a:ext cx="1082667" cy="223591"/>
              <a:chOff x="4808316" y="2800065"/>
              <a:chExt cx="1999386" cy="412910"/>
            </a:xfrm>
          </p:grpSpPr>
          <p:sp>
            <p:nvSpPr>
              <p:cNvPr id="5097" name="Google Shape;5097;p70"/>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8" name="Google Shape;5098;p70"/>
              <p:cNvGrpSpPr/>
              <p:nvPr/>
            </p:nvGrpSpPr>
            <p:grpSpPr>
              <a:xfrm>
                <a:off x="4808316" y="2800065"/>
                <a:ext cx="92400" cy="411825"/>
                <a:chOff x="845575" y="2563700"/>
                <a:chExt cx="92400" cy="411825"/>
              </a:xfrm>
            </p:grpSpPr>
            <p:cxnSp>
              <p:nvCxnSpPr>
                <p:cNvPr id="5099" name="Google Shape;5099;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100" name="Google Shape;5100;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1" name="Google Shape;5101;p70"/>
            <p:cNvGrpSpPr/>
            <p:nvPr/>
          </p:nvGrpSpPr>
          <p:grpSpPr>
            <a:xfrm>
              <a:off x="106648" y="895722"/>
              <a:ext cx="1088401" cy="223591"/>
              <a:chOff x="881025" y="2800065"/>
              <a:chExt cx="2009975" cy="412910"/>
            </a:xfrm>
          </p:grpSpPr>
          <p:sp>
            <p:nvSpPr>
              <p:cNvPr id="5102" name="Google Shape;5102;p70"/>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3" name="Google Shape;5103;p70"/>
              <p:cNvGrpSpPr/>
              <p:nvPr/>
            </p:nvGrpSpPr>
            <p:grpSpPr>
              <a:xfrm>
                <a:off x="881025" y="2800065"/>
                <a:ext cx="92400" cy="411825"/>
                <a:chOff x="845575" y="2563700"/>
                <a:chExt cx="92400" cy="411825"/>
              </a:xfrm>
            </p:grpSpPr>
            <p:cxnSp>
              <p:nvCxnSpPr>
                <p:cNvPr id="5104" name="Google Shape;5104;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105" name="Google Shape;5105;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6" name="Google Shape;5106;p70"/>
            <p:cNvGrpSpPr/>
            <p:nvPr/>
          </p:nvGrpSpPr>
          <p:grpSpPr>
            <a:xfrm>
              <a:off x="1172346" y="1047018"/>
              <a:ext cx="1083151" cy="223003"/>
              <a:chOff x="2849073" y="3079467"/>
              <a:chExt cx="2000279" cy="411825"/>
            </a:xfrm>
          </p:grpSpPr>
          <p:sp>
            <p:nvSpPr>
              <p:cNvPr id="5107" name="Google Shape;5107;p70"/>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8" name="Google Shape;5108;p70"/>
              <p:cNvGrpSpPr/>
              <p:nvPr/>
            </p:nvGrpSpPr>
            <p:grpSpPr>
              <a:xfrm rot="10800000">
                <a:off x="2849073" y="3079467"/>
                <a:ext cx="92400" cy="411825"/>
                <a:chOff x="2070100" y="2563700"/>
                <a:chExt cx="92400" cy="411825"/>
              </a:xfrm>
            </p:grpSpPr>
            <p:cxnSp>
              <p:nvCxnSpPr>
                <p:cNvPr id="5109" name="Google Shape;5109;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110" name="Google Shape;5110;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1" name="Google Shape;5111;p70"/>
            <p:cNvGrpSpPr/>
            <p:nvPr/>
          </p:nvGrpSpPr>
          <p:grpSpPr>
            <a:xfrm>
              <a:off x="3290132" y="1047018"/>
              <a:ext cx="1297929" cy="223003"/>
              <a:chOff x="6760035" y="3079467"/>
              <a:chExt cx="2396914" cy="411825"/>
            </a:xfrm>
          </p:grpSpPr>
          <p:sp>
            <p:nvSpPr>
              <p:cNvPr id="5112" name="Google Shape;5112;p70"/>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3" name="Google Shape;5113;p70"/>
              <p:cNvGrpSpPr/>
              <p:nvPr/>
            </p:nvGrpSpPr>
            <p:grpSpPr>
              <a:xfrm rot="10800000">
                <a:off x="6760035" y="3079467"/>
                <a:ext cx="92400" cy="411825"/>
                <a:chOff x="2070100" y="2563700"/>
                <a:chExt cx="92400" cy="411825"/>
              </a:xfrm>
            </p:grpSpPr>
            <p:cxnSp>
              <p:nvCxnSpPr>
                <p:cNvPr id="5114" name="Google Shape;5114;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115" name="Google Shape;5115;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16" name="Google Shape;5116;p70"/>
          <p:cNvGrpSpPr/>
          <p:nvPr/>
        </p:nvGrpSpPr>
        <p:grpSpPr>
          <a:xfrm>
            <a:off x="2147036" y="3575105"/>
            <a:ext cx="1086701" cy="799429"/>
            <a:chOff x="2183288" y="3555572"/>
            <a:chExt cx="1136241" cy="835873"/>
          </a:xfrm>
        </p:grpSpPr>
        <p:sp>
          <p:nvSpPr>
            <p:cNvPr id="5117" name="Google Shape;5117;p70"/>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8" name="Google Shape;5118;p70"/>
            <p:cNvGrpSpPr/>
            <p:nvPr/>
          </p:nvGrpSpPr>
          <p:grpSpPr>
            <a:xfrm>
              <a:off x="2205895" y="3637269"/>
              <a:ext cx="1089848" cy="724993"/>
              <a:chOff x="2205895" y="3637269"/>
              <a:chExt cx="1089848" cy="724993"/>
            </a:xfrm>
          </p:grpSpPr>
          <p:sp>
            <p:nvSpPr>
              <p:cNvPr id="5119" name="Google Shape;5119;p70"/>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0"/>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0"/>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0"/>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0"/>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0"/>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5" name="Google Shape;5125;p70"/>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26" name="Google Shape;5126;p70"/>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127" name="Google Shape;5127;p70"/>
            <p:cNvGrpSpPr/>
            <p:nvPr/>
          </p:nvGrpSpPr>
          <p:grpSpPr>
            <a:xfrm>
              <a:off x="3173850" y="3779426"/>
              <a:ext cx="145679" cy="70048"/>
              <a:chOff x="3173850" y="3779426"/>
              <a:chExt cx="145679" cy="70048"/>
            </a:xfrm>
          </p:grpSpPr>
          <p:cxnSp>
            <p:nvCxnSpPr>
              <p:cNvPr id="5128" name="Google Shape;5128;p70"/>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129" name="Google Shape;5129;p70"/>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70"/>
            <p:cNvGrpSpPr/>
            <p:nvPr/>
          </p:nvGrpSpPr>
          <p:grpSpPr>
            <a:xfrm>
              <a:off x="2183288" y="4139483"/>
              <a:ext cx="145133" cy="70048"/>
              <a:chOff x="2183288" y="4139483"/>
              <a:chExt cx="145133" cy="70048"/>
            </a:xfrm>
          </p:grpSpPr>
          <p:cxnSp>
            <p:nvCxnSpPr>
              <p:cNvPr id="5131" name="Google Shape;5131;p70"/>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132" name="Google Shape;5132;p70"/>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3" name="Google Shape;5133;p70"/>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4" name="Google Shape;5134;p70"/>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135" name="Google Shape;5135;p70"/>
            <p:cNvGrpSpPr/>
            <p:nvPr/>
          </p:nvGrpSpPr>
          <p:grpSpPr>
            <a:xfrm>
              <a:off x="2943836" y="4268886"/>
              <a:ext cx="60717" cy="122559"/>
              <a:chOff x="2943836" y="4268886"/>
              <a:chExt cx="60717" cy="122559"/>
            </a:xfrm>
          </p:grpSpPr>
          <p:sp>
            <p:nvSpPr>
              <p:cNvPr id="5136" name="Google Shape;5136;p70"/>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7" name="Google Shape;5137;p70"/>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138" name="Google Shape;5138;p70"/>
          <p:cNvGrpSpPr/>
          <p:nvPr/>
        </p:nvGrpSpPr>
        <p:grpSpPr>
          <a:xfrm>
            <a:off x="3409981" y="1496104"/>
            <a:ext cx="1675870" cy="758251"/>
            <a:chOff x="3530532" y="1496185"/>
            <a:chExt cx="1562000" cy="706730"/>
          </a:xfrm>
        </p:grpSpPr>
        <p:cxnSp>
          <p:nvCxnSpPr>
            <p:cNvPr id="5139" name="Google Shape;5139;p70"/>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140" name="Google Shape;5140;p70"/>
            <p:cNvGrpSpPr/>
            <p:nvPr/>
          </p:nvGrpSpPr>
          <p:grpSpPr>
            <a:xfrm>
              <a:off x="3530532" y="1496185"/>
              <a:ext cx="323430" cy="463587"/>
              <a:chOff x="3530532" y="1496185"/>
              <a:chExt cx="323430" cy="463587"/>
            </a:xfrm>
          </p:grpSpPr>
          <p:grpSp>
            <p:nvGrpSpPr>
              <p:cNvPr id="5141" name="Google Shape;5141;p70"/>
              <p:cNvGrpSpPr/>
              <p:nvPr/>
            </p:nvGrpSpPr>
            <p:grpSpPr>
              <a:xfrm>
                <a:off x="3567462" y="1496185"/>
                <a:ext cx="286500" cy="361376"/>
                <a:chOff x="3567462" y="1496185"/>
                <a:chExt cx="286500" cy="361376"/>
              </a:xfrm>
            </p:grpSpPr>
            <p:cxnSp>
              <p:nvCxnSpPr>
                <p:cNvPr id="5142" name="Google Shape;5142;p70"/>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143" name="Google Shape;5143;p70"/>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4" name="Google Shape;5144;p70"/>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5" name="Google Shape;5145;p70"/>
            <p:cNvGrpSpPr/>
            <p:nvPr/>
          </p:nvGrpSpPr>
          <p:grpSpPr>
            <a:xfrm>
              <a:off x="3891569" y="1779209"/>
              <a:ext cx="323945" cy="423706"/>
              <a:chOff x="3891569" y="1779209"/>
              <a:chExt cx="323945" cy="423706"/>
            </a:xfrm>
          </p:grpSpPr>
          <p:grpSp>
            <p:nvGrpSpPr>
              <p:cNvPr id="5146" name="Google Shape;5146;p70"/>
              <p:cNvGrpSpPr/>
              <p:nvPr/>
            </p:nvGrpSpPr>
            <p:grpSpPr>
              <a:xfrm>
                <a:off x="3929014" y="1881638"/>
                <a:ext cx="286500" cy="321278"/>
                <a:chOff x="3929014" y="1881638"/>
                <a:chExt cx="286500" cy="321278"/>
              </a:xfrm>
            </p:grpSpPr>
            <p:cxnSp>
              <p:nvCxnSpPr>
                <p:cNvPr id="5147" name="Google Shape;5147;p70"/>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148" name="Google Shape;5148;p70"/>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9" name="Google Shape;5149;p70"/>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70"/>
            <p:cNvGrpSpPr/>
            <p:nvPr/>
          </p:nvGrpSpPr>
          <p:grpSpPr>
            <a:xfrm>
              <a:off x="4252606" y="1496185"/>
              <a:ext cx="324721" cy="463587"/>
              <a:chOff x="4252606" y="1496185"/>
              <a:chExt cx="324721" cy="463587"/>
            </a:xfrm>
          </p:grpSpPr>
          <p:grpSp>
            <p:nvGrpSpPr>
              <p:cNvPr id="5151" name="Google Shape;5151;p70"/>
              <p:cNvGrpSpPr/>
              <p:nvPr/>
            </p:nvGrpSpPr>
            <p:grpSpPr>
              <a:xfrm>
                <a:off x="4290828" y="1496185"/>
                <a:ext cx="286500" cy="361376"/>
                <a:chOff x="4290828" y="1496185"/>
                <a:chExt cx="286500" cy="361376"/>
              </a:xfrm>
            </p:grpSpPr>
            <p:cxnSp>
              <p:nvCxnSpPr>
                <p:cNvPr id="5152" name="Google Shape;5152;p70"/>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153" name="Google Shape;5153;p70"/>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4" name="Google Shape;5154;p70"/>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70"/>
            <p:cNvGrpSpPr/>
            <p:nvPr/>
          </p:nvGrpSpPr>
          <p:grpSpPr>
            <a:xfrm>
              <a:off x="4613643" y="1763716"/>
              <a:ext cx="325308" cy="439200"/>
              <a:chOff x="4613643" y="1763716"/>
              <a:chExt cx="325308" cy="439200"/>
            </a:xfrm>
          </p:grpSpPr>
          <p:grpSp>
            <p:nvGrpSpPr>
              <p:cNvPr id="5156" name="Google Shape;5156;p70"/>
              <p:cNvGrpSpPr/>
              <p:nvPr/>
            </p:nvGrpSpPr>
            <p:grpSpPr>
              <a:xfrm>
                <a:off x="4652451" y="1879538"/>
                <a:ext cx="286500" cy="323378"/>
                <a:chOff x="4652451" y="1879538"/>
                <a:chExt cx="286500" cy="323378"/>
              </a:xfrm>
            </p:grpSpPr>
            <p:cxnSp>
              <p:nvCxnSpPr>
                <p:cNvPr id="5157" name="Google Shape;5157;p70"/>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158" name="Google Shape;5158;p70"/>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9" name="Google Shape;5159;p70"/>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0" name="Google Shape;5160;p70"/>
          <p:cNvGrpSpPr/>
          <p:nvPr/>
        </p:nvGrpSpPr>
        <p:grpSpPr>
          <a:xfrm>
            <a:off x="3421841" y="2349730"/>
            <a:ext cx="1652173" cy="391517"/>
            <a:chOff x="3512551" y="2358270"/>
            <a:chExt cx="1597383" cy="378533"/>
          </a:xfrm>
        </p:grpSpPr>
        <p:cxnSp>
          <p:nvCxnSpPr>
            <p:cNvPr id="5161" name="Google Shape;5161;p70"/>
            <p:cNvCxnSpPr>
              <a:stCxn id="5162" idx="6"/>
              <a:endCxn id="516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164" name="Google Shape;5164;p70"/>
            <p:cNvGrpSpPr/>
            <p:nvPr/>
          </p:nvGrpSpPr>
          <p:grpSpPr>
            <a:xfrm>
              <a:off x="3512551" y="2358270"/>
              <a:ext cx="225647" cy="307714"/>
              <a:chOff x="2182679" y="2004714"/>
              <a:chExt cx="792300" cy="1080458"/>
            </a:xfrm>
          </p:grpSpPr>
          <p:cxnSp>
            <p:nvCxnSpPr>
              <p:cNvPr id="5165" name="Google Shape;5165;p70"/>
              <p:cNvCxnSpPr>
                <a:stCxn id="516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162" name="Google Shape;5162;p70"/>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0"/>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70"/>
            <p:cNvGrpSpPr/>
            <p:nvPr/>
          </p:nvGrpSpPr>
          <p:grpSpPr>
            <a:xfrm>
              <a:off x="3969644" y="2440153"/>
              <a:ext cx="225853" cy="296651"/>
              <a:chOff x="3775710" y="1729289"/>
              <a:chExt cx="136500" cy="179289"/>
            </a:xfrm>
          </p:grpSpPr>
          <p:cxnSp>
            <p:nvCxnSpPr>
              <p:cNvPr id="5168" name="Google Shape;5168;p70"/>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169" name="Google Shape;5169;p70"/>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0"/>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1" name="Google Shape;5171;p70"/>
            <p:cNvGrpSpPr/>
            <p:nvPr/>
          </p:nvGrpSpPr>
          <p:grpSpPr>
            <a:xfrm>
              <a:off x="4427051" y="2358270"/>
              <a:ext cx="225647" cy="307714"/>
              <a:chOff x="5393704" y="2004714"/>
              <a:chExt cx="792300" cy="1080458"/>
            </a:xfrm>
          </p:grpSpPr>
          <p:cxnSp>
            <p:nvCxnSpPr>
              <p:cNvPr id="5172" name="Google Shape;5172;p70"/>
              <p:cNvCxnSpPr>
                <a:stCxn id="517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174" name="Google Shape;5174;p70"/>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0"/>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70"/>
            <p:cNvGrpSpPr/>
            <p:nvPr/>
          </p:nvGrpSpPr>
          <p:grpSpPr>
            <a:xfrm>
              <a:off x="4884287" y="2440252"/>
              <a:ext cx="225647" cy="296532"/>
              <a:chOff x="6999166" y="2292572"/>
              <a:chExt cx="792300" cy="1041192"/>
            </a:xfrm>
          </p:grpSpPr>
          <p:cxnSp>
            <p:nvCxnSpPr>
              <p:cNvPr id="5176" name="Google Shape;5176;p7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163" name="Google Shape;5163;p7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8" name="Google Shape;5178;p70"/>
          <p:cNvGrpSpPr/>
          <p:nvPr/>
        </p:nvGrpSpPr>
        <p:grpSpPr>
          <a:xfrm>
            <a:off x="6842649" y="1185930"/>
            <a:ext cx="1581844" cy="732818"/>
            <a:chOff x="634175" y="2986275"/>
            <a:chExt cx="3147949" cy="1458344"/>
          </a:xfrm>
        </p:grpSpPr>
        <p:cxnSp>
          <p:nvCxnSpPr>
            <p:cNvPr id="5179" name="Google Shape;5179;p70"/>
            <p:cNvCxnSpPr>
              <a:stCxn id="5180" idx="4"/>
              <a:endCxn id="518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182" name="Google Shape;5182;p70"/>
            <p:cNvCxnSpPr>
              <a:stCxn id="5181" idx="0"/>
              <a:endCxn id="518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184" name="Google Shape;5184;p70"/>
            <p:cNvCxnSpPr>
              <a:stCxn id="5183" idx="4"/>
              <a:endCxn id="518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186" name="Google Shape;5186;p70"/>
            <p:cNvCxnSpPr>
              <a:stCxn id="5185" idx="0"/>
              <a:endCxn id="518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187" name="Google Shape;5187;p70"/>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83" name="Google Shape;5183;p70"/>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80" name="Google Shape;5180;p70"/>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85" name="Google Shape;5185;p70"/>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81" name="Google Shape;5181;p70"/>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188" name="Google Shape;5188;p70"/>
          <p:cNvGrpSpPr/>
          <p:nvPr/>
        </p:nvGrpSpPr>
        <p:grpSpPr>
          <a:xfrm>
            <a:off x="3410364" y="2880240"/>
            <a:ext cx="1675128" cy="313674"/>
            <a:chOff x="998425" y="1182125"/>
            <a:chExt cx="1065400" cy="199500"/>
          </a:xfrm>
        </p:grpSpPr>
        <p:sp>
          <p:nvSpPr>
            <p:cNvPr id="5189" name="Google Shape;5189;p7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4" name="Google Shape;5194;p70"/>
          <p:cNvGrpSpPr/>
          <p:nvPr/>
        </p:nvGrpSpPr>
        <p:grpSpPr>
          <a:xfrm>
            <a:off x="3410363" y="3836206"/>
            <a:ext cx="1675129" cy="525345"/>
            <a:chOff x="5194708" y="3484366"/>
            <a:chExt cx="3148148" cy="987304"/>
          </a:xfrm>
        </p:grpSpPr>
        <p:grpSp>
          <p:nvGrpSpPr>
            <p:cNvPr id="5195" name="Google Shape;5195;p70"/>
            <p:cNvGrpSpPr/>
            <p:nvPr/>
          </p:nvGrpSpPr>
          <p:grpSpPr>
            <a:xfrm>
              <a:off x="7531521" y="3484366"/>
              <a:ext cx="811335" cy="987304"/>
              <a:chOff x="3379425" y="1617275"/>
              <a:chExt cx="1090650" cy="1327200"/>
            </a:xfrm>
          </p:grpSpPr>
          <p:sp>
            <p:nvSpPr>
              <p:cNvPr id="5196" name="Google Shape;5196;p7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70"/>
            <p:cNvGrpSpPr/>
            <p:nvPr/>
          </p:nvGrpSpPr>
          <p:grpSpPr>
            <a:xfrm>
              <a:off x="6752546" y="3484366"/>
              <a:ext cx="811428" cy="987304"/>
              <a:chOff x="2332275" y="1617275"/>
              <a:chExt cx="1090775" cy="1327200"/>
            </a:xfrm>
          </p:grpSpPr>
          <p:sp>
            <p:nvSpPr>
              <p:cNvPr id="5200" name="Google Shape;5200;p7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70"/>
            <p:cNvGrpSpPr/>
            <p:nvPr/>
          </p:nvGrpSpPr>
          <p:grpSpPr>
            <a:xfrm>
              <a:off x="5973664" y="3484366"/>
              <a:ext cx="811335" cy="987304"/>
              <a:chOff x="1285250" y="1617275"/>
              <a:chExt cx="1090650" cy="1327200"/>
            </a:xfrm>
          </p:grpSpPr>
          <p:sp>
            <p:nvSpPr>
              <p:cNvPr id="5204" name="Google Shape;5204;p7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7" name="Google Shape;5207;p70"/>
            <p:cNvGrpSpPr/>
            <p:nvPr/>
          </p:nvGrpSpPr>
          <p:grpSpPr>
            <a:xfrm>
              <a:off x="5194708" y="3484366"/>
              <a:ext cx="811409" cy="987304"/>
              <a:chOff x="238125" y="1617275"/>
              <a:chExt cx="1090750" cy="1327200"/>
            </a:xfrm>
          </p:grpSpPr>
          <p:sp>
            <p:nvSpPr>
              <p:cNvPr id="5208" name="Google Shape;5208;p7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1" name="Google Shape;5211;p70"/>
          <p:cNvGrpSpPr/>
          <p:nvPr/>
        </p:nvGrpSpPr>
        <p:grpSpPr>
          <a:xfrm>
            <a:off x="6844048" y="2482095"/>
            <a:ext cx="1579046" cy="522230"/>
            <a:chOff x="6853641" y="2534077"/>
            <a:chExt cx="1515545" cy="501229"/>
          </a:xfrm>
        </p:grpSpPr>
        <p:grpSp>
          <p:nvGrpSpPr>
            <p:cNvPr id="5212" name="Google Shape;5212;p70"/>
            <p:cNvGrpSpPr/>
            <p:nvPr/>
          </p:nvGrpSpPr>
          <p:grpSpPr>
            <a:xfrm>
              <a:off x="6853641" y="2618923"/>
              <a:ext cx="1515545" cy="324556"/>
              <a:chOff x="6853641" y="2618923"/>
              <a:chExt cx="1515545" cy="324556"/>
            </a:xfrm>
          </p:grpSpPr>
          <p:sp>
            <p:nvSpPr>
              <p:cNvPr id="5213" name="Google Shape;5213;p70"/>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0"/>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0"/>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0"/>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0"/>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8" name="Google Shape;5218;p70"/>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0"/>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0"/>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0"/>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0"/>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3" name="Google Shape;5223;p70"/>
          <p:cNvGrpSpPr/>
          <p:nvPr/>
        </p:nvGrpSpPr>
        <p:grpSpPr>
          <a:xfrm>
            <a:off x="3438940" y="3357136"/>
            <a:ext cx="1617976" cy="346616"/>
            <a:chOff x="1808063" y="4294338"/>
            <a:chExt cx="3370782" cy="721817"/>
          </a:xfrm>
        </p:grpSpPr>
        <p:sp>
          <p:nvSpPr>
            <p:cNvPr id="5224" name="Google Shape;5224;p7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70"/>
          <p:cNvGrpSpPr/>
          <p:nvPr/>
        </p:nvGrpSpPr>
        <p:grpSpPr>
          <a:xfrm>
            <a:off x="5264936" y="4023886"/>
            <a:ext cx="1417067" cy="350605"/>
            <a:chOff x="4234950" y="2101012"/>
            <a:chExt cx="4219974" cy="1044090"/>
          </a:xfrm>
        </p:grpSpPr>
        <p:sp>
          <p:nvSpPr>
            <p:cNvPr id="5235" name="Google Shape;5235;p70"/>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0"/>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0"/>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0"/>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0"/>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0"/>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0"/>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0"/>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0"/>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0"/>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0"/>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0"/>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0"/>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0"/>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0"/>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0"/>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70"/>
          <p:cNvGrpSpPr/>
          <p:nvPr/>
        </p:nvGrpSpPr>
        <p:grpSpPr>
          <a:xfrm>
            <a:off x="6840408" y="2014643"/>
            <a:ext cx="1586327" cy="371557"/>
            <a:chOff x="1247650" y="2075423"/>
            <a:chExt cx="6648477" cy="1557238"/>
          </a:xfrm>
        </p:grpSpPr>
        <p:sp>
          <p:nvSpPr>
            <p:cNvPr id="5252" name="Google Shape;5252;p7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70"/>
          <p:cNvGrpSpPr/>
          <p:nvPr/>
        </p:nvGrpSpPr>
        <p:grpSpPr>
          <a:xfrm>
            <a:off x="5271678" y="1167833"/>
            <a:ext cx="1415601" cy="1648533"/>
            <a:chOff x="1839112" y="2209163"/>
            <a:chExt cx="1918159" cy="2233784"/>
          </a:xfrm>
        </p:grpSpPr>
        <p:sp>
          <p:nvSpPr>
            <p:cNvPr id="5259" name="Google Shape;5259;p70"/>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0"/>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0"/>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62" name="Google Shape;5262;p70"/>
            <p:cNvCxnSpPr>
              <a:stCxn id="5259" idx="6"/>
              <a:endCxn id="526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263" name="Google Shape;5263;p70"/>
            <p:cNvCxnSpPr>
              <a:stCxn id="5260" idx="4"/>
              <a:endCxn id="526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265" name="Google Shape;5265;p70"/>
            <p:cNvCxnSpPr>
              <a:stCxn id="5264" idx="6"/>
              <a:endCxn id="526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266" name="Google Shape;5266;p70"/>
            <p:cNvCxnSpPr>
              <a:stCxn id="5261" idx="4"/>
              <a:endCxn id="526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264" name="Google Shape;5264;p70"/>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0"/>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0"/>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69" name="Google Shape;5269;p70"/>
            <p:cNvCxnSpPr>
              <a:endCxn id="526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270" name="Google Shape;5270;p70"/>
          <p:cNvGrpSpPr/>
          <p:nvPr/>
        </p:nvGrpSpPr>
        <p:grpSpPr>
          <a:xfrm>
            <a:off x="3428944" y="1185917"/>
            <a:ext cx="1637968" cy="154942"/>
            <a:chOff x="238125" y="2506075"/>
            <a:chExt cx="7115411" cy="673075"/>
          </a:xfrm>
        </p:grpSpPr>
        <p:sp>
          <p:nvSpPr>
            <p:cNvPr id="5271" name="Google Shape;5271;p7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6" name="Google Shape;5276;p70"/>
          <p:cNvGrpSpPr/>
          <p:nvPr/>
        </p:nvGrpSpPr>
        <p:grpSpPr>
          <a:xfrm>
            <a:off x="1969680" y="1500635"/>
            <a:ext cx="1262932" cy="785408"/>
            <a:chOff x="548861" y="389676"/>
            <a:chExt cx="3843371" cy="2390163"/>
          </a:xfrm>
        </p:grpSpPr>
        <p:cxnSp>
          <p:nvCxnSpPr>
            <p:cNvPr id="5277" name="Google Shape;5277;p70"/>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278" name="Google Shape;5278;p70"/>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279" name="Google Shape;5279;p70"/>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280" name="Google Shape;5280;p70"/>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281" name="Google Shape;5281;p70"/>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282" name="Google Shape;5282;p70"/>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83" name="Google Shape;5283;p70"/>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284" name="Google Shape;5284;p70"/>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0"/>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0"/>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0"/>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0"/>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0"/>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70"/>
          <p:cNvGrpSpPr/>
          <p:nvPr/>
        </p:nvGrpSpPr>
        <p:grpSpPr>
          <a:xfrm>
            <a:off x="757812" y="2607512"/>
            <a:ext cx="1412054" cy="633562"/>
            <a:chOff x="1187400" y="2529299"/>
            <a:chExt cx="6769193" cy="2241903"/>
          </a:xfrm>
        </p:grpSpPr>
        <p:sp>
          <p:nvSpPr>
            <p:cNvPr id="5291" name="Google Shape;5291;p70"/>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292" name="Google Shape;5292;p70"/>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93" name="Google Shape;5293;p70"/>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94" name="Google Shape;5294;p70"/>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95" name="Google Shape;5295;p70"/>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96" name="Google Shape;5296;p70"/>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97" name="Google Shape;5297;p70"/>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298" name="Google Shape;5298;p70"/>
            <p:cNvCxnSpPr>
              <a:stCxn id="5291" idx="2"/>
              <a:endCxn id="529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99" name="Google Shape;5299;p70"/>
            <p:cNvCxnSpPr>
              <a:stCxn id="5293" idx="0"/>
              <a:endCxn id="529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300" name="Google Shape;5300;p70"/>
            <p:cNvCxnSpPr>
              <a:stCxn id="5293" idx="2"/>
              <a:endCxn id="529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301" name="Google Shape;5301;p70"/>
            <p:cNvCxnSpPr>
              <a:stCxn id="5294" idx="0"/>
              <a:endCxn id="529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302" name="Google Shape;5302;p70"/>
            <p:cNvCxnSpPr>
              <a:stCxn id="5292" idx="2"/>
              <a:endCxn id="529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303" name="Google Shape;5303;p70"/>
            <p:cNvCxnSpPr>
              <a:stCxn id="5296" idx="0"/>
              <a:endCxn id="529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304" name="Google Shape;5304;p70"/>
          <p:cNvGrpSpPr/>
          <p:nvPr/>
        </p:nvGrpSpPr>
        <p:grpSpPr>
          <a:xfrm>
            <a:off x="6844058" y="3100221"/>
            <a:ext cx="1579035" cy="540873"/>
            <a:chOff x="6895650" y="3126697"/>
            <a:chExt cx="1436662" cy="492105"/>
          </a:xfrm>
        </p:grpSpPr>
        <p:sp>
          <p:nvSpPr>
            <p:cNvPr id="5305" name="Google Shape;5305;p70"/>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0"/>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0"/>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0"/>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0"/>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0" name="Google Shape;5310;p70"/>
            <p:cNvGrpSpPr/>
            <p:nvPr/>
          </p:nvGrpSpPr>
          <p:grpSpPr>
            <a:xfrm>
              <a:off x="6995957" y="3335810"/>
              <a:ext cx="1230393" cy="71754"/>
              <a:chOff x="6995957" y="3287964"/>
              <a:chExt cx="1230393" cy="71754"/>
            </a:xfrm>
          </p:grpSpPr>
          <p:sp>
            <p:nvSpPr>
              <p:cNvPr id="5311" name="Google Shape;5311;p70"/>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0"/>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0"/>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0"/>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0"/>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6" name="Google Shape;5316;p70"/>
          <p:cNvGrpSpPr/>
          <p:nvPr/>
        </p:nvGrpSpPr>
        <p:grpSpPr>
          <a:xfrm>
            <a:off x="6842640" y="3736984"/>
            <a:ext cx="1581862" cy="650625"/>
            <a:chOff x="6777990" y="3710194"/>
            <a:chExt cx="1646915" cy="677382"/>
          </a:xfrm>
        </p:grpSpPr>
        <p:grpSp>
          <p:nvGrpSpPr>
            <p:cNvPr id="5317" name="Google Shape;5317;p70"/>
            <p:cNvGrpSpPr/>
            <p:nvPr/>
          </p:nvGrpSpPr>
          <p:grpSpPr>
            <a:xfrm>
              <a:off x="6777990" y="3874492"/>
              <a:ext cx="411129" cy="513083"/>
              <a:chOff x="6777990" y="3874492"/>
              <a:chExt cx="411129" cy="513083"/>
            </a:xfrm>
          </p:grpSpPr>
          <p:cxnSp>
            <p:nvCxnSpPr>
              <p:cNvPr id="5318" name="Google Shape;5318;p70"/>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319" name="Google Shape;5319;p70"/>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70"/>
            <p:cNvGrpSpPr/>
            <p:nvPr/>
          </p:nvGrpSpPr>
          <p:grpSpPr>
            <a:xfrm>
              <a:off x="7188425" y="3710194"/>
              <a:ext cx="411123" cy="520535"/>
              <a:chOff x="7188425" y="3710194"/>
              <a:chExt cx="411123" cy="520535"/>
            </a:xfrm>
          </p:grpSpPr>
          <p:cxnSp>
            <p:nvCxnSpPr>
              <p:cNvPr id="5321" name="Google Shape;5321;p70"/>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322" name="Google Shape;5322;p70"/>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3" name="Google Shape;5323;p70"/>
            <p:cNvGrpSpPr/>
            <p:nvPr/>
          </p:nvGrpSpPr>
          <p:grpSpPr>
            <a:xfrm>
              <a:off x="7603341" y="3874492"/>
              <a:ext cx="411474" cy="513083"/>
              <a:chOff x="7603341" y="3874492"/>
              <a:chExt cx="411474" cy="513083"/>
            </a:xfrm>
          </p:grpSpPr>
          <p:cxnSp>
            <p:nvCxnSpPr>
              <p:cNvPr id="5324" name="Google Shape;5324;p70"/>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325" name="Google Shape;5325;p70"/>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6" name="Google Shape;5326;p70"/>
            <p:cNvGrpSpPr/>
            <p:nvPr/>
          </p:nvGrpSpPr>
          <p:grpSpPr>
            <a:xfrm>
              <a:off x="8013776" y="3722847"/>
              <a:ext cx="411129" cy="507881"/>
              <a:chOff x="8013776" y="3722847"/>
              <a:chExt cx="411129" cy="507881"/>
            </a:xfrm>
          </p:grpSpPr>
          <p:cxnSp>
            <p:nvCxnSpPr>
              <p:cNvPr id="5327" name="Google Shape;5327;p70"/>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328" name="Google Shape;5328;p70"/>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29" name="Google Shape;5329;p70"/>
          <p:cNvGrpSpPr/>
          <p:nvPr/>
        </p:nvGrpSpPr>
        <p:grpSpPr>
          <a:xfrm>
            <a:off x="5262155" y="2909824"/>
            <a:ext cx="1421889" cy="1020603"/>
            <a:chOff x="5190863" y="2824811"/>
            <a:chExt cx="1544860" cy="1108869"/>
          </a:xfrm>
        </p:grpSpPr>
        <p:grpSp>
          <p:nvGrpSpPr>
            <p:cNvPr id="5330" name="Google Shape;5330;p70"/>
            <p:cNvGrpSpPr/>
            <p:nvPr/>
          </p:nvGrpSpPr>
          <p:grpSpPr>
            <a:xfrm>
              <a:off x="5938695" y="3176919"/>
              <a:ext cx="685761" cy="404739"/>
              <a:chOff x="5938695" y="3176919"/>
              <a:chExt cx="685761" cy="404739"/>
            </a:xfrm>
          </p:grpSpPr>
          <p:grpSp>
            <p:nvGrpSpPr>
              <p:cNvPr id="5331" name="Google Shape;5331;p70"/>
              <p:cNvGrpSpPr/>
              <p:nvPr/>
            </p:nvGrpSpPr>
            <p:grpSpPr>
              <a:xfrm>
                <a:off x="5938695" y="3176919"/>
                <a:ext cx="685761" cy="404739"/>
                <a:chOff x="5938695" y="3176919"/>
                <a:chExt cx="685761" cy="404739"/>
              </a:xfrm>
            </p:grpSpPr>
            <p:sp>
              <p:nvSpPr>
                <p:cNvPr id="5332" name="Google Shape;5332;p70"/>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0"/>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4" name="Google Shape;5334;p70"/>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5" name="Google Shape;5335;p70"/>
            <p:cNvGrpSpPr/>
            <p:nvPr/>
          </p:nvGrpSpPr>
          <p:grpSpPr>
            <a:xfrm>
              <a:off x="5305233" y="3176835"/>
              <a:ext cx="685971" cy="404655"/>
              <a:chOff x="5305233" y="3176835"/>
              <a:chExt cx="685971" cy="404655"/>
            </a:xfrm>
          </p:grpSpPr>
          <p:grpSp>
            <p:nvGrpSpPr>
              <p:cNvPr id="5336" name="Google Shape;5336;p70"/>
              <p:cNvGrpSpPr/>
              <p:nvPr/>
            </p:nvGrpSpPr>
            <p:grpSpPr>
              <a:xfrm>
                <a:off x="5305233" y="3176835"/>
                <a:ext cx="685971" cy="404655"/>
                <a:chOff x="5305233" y="3176835"/>
                <a:chExt cx="685971" cy="404655"/>
              </a:xfrm>
            </p:grpSpPr>
            <p:sp>
              <p:nvSpPr>
                <p:cNvPr id="5337" name="Google Shape;5337;p70"/>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0"/>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9" name="Google Shape;5339;p70"/>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0" name="Google Shape;5340;p70"/>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1" name="Google Shape;5341;p70"/>
            <p:cNvGrpSpPr/>
            <p:nvPr/>
          </p:nvGrpSpPr>
          <p:grpSpPr>
            <a:xfrm>
              <a:off x="5657361" y="2824811"/>
              <a:ext cx="1078361" cy="404655"/>
              <a:chOff x="5657361" y="2824811"/>
              <a:chExt cx="1078361" cy="404655"/>
            </a:xfrm>
          </p:grpSpPr>
          <p:grpSp>
            <p:nvGrpSpPr>
              <p:cNvPr id="5342" name="Google Shape;5342;p70"/>
              <p:cNvGrpSpPr/>
              <p:nvPr/>
            </p:nvGrpSpPr>
            <p:grpSpPr>
              <a:xfrm>
                <a:off x="5657361" y="2824811"/>
                <a:ext cx="1078361" cy="404655"/>
                <a:chOff x="5657361" y="2824811"/>
                <a:chExt cx="1078361" cy="404655"/>
              </a:xfrm>
            </p:grpSpPr>
            <p:grpSp>
              <p:nvGrpSpPr>
                <p:cNvPr id="5343" name="Google Shape;5343;p70"/>
                <p:cNvGrpSpPr/>
                <p:nvPr/>
              </p:nvGrpSpPr>
              <p:grpSpPr>
                <a:xfrm>
                  <a:off x="5938485" y="2824811"/>
                  <a:ext cx="797237" cy="404655"/>
                  <a:chOff x="5938485" y="2824811"/>
                  <a:chExt cx="797237" cy="404655"/>
                </a:xfrm>
              </p:grpSpPr>
              <p:sp>
                <p:nvSpPr>
                  <p:cNvPr id="5344" name="Google Shape;5344;p70"/>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0"/>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6" name="Google Shape;5346;p70"/>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7" name="Google Shape;5347;p70"/>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70"/>
            <p:cNvGrpSpPr/>
            <p:nvPr/>
          </p:nvGrpSpPr>
          <p:grpSpPr>
            <a:xfrm>
              <a:off x="5190863" y="3528942"/>
              <a:ext cx="1078026" cy="404739"/>
              <a:chOff x="5190863" y="3528942"/>
              <a:chExt cx="1078026" cy="404739"/>
            </a:xfrm>
          </p:grpSpPr>
          <p:sp>
            <p:nvSpPr>
              <p:cNvPr id="5349" name="Google Shape;5349;p70"/>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0" name="Google Shape;5350;p70"/>
              <p:cNvGrpSpPr/>
              <p:nvPr/>
            </p:nvGrpSpPr>
            <p:grpSpPr>
              <a:xfrm>
                <a:off x="5190863" y="3528942"/>
                <a:ext cx="1078026" cy="404739"/>
                <a:chOff x="5190863" y="3528942"/>
                <a:chExt cx="1078026" cy="404739"/>
              </a:xfrm>
            </p:grpSpPr>
            <p:sp>
              <p:nvSpPr>
                <p:cNvPr id="5351" name="Google Shape;5351;p70"/>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0"/>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53" name="Google Shape;5353;p70"/>
          <p:cNvGrpSpPr/>
          <p:nvPr/>
        </p:nvGrpSpPr>
        <p:grpSpPr>
          <a:xfrm>
            <a:off x="728162" y="1474292"/>
            <a:ext cx="1086719" cy="879487"/>
            <a:chOff x="803162" y="1474292"/>
            <a:chExt cx="1086719" cy="879487"/>
          </a:xfrm>
        </p:grpSpPr>
        <p:grpSp>
          <p:nvGrpSpPr>
            <p:cNvPr id="5354" name="Google Shape;5354;p70"/>
            <p:cNvGrpSpPr/>
            <p:nvPr/>
          </p:nvGrpSpPr>
          <p:grpSpPr>
            <a:xfrm>
              <a:off x="803162" y="1625948"/>
              <a:ext cx="445856" cy="576579"/>
              <a:chOff x="803162" y="1625948"/>
              <a:chExt cx="445856" cy="576579"/>
            </a:xfrm>
          </p:grpSpPr>
          <p:sp>
            <p:nvSpPr>
              <p:cNvPr id="5355" name="Google Shape;5355;p70"/>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6" name="Google Shape;5356;p70"/>
              <p:cNvGrpSpPr/>
              <p:nvPr/>
            </p:nvGrpSpPr>
            <p:grpSpPr>
              <a:xfrm>
                <a:off x="1056023" y="1625948"/>
                <a:ext cx="192995" cy="576579"/>
                <a:chOff x="1056023" y="1625948"/>
                <a:chExt cx="192995" cy="576579"/>
              </a:xfrm>
            </p:grpSpPr>
            <p:sp>
              <p:nvSpPr>
                <p:cNvPr id="5357" name="Google Shape;5357;p70"/>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0"/>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0"/>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0"/>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0"/>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62" name="Google Shape;5362;p70"/>
            <p:cNvGrpSpPr/>
            <p:nvPr/>
          </p:nvGrpSpPr>
          <p:grpSpPr>
            <a:xfrm>
              <a:off x="1371406" y="1474292"/>
              <a:ext cx="518475" cy="879487"/>
              <a:chOff x="1398231" y="1474292"/>
              <a:chExt cx="518475" cy="879487"/>
            </a:xfrm>
          </p:grpSpPr>
          <p:grpSp>
            <p:nvGrpSpPr>
              <p:cNvPr id="5363" name="Google Shape;5363;p70"/>
              <p:cNvGrpSpPr/>
              <p:nvPr/>
            </p:nvGrpSpPr>
            <p:grpSpPr>
              <a:xfrm>
                <a:off x="1398231" y="1474292"/>
                <a:ext cx="518475" cy="341643"/>
                <a:chOff x="1398231" y="1474292"/>
                <a:chExt cx="518475" cy="341643"/>
              </a:xfrm>
            </p:grpSpPr>
            <p:sp>
              <p:nvSpPr>
                <p:cNvPr id="5364" name="Google Shape;5364;p70"/>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5" name="Google Shape;5365;p70"/>
                <p:cNvGrpSpPr/>
                <p:nvPr/>
              </p:nvGrpSpPr>
              <p:grpSpPr>
                <a:xfrm>
                  <a:off x="1616453" y="1474292"/>
                  <a:ext cx="300253" cy="341643"/>
                  <a:chOff x="1616453" y="1475379"/>
                  <a:chExt cx="300253" cy="341643"/>
                </a:xfrm>
              </p:grpSpPr>
              <p:sp>
                <p:nvSpPr>
                  <p:cNvPr id="5366" name="Google Shape;5366;p70"/>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0"/>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0"/>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0"/>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0"/>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0"/>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0"/>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3" name="Google Shape;5373;p70"/>
                  <p:cNvGrpSpPr/>
                  <p:nvPr/>
                </p:nvGrpSpPr>
                <p:grpSpPr>
                  <a:xfrm>
                    <a:off x="1839639" y="1475379"/>
                    <a:ext cx="77067" cy="341643"/>
                    <a:chOff x="1839639" y="1475379"/>
                    <a:chExt cx="77067" cy="341643"/>
                  </a:xfrm>
                </p:grpSpPr>
                <p:sp>
                  <p:nvSpPr>
                    <p:cNvPr id="5374" name="Google Shape;5374;p70"/>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0"/>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76" name="Google Shape;5376;p70"/>
              <p:cNvGrpSpPr/>
              <p:nvPr/>
            </p:nvGrpSpPr>
            <p:grpSpPr>
              <a:xfrm>
                <a:off x="1398451" y="2012951"/>
                <a:ext cx="518255" cy="340828"/>
                <a:chOff x="1398451" y="2012951"/>
                <a:chExt cx="518255" cy="340828"/>
              </a:xfrm>
            </p:grpSpPr>
            <p:sp>
              <p:nvSpPr>
                <p:cNvPr id="5377" name="Google Shape;5377;p70"/>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8" name="Google Shape;5378;p70"/>
                <p:cNvGrpSpPr/>
                <p:nvPr/>
              </p:nvGrpSpPr>
              <p:grpSpPr>
                <a:xfrm>
                  <a:off x="1616453" y="2012951"/>
                  <a:ext cx="300253" cy="340828"/>
                  <a:chOff x="1616453" y="2013538"/>
                  <a:chExt cx="300253" cy="340828"/>
                </a:xfrm>
              </p:grpSpPr>
              <p:sp>
                <p:nvSpPr>
                  <p:cNvPr id="5379" name="Google Shape;5379;p70"/>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0"/>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0"/>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0"/>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0"/>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0"/>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0"/>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6" name="Google Shape;5386;p70"/>
                  <p:cNvGrpSpPr/>
                  <p:nvPr/>
                </p:nvGrpSpPr>
                <p:grpSpPr>
                  <a:xfrm>
                    <a:off x="1839639" y="2013538"/>
                    <a:ext cx="77067" cy="340828"/>
                    <a:chOff x="1839639" y="2013538"/>
                    <a:chExt cx="77067" cy="340828"/>
                  </a:xfrm>
                </p:grpSpPr>
                <p:sp>
                  <p:nvSpPr>
                    <p:cNvPr id="5387" name="Google Shape;5387;p70"/>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0"/>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389" name="Google Shape;5389;p70"/>
          <p:cNvGrpSpPr/>
          <p:nvPr/>
        </p:nvGrpSpPr>
        <p:grpSpPr>
          <a:xfrm>
            <a:off x="724986" y="3605478"/>
            <a:ext cx="1368681" cy="682918"/>
            <a:chOff x="724986" y="3605478"/>
            <a:chExt cx="1368681" cy="682918"/>
          </a:xfrm>
        </p:grpSpPr>
        <p:grpSp>
          <p:nvGrpSpPr>
            <p:cNvPr id="5390" name="Google Shape;5390;p70"/>
            <p:cNvGrpSpPr/>
            <p:nvPr/>
          </p:nvGrpSpPr>
          <p:grpSpPr>
            <a:xfrm>
              <a:off x="1289102" y="3823629"/>
              <a:ext cx="240442" cy="250435"/>
              <a:chOff x="-165066" y="3843615"/>
              <a:chExt cx="221259" cy="230455"/>
            </a:xfrm>
          </p:grpSpPr>
          <p:sp>
            <p:nvSpPr>
              <p:cNvPr id="5391" name="Google Shape;5391;p70"/>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0"/>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0"/>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0"/>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0"/>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0"/>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0"/>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0"/>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0"/>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0"/>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0"/>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0"/>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0"/>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0"/>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0"/>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0"/>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0"/>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0"/>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0"/>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0"/>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70"/>
            <p:cNvGrpSpPr/>
            <p:nvPr/>
          </p:nvGrpSpPr>
          <p:grpSpPr>
            <a:xfrm>
              <a:off x="724986" y="3605478"/>
              <a:ext cx="1368681" cy="682918"/>
              <a:chOff x="724986" y="3605478"/>
              <a:chExt cx="1368681" cy="682918"/>
            </a:xfrm>
          </p:grpSpPr>
          <p:grpSp>
            <p:nvGrpSpPr>
              <p:cNvPr id="5412" name="Google Shape;5412;p70"/>
              <p:cNvGrpSpPr/>
              <p:nvPr/>
            </p:nvGrpSpPr>
            <p:grpSpPr>
              <a:xfrm>
                <a:off x="1498221" y="4047614"/>
                <a:ext cx="529172" cy="240783"/>
                <a:chOff x="1498221" y="4047614"/>
                <a:chExt cx="529172" cy="240783"/>
              </a:xfrm>
            </p:grpSpPr>
            <p:grpSp>
              <p:nvGrpSpPr>
                <p:cNvPr id="5413" name="Google Shape;5413;p70"/>
                <p:cNvGrpSpPr/>
                <p:nvPr/>
              </p:nvGrpSpPr>
              <p:grpSpPr>
                <a:xfrm>
                  <a:off x="1826655" y="4224370"/>
                  <a:ext cx="200738" cy="25631"/>
                  <a:chOff x="1826655" y="4224370"/>
                  <a:chExt cx="200738" cy="25631"/>
                </a:xfrm>
              </p:grpSpPr>
              <p:sp>
                <p:nvSpPr>
                  <p:cNvPr id="5414" name="Google Shape;5414;p70"/>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0"/>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6" name="Google Shape;5416;p70"/>
                <p:cNvGrpSpPr/>
                <p:nvPr/>
              </p:nvGrpSpPr>
              <p:grpSpPr>
                <a:xfrm>
                  <a:off x="1498221" y="4047614"/>
                  <a:ext cx="328444" cy="240783"/>
                  <a:chOff x="1498221" y="4047614"/>
                  <a:chExt cx="328444" cy="240783"/>
                </a:xfrm>
              </p:grpSpPr>
              <p:sp>
                <p:nvSpPr>
                  <p:cNvPr id="5417" name="Google Shape;5417;p70"/>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8" name="Google Shape;5418;p70"/>
                  <p:cNvGrpSpPr/>
                  <p:nvPr/>
                </p:nvGrpSpPr>
                <p:grpSpPr>
                  <a:xfrm>
                    <a:off x="1498221" y="4047614"/>
                    <a:ext cx="150566" cy="190416"/>
                    <a:chOff x="1498221" y="4047614"/>
                    <a:chExt cx="150566" cy="190416"/>
                  </a:xfrm>
                </p:grpSpPr>
                <p:sp>
                  <p:nvSpPr>
                    <p:cNvPr id="5419" name="Google Shape;5419;p70"/>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0"/>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21" name="Google Shape;5421;p70"/>
              <p:cNvGrpSpPr/>
              <p:nvPr/>
            </p:nvGrpSpPr>
            <p:grpSpPr>
              <a:xfrm>
                <a:off x="1560718" y="3800594"/>
                <a:ext cx="532948" cy="302090"/>
                <a:chOff x="1560718" y="3800594"/>
                <a:chExt cx="532948" cy="302090"/>
              </a:xfrm>
            </p:grpSpPr>
            <p:grpSp>
              <p:nvGrpSpPr>
                <p:cNvPr id="5422" name="Google Shape;5422;p70"/>
                <p:cNvGrpSpPr/>
                <p:nvPr/>
              </p:nvGrpSpPr>
              <p:grpSpPr>
                <a:xfrm>
                  <a:off x="1912179" y="3827344"/>
                  <a:ext cx="181487" cy="25631"/>
                  <a:chOff x="1912179" y="3827344"/>
                  <a:chExt cx="181487" cy="25631"/>
                </a:xfrm>
              </p:grpSpPr>
              <p:sp>
                <p:nvSpPr>
                  <p:cNvPr id="5423" name="Google Shape;5423;p70"/>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0"/>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70"/>
                <p:cNvGrpSpPr/>
                <p:nvPr/>
              </p:nvGrpSpPr>
              <p:grpSpPr>
                <a:xfrm>
                  <a:off x="1912179" y="4044505"/>
                  <a:ext cx="181487" cy="25622"/>
                  <a:chOff x="1912179" y="4044506"/>
                  <a:chExt cx="181487" cy="25622"/>
                </a:xfrm>
              </p:grpSpPr>
              <p:sp>
                <p:nvSpPr>
                  <p:cNvPr id="5426" name="Google Shape;5426;p70"/>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0"/>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70"/>
                <p:cNvGrpSpPr/>
                <p:nvPr/>
              </p:nvGrpSpPr>
              <p:grpSpPr>
                <a:xfrm>
                  <a:off x="1560718" y="3800594"/>
                  <a:ext cx="351472" cy="302090"/>
                  <a:chOff x="1560718" y="3800594"/>
                  <a:chExt cx="351472" cy="302090"/>
                </a:xfrm>
              </p:grpSpPr>
              <p:grpSp>
                <p:nvGrpSpPr>
                  <p:cNvPr id="5429" name="Google Shape;5429;p70"/>
                  <p:cNvGrpSpPr/>
                  <p:nvPr/>
                </p:nvGrpSpPr>
                <p:grpSpPr>
                  <a:xfrm>
                    <a:off x="1560718" y="3842857"/>
                    <a:ext cx="173586" cy="217131"/>
                    <a:chOff x="1560718" y="3842857"/>
                    <a:chExt cx="173586" cy="217131"/>
                  </a:xfrm>
                </p:grpSpPr>
                <p:sp>
                  <p:nvSpPr>
                    <p:cNvPr id="5430" name="Google Shape;5430;p70"/>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0"/>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0"/>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3" name="Google Shape;5433;p70"/>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0"/>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35" name="Google Shape;5435;p70"/>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6" name="Google Shape;5436;p70"/>
              <p:cNvGrpSpPr/>
              <p:nvPr/>
            </p:nvGrpSpPr>
            <p:grpSpPr>
              <a:xfrm>
                <a:off x="785350" y="3605478"/>
                <a:ext cx="535311" cy="249245"/>
                <a:chOff x="785350" y="3605478"/>
                <a:chExt cx="535311" cy="249245"/>
              </a:xfrm>
            </p:grpSpPr>
            <p:grpSp>
              <p:nvGrpSpPr>
                <p:cNvPr id="5437" name="Google Shape;5437;p70"/>
                <p:cNvGrpSpPr/>
                <p:nvPr/>
              </p:nvGrpSpPr>
              <p:grpSpPr>
                <a:xfrm>
                  <a:off x="785350" y="3605478"/>
                  <a:ext cx="376191" cy="102736"/>
                  <a:chOff x="785350" y="3605478"/>
                  <a:chExt cx="376191" cy="102736"/>
                </a:xfrm>
              </p:grpSpPr>
              <p:sp>
                <p:nvSpPr>
                  <p:cNvPr id="5438" name="Google Shape;5438;p70"/>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0"/>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0"/>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70"/>
                <p:cNvGrpSpPr/>
                <p:nvPr/>
              </p:nvGrpSpPr>
              <p:grpSpPr>
                <a:xfrm>
                  <a:off x="1161530" y="3655851"/>
                  <a:ext cx="159131" cy="198872"/>
                  <a:chOff x="1161530" y="3655851"/>
                  <a:chExt cx="159131" cy="198872"/>
                </a:xfrm>
              </p:grpSpPr>
              <p:sp>
                <p:nvSpPr>
                  <p:cNvPr id="5442" name="Google Shape;5442;p70"/>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0"/>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4" name="Google Shape;5444;p70"/>
              <p:cNvGrpSpPr/>
              <p:nvPr/>
            </p:nvGrpSpPr>
            <p:grpSpPr>
              <a:xfrm>
                <a:off x="785350" y="4047614"/>
                <a:ext cx="535311" cy="240783"/>
                <a:chOff x="785350" y="4047614"/>
                <a:chExt cx="535311" cy="240783"/>
              </a:xfrm>
            </p:grpSpPr>
            <p:grpSp>
              <p:nvGrpSpPr>
                <p:cNvPr id="5445" name="Google Shape;5445;p70"/>
                <p:cNvGrpSpPr/>
                <p:nvPr/>
              </p:nvGrpSpPr>
              <p:grpSpPr>
                <a:xfrm>
                  <a:off x="1161636" y="4047614"/>
                  <a:ext cx="159025" cy="190415"/>
                  <a:chOff x="1161636" y="4047614"/>
                  <a:chExt cx="159025" cy="190415"/>
                </a:xfrm>
              </p:grpSpPr>
              <p:sp>
                <p:nvSpPr>
                  <p:cNvPr id="5446" name="Google Shape;5446;p70"/>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0"/>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70"/>
                <p:cNvGrpSpPr/>
                <p:nvPr/>
              </p:nvGrpSpPr>
              <p:grpSpPr>
                <a:xfrm>
                  <a:off x="785350" y="4185661"/>
                  <a:ext cx="376191" cy="102736"/>
                  <a:chOff x="785350" y="4185661"/>
                  <a:chExt cx="376191" cy="102736"/>
                </a:xfrm>
              </p:grpSpPr>
              <p:sp>
                <p:nvSpPr>
                  <p:cNvPr id="5449" name="Google Shape;5449;p70"/>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0"/>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0"/>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2" name="Google Shape;5452;p70"/>
              <p:cNvGrpSpPr/>
              <p:nvPr/>
            </p:nvGrpSpPr>
            <p:grpSpPr>
              <a:xfrm>
                <a:off x="1501054" y="3605478"/>
                <a:ext cx="526340" cy="249240"/>
                <a:chOff x="1501054" y="3605478"/>
                <a:chExt cx="526340" cy="249240"/>
              </a:xfrm>
            </p:grpSpPr>
            <p:grpSp>
              <p:nvGrpSpPr>
                <p:cNvPr id="5453" name="Google Shape;5453;p70"/>
                <p:cNvGrpSpPr/>
                <p:nvPr/>
              </p:nvGrpSpPr>
              <p:grpSpPr>
                <a:xfrm>
                  <a:off x="1834208" y="3643867"/>
                  <a:ext cx="193185" cy="25622"/>
                  <a:chOff x="1834208" y="3643867"/>
                  <a:chExt cx="193185" cy="25622"/>
                </a:xfrm>
              </p:grpSpPr>
              <p:sp>
                <p:nvSpPr>
                  <p:cNvPr id="5454" name="Google Shape;5454;p70"/>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0"/>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70"/>
                <p:cNvGrpSpPr/>
                <p:nvPr/>
              </p:nvGrpSpPr>
              <p:grpSpPr>
                <a:xfrm>
                  <a:off x="1501054" y="3605478"/>
                  <a:ext cx="333165" cy="249240"/>
                  <a:chOff x="1501054" y="3605478"/>
                  <a:chExt cx="333165" cy="249240"/>
                </a:xfrm>
              </p:grpSpPr>
              <p:sp>
                <p:nvSpPr>
                  <p:cNvPr id="5457" name="Google Shape;5457;p70"/>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8" name="Google Shape;5458;p70"/>
                  <p:cNvGrpSpPr/>
                  <p:nvPr/>
                </p:nvGrpSpPr>
                <p:grpSpPr>
                  <a:xfrm>
                    <a:off x="1501054" y="3655851"/>
                    <a:ext cx="155286" cy="198867"/>
                    <a:chOff x="1501054" y="3655851"/>
                    <a:chExt cx="155286" cy="198867"/>
                  </a:xfrm>
                </p:grpSpPr>
                <p:sp>
                  <p:nvSpPr>
                    <p:cNvPr id="5459" name="Google Shape;5459;p70"/>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0"/>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61" name="Google Shape;5461;p70"/>
              <p:cNvGrpSpPr/>
              <p:nvPr/>
            </p:nvGrpSpPr>
            <p:grpSpPr>
              <a:xfrm>
                <a:off x="724986" y="3800594"/>
                <a:ext cx="532950" cy="302090"/>
                <a:chOff x="724986" y="3800594"/>
                <a:chExt cx="532950" cy="302090"/>
              </a:xfrm>
            </p:grpSpPr>
            <p:grpSp>
              <p:nvGrpSpPr>
                <p:cNvPr id="5462" name="Google Shape;5462;p70"/>
                <p:cNvGrpSpPr/>
                <p:nvPr/>
              </p:nvGrpSpPr>
              <p:grpSpPr>
                <a:xfrm>
                  <a:off x="724986" y="4044367"/>
                  <a:ext cx="181314" cy="25626"/>
                  <a:chOff x="724986" y="4044367"/>
                  <a:chExt cx="181314" cy="25626"/>
                </a:xfrm>
              </p:grpSpPr>
              <p:sp>
                <p:nvSpPr>
                  <p:cNvPr id="5463" name="Google Shape;5463;p70"/>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0"/>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5" name="Google Shape;5465;p70"/>
                <p:cNvGrpSpPr/>
                <p:nvPr/>
              </p:nvGrpSpPr>
              <p:grpSpPr>
                <a:xfrm>
                  <a:off x="906290" y="3800594"/>
                  <a:ext cx="351646" cy="302090"/>
                  <a:chOff x="906290" y="3800594"/>
                  <a:chExt cx="351646" cy="302090"/>
                </a:xfrm>
              </p:grpSpPr>
              <p:grpSp>
                <p:nvGrpSpPr>
                  <p:cNvPr id="5466" name="Google Shape;5466;p70"/>
                  <p:cNvGrpSpPr/>
                  <p:nvPr/>
                </p:nvGrpSpPr>
                <p:grpSpPr>
                  <a:xfrm>
                    <a:off x="1084172" y="3842857"/>
                    <a:ext cx="173764" cy="217131"/>
                    <a:chOff x="1084172" y="3842857"/>
                    <a:chExt cx="173764" cy="217131"/>
                  </a:xfrm>
                </p:grpSpPr>
                <p:grpSp>
                  <p:nvGrpSpPr>
                    <p:cNvPr id="5467" name="Google Shape;5467;p70"/>
                    <p:cNvGrpSpPr/>
                    <p:nvPr/>
                  </p:nvGrpSpPr>
                  <p:grpSpPr>
                    <a:xfrm>
                      <a:off x="1156862" y="3936509"/>
                      <a:ext cx="101073" cy="25622"/>
                      <a:chOff x="1156862" y="3936509"/>
                      <a:chExt cx="101073" cy="25622"/>
                    </a:xfrm>
                  </p:grpSpPr>
                  <p:sp>
                    <p:nvSpPr>
                      <p:cNvPr id="5468" name="Google Shape;5468;p70"/>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0"/>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0" name="Google Shape;5470;p70"/>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1" name="Google Shape;5471;p70"/>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0"/>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3" name="Google Shape;5473;p70"/>
                <p:cNvGrpSpPr/>
                <p:nvPr/>
              </p:nvGrpSpPr>
              <p:grpSpPr>
                <a:xfrm>
                  <a:off x="724986" y="3830189"/>
                  <a:ext cx="189533" cy="25626"/>
                  <a:chOff x="724986" y="3830189"/>
                  <a:chExt cx="189533" cy="25626"/>
                </a:xfrm>
              </p:grpSpPr>
              <p:sp>
                <p:nvSpPr>
                  <p:cNvPr id="5474" name="Google Shape;5474;p70"/>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0"/>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476" name="Google Shape;5476;p70"/>
          <p:cNvGrpSpPr/>
          <p:nvPr/>
        </p:nvGrpSpPr>
        <p:grpSpPr>
          <a:xfrm>
            <a:off x="2253298" y="2455640"/>
            <a:ext cx="948701" cy="935378"/>
            <a:chOff x="2253298" y="2428317"/>
            <a:chExt cx="948701" cy="935378"/>
          </a:xfrm>
        </p:grpSpPr>
        <p:sp>
          <p:nvSpPr>
            <p:cNvPr id="5477" name="Google Shape;5477;p70"/>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0"/>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0"/>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0"/>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0"/>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0"/>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0"/>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0"/>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0"/>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0"/>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0"/>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0"/>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0"/>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0"/>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0"/>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0"/>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0"/>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0"/>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0"/>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0"/>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0"/>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0"/>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0"/>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0"/>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0"/>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0"/>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0"/>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0"/>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0"/>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0"/>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0"/>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0"/>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0"/>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3" name="Shape 5513"/>
        <p:cNvGrpSpPr/>
        <p:nvPr/>
      </p:nvGrpSpPr>
      <p:grpSpPr>
        <a:xfrm>
          <a:off x="0" y="0"/>
          <a:ext cx="0" cy="0"/>
          <a:chOff x="0" y="0"/>
          <a:chExt cx="0" cy="0"/>
        </a:xfrm>
      </p:grpSpPr>
      <p:grpSp>
        <p:nvGrpSpPr>
          <p:cNvPr id="5514" name="Google Shape;5514;p71"/>
          <p:cNvGrpSpPr/>
          <p:nvPr/>
        </p:nvGrpSpPr>
        <p:grpSpPr>
          <a:xfrm>
            <a:off x="3353582" y="1145627"/>
            <a:ext cx="2363393" cy="1017867"/>
            <a:chOff x="3292400" y="1219146"/>
            <a:chExt cx="2615240" cy="1110239"/>
          </a:xfrm>
        </p:grpSpPr>
        <p:sp>
          <p:nvSpPr>
            <p:cNvPr id="5515" name="Google Shape;5515;p71"/>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516" name="Google Shape;5516;p71"/>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17" name="Google Shape;5517;p71"/>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518" name="Google Shape;5518;p71"/>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519" name="Google Shape;5519;p71"/>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520" name="Google Shape;5520;p71"/>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521" name="Google Shape;5521;p71"/>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522" name="Google Shape;5522;p71"/>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523" name="Google Shape;5523;p71"/>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524" name="Google Shape;5524;p71"/>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525" name="Google Shape;5525;p71"/>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526" name="Google Shape;5526;p71"/>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527" name="Google Shape;5527;p71"/>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528" name="Google Shape;5528;p71"/>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529" name="Google Shape;5529;p71"/>
            <p:cNvGrpSpPr/>
            <p:nvPr/>
          </p:nvGrpSpPr>
          <p:grpSpPr>
            <a:xfrm>
              <a:off x="3748438" y="1378608"/>
              <a:ext cx="2159202" cy="903971"/>
              <a:chOff x="1683525" y="2179850"/>
              <a:chExt cx="4519050" cy="2134525"/>
            </a:xfrm>
          </p:grpSpPr>
          <p:sp>
            <p:nvSpPr>
              <p:cNvPr id="5530" name="Google Shape;5530;p7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31" name="Google Shape;5531;p7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32" name="Google Shape;5532;p7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33" name="Google Shape;5533;p7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34" name="Google Shape;5534;p7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35" name="Google Shape;5535;p7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36" name="Google Shape;5536;p7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37" name="Google Shape;5537;p7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38" name="Google Shape;5538;p7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39" name="Google Shape;5539;p7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40" name="Google Shape;5540;p7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541" name="Google Shape;5541;p7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542" name="Google Shape;5542;p71"/>
          <p:cNvGraphicFramePr/>
          <p:nvPr/>
        </p:nvGraphicFramePr>
        <p:xfrm>
          <a:off x="5949675" y="2323100"/>
          <a:ext cx="3000000" cy="3000000"/>
        </p:xfrm>
        <a:graphic>
          <a:graphicData uri="http://schemas.openxmlformats.org/drawingml/2006/table">
            <a:tbl>
              <a:tblPr>
                <a:noFill/>
                <a:tableStyleId>{FEAD09BA-0FC0-4F63-8E72-1FB67CC66760}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543" name="Google Shape;5543;p71"/>
          <p:cNvGrpSpPr/>
          <p:nvPr/>
        </p:nvGrpSpPr>
        <p:grpSpPr>
          <a:xfrm>
            <a:off x="5926924" y="3381697"/>
            <a:ext cx="2519825" cy="1001454"/>
            <a:chOff x="1906114" y="789980"/>
            <a:chExt cx="1487676" cy="606868"/>
          </a:xfrm>
        </p:grpSpPr>
        <p:cxnSp>
          <p:nvCxnSpPr>
            <p:cNvPr id="5544" name="Google Shape;5544;p7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545" name="Google Shape;5545;p7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546" name="Google Shape;5546;p7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547" name="Google Shape;5547;p71"/>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548" name="Google Shape;5548;p71"/>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549" name="Google Shape;5549;p71"/>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550" name="Google Shape;5550;p71"/>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551" name="Google Shape;5551;p7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1"/>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558" name="Google Shape;5558;p71"/>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559" name="Google Shape;5559;p71"/>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560" name="Google Shape;5560;p7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71"/>
          <p:cNvGrpSpPr/>
          <p:nvPr/>
        </p:nvGrpSpPr>
        <p:grpSpPr>
          <a:xfrm>
            <a:off x="726399" y="1190655"/>
            <a:ext cx="2394370" cy="976502"/>
            <a:chOff x="749309" y="1112739"/>
            <a:chExt cx="2371603" cy="976502"/>
          </a:xfrm>
        </p:grpSpPr>
        <p:sp>
          <p:nvSpPr>
            <p:cNvPr id="5562" name="Google Shape;5562;p71"/>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1"/>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1"/>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1"/>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1"/>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1"/>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1"/>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1"/>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1"/>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1"/>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1"/>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1"/>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1"/>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1"/>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1"/>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1"/>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1"/>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1"/>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1"/>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1"/>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1"/>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1"/>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1"/>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1"/>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1"/>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1"/>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1"/>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1"/>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594" name="Google Shape;5594;p71"/>
          <p:cNvGraphicFramePr/>
          <p:nvPr/>
        </p:nvGraphicFramePr>
        <p:xfrm>
          <a:off x="5949700" y="1188950"/>
          <a:ext cx="3000000" cy="3000000"/>
        </p:xfrm>
        <a:graphic>
          <a:graphicData uri="http://schemas.openxmlformats.org/drawingml/2006/table">
            <a:tbl>
              <a:tblPr>
                <a:noFill/>
                <a:tableStyleId>{FEAD09BA-0FC0-4F63-8E72-1FB67CC66760}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595" name="Google Shape;5595;p71"/>
          <p:cNvGraphicFramePr/>
          <p:nvPr/>
        </p:nvGraphicFramePr>
        <p:xfrm>
          <a:off x="3356413" y="2323100"/>
          <a:ext cx="3000000" cy="3000000"/>
        </p:xfrm>
        <a:graphic>
          <a:graphicData uri="http://schemas.openxmlformats.org/drawingml/2006/table">
            <a:tbl>
              <a:tblPr>
                <a:noFill/>
                <a:tableStyleId>{FEAD09BA-0FC0-4F63-8E72-1FB67CC66760}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596" name="Google Shape;5596;p71"/>
          <p:cNvGrpSpPr/>
          <p:nvPr/>
        </p:nvGrpSpPr>
        <p:grpSpPr>
          <a:xfrm>
            <a:off x="4100342" y="2709743"/>
            <a:ext cx="1517436" cy="74460"/>
            <a:chOff x="3980086" y="2804397"/>
            <a:chExt cx="1227600" cy="66900"/>
          </a:xfrm>
        </p:grpSpPr>
        <p:sp>
          <p:nvSpPr>
            <p:cNvPr id="5597" name="Google Shape;5597;p7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71"/>
          <p:cNvGrpSpPr/>
          <p:nvPr/>
        </p:nvGrpSpPr>
        <p:grpSpPr>
          <a:xfrm>
            <a:off x="4725406" y="3002330"/>
            <a:ext cx="892956" cy="74460"/>
            <a:chOff x="3980086" y="2804397"/>
            <a:chExt cx="1227600" cy="66900"/>
          </a:xfrm>
        </p:grpSpPr>
        <p:sp>
          <p:nvSpPr>
            <p:cNvPr id="5600" name="Google Shape;5600;p7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71"/>
          <p:cNvGrpSpPr/>
          <p:nvPr/>
        </p:nvGrpSpPr>
        <p:grpSpPr>
          <a:xfrm>
            <a:off x="3358498" y="3361213"/>
            <a:ext cx="2363244" cy="1005943"/>
            <a:chOff x="3358415" y="3361302"/>
            <a:chExt cx="2363244" cy="1024695"/>
          </a:xfrm>
        </p:grpSpPr>
        <p:grpSp>
          <p:nvGrpSpPr>
            <p:cNvPr id="5603" name="Google Shape;5603;p71"/>
            <p:cNvGrpSpPr/>
            <p:nvPr/>
          </p:nvGrpSpPr>
          <p:grpSpPr>
            <a:xfrm>
              <a:off x="3358415" y="3361302"/>
              <a:ext cx="441300" cy="1024695"/>
              <a:chOff x="3358415" y="3361302"/>
              <a:chExt cx="441300" cy="1024695"/>
            </a:xfrm>
          </p:grpSpPr>
          <p:sp>
            <p:nvSpPr>
              <p:cNvPr id="5604" name="Google Shape;5604;p71"/>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1"/>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1"/>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1"/>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1"/>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1"/>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71"/>
            <p:cNvGrpSpPr/>
            <p:nvPr/>
          </p:nvGrpSpPr>
          <p:grpSpPr>
            <a:xfrm>
              <a:off x="3838901" y="3361302"/>
              <a:ext cx="441300" cy="1024695"/>
              <a:chOff x="3838901" y="3361302"/>
              <a:chExt cx="441300" cy="1024695"/>
            </a:xfrm>
          </p:grpSpPr>
          <p:sp>
            <p:nvSpPr>
              <p:cNvPr id="5611" name="Google Shape;5611;p71"/>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1"/>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1"/>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1"/>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1"/>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1"/>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7" name="Google Shape;5617;p71"/>
            <p:cNvGrpSpPr/>
            <p:nvPr/>
          </p:nvGrpSpPr>
          <p:grpSpPr>
            <a:xfrm>
              <a:off x="4319387" y="3361302"/>
              <a:ext cx="441300" cy="1024695"/>
              <a:chOff x="4319387" y="3361302"/>
              <a:chExt cx="441300" cy="1024695"/>
            </a:xfrm>
          </p:grpSpPr>
          <p:sp>
            <p:nvSpPr>
              <p:cNvPr id="5618" name="Google Shape;5618;p71"/>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1"/>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1"/>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1"/>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1"/>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1"/>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71"/>
            <p:cNvGrpSpPr/>
            <p:nvPr/>
          </p:nvGrpSpPr>
          <p:grpSpPr>
            <a:xfrm>
              <a:off x="4799873" y="3361302"/>
              <a:ext cx="441300" cy="1024695"/>
              <a:chOff x="4799873" y="3361302"/>
              <a:chExt cx="441300" cy="1024695"/>
            </a:xfrm>
          </p:grpSpPr>
          <p:sp>
            <p:nvSpPr>
              <p:cNvPr id="5625" name="Google Shape;5625;p71"/>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1"/>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1"/>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1"/>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1"/>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1"/>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71"/>
            <p:cNvGrpSpPr/>
            <p:nvPr/>
          </p:nvGrpSpPr>
          <p:grpSpPr>
            <a:xfrm>
              <a:off x="5280360" y="3361302"/>
              <a:ext cx="441300" cy="1024695"/>
              <a:chOff x="5280360" y="3361302"/>
              <a:chExt cx="441300" cy="1024695"/>
            </a:xfrm>
          </p:grpSpPr>
          <p:sp>
            <p:nvSpPr>
              <p:cNvPr id="5632" name="Google Shape;5632;p71"/>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1"/>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1"/>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1"/>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1"/>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1"/>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638" name="Google Shape;5638;p71"/>
          <p:cNvGraphicFramePr/>
          <p:nvPr/>
        </p:nvGraphicFramePr>
        <p:xfrm>
          <a:off x="724925" y="2323100"/>
          <a:ext cx="3000000" cy="3000000"/>
        </p:xfrm>
        <a:graphic>
          <a:graphicData uri="http://schemas.openxmlformats.org/drawingml/2006/table">
            <a:tbl>
              <a:tblPr>
                <a:noFill/>
                <a:tableStyleId>{FEAD09BA-0FC0-4F63-8E72-1FB67CC66760}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639" name="Google Shape;5639;p71"/>
          <p:cNvGrpSpPr/>
          <p:nvPr/>
        </p:nvGrpSpPr>
        <p:grpSpPr>
          <a:xfrm>
            <a:off x="726450" y="3372825"/>
            <a:ext cx="2403614" cy="1005900"/>
            <a:chOff x="726450" y="3372825"/>
            <a:chExt cx="2403614" cy="1005900"/>
          </a:xfrm>
        </p:grpSpPr>
        <p:grpSp>
          <p:nvGrpSpPr>
            <p:cNvPr id="5640" name="Google Shape;5640;p71"/>
            <p:cNvGrpSpPr/>
            <p:nvPr/>
          </p:nvGrpSpPr>
          <p:grpSpPr>
            <a:xfrm>
              <a:off x="726450" y="3696000"/>
              <a:ext cx="2403614" cy="500898"/>
              <a:chOff x="726450" y="3696000"/>
              <a:chExt cx="2403614" cy="500898"/>
            </a:xfrm>
          </p:grpSpPr>
          <p:sp>
            <p:nvSpPr>
              <p:cNvPr id="5641" name="Google Shape;5641;p71"/>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42" name="Google Shape;5642;p71"/>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643" name="Google Shape;5643;p71"/>
            <p:cNvGrpSpPr/>
            <p:nvPr/>
          </p:nvGrpSpPr>
          <p:grpSpPr>
            <a:xfrm>
              <a:off x="1348050" y="3372825"/>
              <a:ext cx="1720425" cy="1005900"/>
              <a:chOff x="1348050" y="3372825"/>
              <a:chExt cx="1720425" cy="1005900"/>
            </a:xfrm>
          </p:grpSpPr>
          <p:sp>
            <p:nvSpPr>
              <p:cNvPr id="5644" name="Google Shape;5644;p71"/>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45" name="Google Shape;5645;p71"/>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46" name="Google Shape;5646;p71"/>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47" name="Google Shape;5647;p71"/>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48" name="Google Shape;5648;p71"/>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649" name="Google Shape;5649;p71"/>
            <p:cNvGrpSpPr/>
            <p:nvPr/>
          </p:nvGrpSpPr>
          <p:grpSpPr>
            <a:xfrm>
              <a:off x="1455707" y="3731058"/>
              <a:ext cx="1491150" cy="417657"/>
              <a:chOff x="1455707" y="3731058"/>
              <a:chExt cx="1491150" cy="417657"/>
            </a:xfrm>
          </p:grpSpPr>
          <p:grpSp>
            <p:nvGrpSpPr>
              <p:cNvPr id="5650" name="Google Shape;5650;p71"/>
              <p:cNvGrpSpPr/>
              <p:nvPr/>
            </p:nvGrpSpPr>
            <p:grpSpPr>
              <a:xfrm>
                <a:off x="1472938" y="3745828"/>
                <a:ext cx="72126" cy="53788"/>
                <a:chOff x="1472938" y="3745828"/>
                <a:chExt cx="72126" cy="53788"/>
              </a:xfrm>
            </p:grpSpPr>
            <p:sp>
              <p:nvSpPr>
                <p:cNvPr id="5651" name="Google Shape;5651;p71"/>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1"/>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71"/>
              <p:cNvGrpSpPr/>
              <p:nvPr/>
            </p:nvGrpSpPr>
            <p:grpSpPr>
              <a:xfrm>
                <a:off x="1819181" y="4089633"/>
                <a:ext cx="72126" cy="53788"/>
                <a:chOff x="1819181" y="4089633"/>
                <a:chExt cx="72126" cy="53788"/>
              </a:xfrm>
            </p:grpSpPr>
            <p:sp>
              <p:nvSpPr>
                <p:cNvPr id="5654" name="Google Shape;5654;p71"/>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1"/>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71"/>
              <p:cNvGrpSpPr/>
              <p:nvPr/>
            </p:nvGrpSpPr>
            <p:grpSpPr>
              <a:xfrm>
                <a:off x="1455707" y="4084171"/>
                <a:ext cx="64321" cy="64544"/>
                <a:chOff x="1455707" y="4084171"/>
                <a:chExt cx="64321" cy="64544"/>
              </a:xfrm>
            </p:grpSpPr>
            <p:sp>
              <p:nvSpPr>
                <p:cNvPr id="5657" name="Google Shape;5657;p71"/>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1"/>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71"/>
              <p:cNvGrpSpPr/>
              <p:nvPr/>
            </p:nvGrpSpPr>
            <p:grpSpPr>
              <a:xfrm>
                <a:off x="1818610" y="3731058"/>
                <a:ext cx="64321" cy="64544"/>
                <a:chOff x="1818610" y="3731058"/>
                <a:chExt cx="64321" cy="64544"/>
              </a:xfrm>
            </p:grpSpPr>
            <p:sp>
              <p:nvSpPr>
                <p:cNvPr id="5660" name="Google Shape;5660;p71"/>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1"/>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71"/>
              <p:cNvGrpSpPr/>
              <p:nvPr/>
            </p:nvGrpSpPr>
            <p:grpSpPr>
              <a:xfrm>
                <a:off x="2172491" y="4089633"/>
                <a:ext cx="72126" cy="53788"/>
                <a:chOff x="2172491" y="4089633"/>
                <a:chExt cx="72126" cy="53788"/>
              </a:xfrm>
            </p:grpSpPr>
            <p:sp>
              <p:nvSpPr>
                <p:cNvPr id="5663" name="Google Shape;5663;p71"/>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1"/>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71"/>
              <p:cNvGrpSpPr/>
              <p:nvPr/>
            </p:nvGrpSpPr>
            <p:grpSpPr>
              <a:xfrm>
                <a:off x="2171920" y="3731058"/>
                <a:ext cx="64321" cy="64544"/>
                <a:chOff x="2171920" y="3731058"/>
                <a:chExt cx="64321" cy="64544"/>
              </a:xfrm>
            </p:grpSpPr>
            <p:sp>
              <p:nvSpPr>
                <p:cNvPr id="5666" name="Google Shape;5666;p71"/>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1"/>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71"/>
              <p:cNvGrpSpPr/>
              <p:nvPr/>
            </p:nvGrpSpPr>
            <p:grpSpPr>
              <a:xfrm>
                <a:off x="2874730" y="3745828"/>
                <a:ext cx="72126" cy="53788"/>
                <a:chOff x="2874730" y="3745828"/>
                <a:chExt cx="72126" cy="53788"/>
              </a:xfrm>
            </p:grpSpPr>
            <p:sp>
              <p:nvSpPr>
                <p:cNvPr id="5669" name="Google Shape;5669;p71"/>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1"/>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71"/>
              <p:cNvGrpSpPr/>
              <p:nvPr/>
            </p:nvGrpSpPr>
            <p:grpSpPr>
              <a:xfrm>
                <a:off x="2878589" y="4081481"/>
                <a:ext cx="64321" cy="64544"/>
                <a:chOff x="2878589" y="4081481"/>
                <a:chExt cx="64321" cy="64544"/>
              </a:xfrm>
            </p:grpSpPr>
            <p:sp>
              <p:nvSpPr>
                <p:cNvPr id="5672" name="Google Shape;5672;p71"/>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1"/>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71"/>
              <p:cNvGrpSpPr/>
              <p:nvPr/>
            </p:nvGrpSpPr>
            <p:grpSpPr>
              <a:xfrm>
                <a:off x="2525796" y="4089633"/>
                <a:ext cx="72126" cy="53788"/>
                <a:chOff x="2525796" y="4089633"/>
                <a:chExt cx="72126" cy="53788"/>
              </a:xfrm>
            </p:grpSpPr>
            <p:sp>
              <p:nvSpPr>
                <p:cNvPr id="5675" name="Google Shape;5675;p71"/>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1"/>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71"/>
              <p:cNvGrpSpPr/>
              <p:nvPr/>
            </p:nvGrpSpPr>
            <p:grpSpPr>
              <a:xfrm>
                <a:off x="2525225" y="3731058"/>
                <a:ext cx="64321" cy="64544"/>
                <a:chOff x="2525225" y="3731058"/>
                <a:chExt cx="64321" cy="64544"/>
              </a:xfrm>
            </p:grpSpPr>
            <p:sp>
              <p:nvSpPr>
                <p:cNvPr id="5678" name="Google Shape;5678;p71"/>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1"/>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3" name="Shape 5683"/>
        <p:cNvGrpSpPr/>
        <p:nvPr/>
      </p:nvGrpSpPr>
      <p:grpSpPr>
        <a:xfrm>
          <a:off x="0" y="0"/>
          <a:ext cx="0" cy="0"/>
          <a:chOff x="0" y="0"/>
          <a:chExt cx="0" cy="0"/>
        </a:xfrm>
      </p:grpSpPr>
      <p:grpSp>
        <p:nvGrpSpPr>
          <p:cNvPr id="5684" name="Google Shape;5684;p72"/>
          <p:cNvGrpSpPr/>
          <p:nvPr/>
        </p:nvGrpSpPr>
        <p:grpSpPr>
          <a:xfrm>
            <a:off x="732428" y="1171356"/>
            <a:ext cx="845921" cy="690752"/>
            <a:chOff x="732428" y="1198513"/>
            <a:chExt cx="845921" cy="690752"/>
          </a:xfrm>
        </p:grpSpPr>
        <p:grpSp>
          <p:nvGrpSpPr>
            <p:cNvPr id="5685" name="Google Shape;5685;p72"/>
            <p:cNvGrpSpPr/>
            <p:nvPr/>
          </p:nvGrpSpPr>
          <p:grpSpPr>
            <a:xfrm>
              <a:off x="823030" y="1198513"/>
              <a:ext cx="755319" cy="690752"/>
              <a:chOff x="823030" y="1198513"/>
              <a:chExt cx="755319" cy="690752"/>
            </a:xfrm>
          </p:grpSpPr>
          <p:sp>
            <p:nvSpPr>
              <p:cNvPr id="5686" name="Google Shape;5686;p72"/>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2"/>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72"/>
            <p:cNvGrpSpPr/>
            <p:nvPr/>
          </p:nvGrpSpPr>
          <p:grpSpPr>
            <a:xfrm>
              <a:off x="732428" y="1239937"/>
              <a:ext cx="739912" cy="607886"/>
              <a:chOff x="732428" y="1239937"/>
              <a:chExt cx="739912" cy="607886"/>
            </a:xfrm>
          </p:grpSpPr>
          <p:sp>
            <p:nvSpPr>
              <p:cNvPr id="5689" name="Google Shape;5689;p72"/>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2"/>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72"/>
            <p:cNvGrpSpPr/>
            <p:nvPr/>
          </p:nvGrpSpPr>
          <p:grpSpPr>
            <a:xfrm>
              <a:off x="732428" y="1277018"/>
              <a:ext cx="702832" cy="533758"/>
              <a:chOff x="732428" y="1277018"/>
              <a:chExt cx="702832" cy="533758"/>
            </a:xfrm>
          </p:grpSpPr>
          <p:sp>
            <p:nvSpPr>
              <p:cNvPr id="5692" name="Google Shape;5692;p72"/>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2"/>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72"/>
            <p:cNvGrpSpPr/>
            <p:nvPr/>
          </p:nvGrpSpPr>
          <p:grpSpPr>
            <a:xfrm>
              <a:off x="931170" y="1306653"/>
              <a:ext cx="647179" cy="474455"/>
              <a:chOff x="931170" y="1306653"/>
              <a:chExt cx="647179" cy="474455"/>
            </a:xfrm>
          </p:grpSpPr>
          <p:sp>
            <p:nvSpPr>
              <p:cNvPr id="5695" name="Google Shape;5695;p72"/>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2"/>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7" name="Google Shape;5697;p72"/>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72"/>
          <p:cNvGrpSpPr/>
          <p:nvPr/>
        </p:nvGrpSpPr>
        <p:grpSpPr>
          <a:xfrm>
            <a:off x="3964037" y="1171363"/>
            <a:ext cx="634656" cy="699982"/>
            <a:chOff x="5985650" y="2860025"/>
            <a:chExt cx="1396075" cy="1539775"/>
          </a:xfrm>
        </p:grpSpPr>
        <p:sp>
          <p:nvSpPr>
            <p:cNvPr id="5699" name="Google Shape;5699;p72"/>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2"/>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2"/>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2"/>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2"/>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2"/>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2"/>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2"/>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2"/>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2"/>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2"/>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2"/>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2"/>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2"/>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2"/>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2"/>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2"/>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2"/>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2"/>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2"/>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2"/>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2"/>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2"/>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2"/>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2"/>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2"/>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2"/>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2"/>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2"/>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2"/>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2"/>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2"/>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1" name="Google Shape;5731;p72"/>
          <p:cNvGrpSpPr/>
          <p:nvPr/>
        </p:nvGrpSpPr>
        <p:grpSpPr>
          <a:xfrm>
            <a:off x="4719687" y="1171356"/>
            <a:ext cx="725845" cy="699975"/>
            <a:chOff x="4249973" y="1201875"/>
            <a:chExt cx="1958568" cy="1888762"/>
          </a:xfrm>
        </p:grpSpPr>
        <p:sp>
          <p:nvSpPr>
            <p:cNvPr id="5732" name="Google Shape;5732;p72"/>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3" name="Google Shape;5733;p72"/>
            <p:cNvGrpSpPr/>
            <p:nvPr/>
          </p:nvGrpSpPr>
          <p:grpSpPr>
            <a:xfrm>
              <a:off x="5853086" y="1789142"/>
              <a:ext cx="355454" cy="1048099"/>
              <a:chOff x="5576108" y="2016725"/>
              <a:chExt cx="565200" cy="1666560"/>
            </a:xfrm>
          </p:grpSpPr>
          <p:sp>
            <p:nvSpPr>
              <p:cNvPr id="5734" name="Google Shape;5734;p72"/>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35" name="Google Shape;5735;p7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72"/>
            <p:cNvGrpSpPr/>
            <p:nvPr/>
          </p:nvGrpSpPr>
          <p:grpSpPr>
            <a:xfrm>
              <a:off x="4869455" y="2691676"/>
              <a:ext cx="1013897" cy="398961"/>
              <a:chOff x="4012057" y="3451825"/>
              <a:chExt cx="1612175" cy="634379"/>
            </a:xfrm>
          </p:grpSpPr>
          <p:sp>
            <p:nvSpPr>
              <p:cNvPr id="5737" name="Google Shape;5737;p72"/>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38" name="Google Shape;5738;p7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72"/>
            <p:cNvGrpSpPr/>
            <p:nvPr/>
          </p:nvGrpSpPr>
          <p:grpSpPr>
            <a:xfrm>
              <a:off x="4276937" y="2155961"/>
              <a:ext cx="651965" cy="891358"/>
              <a:chOff x="3069908" y="2599997"/>
              <a:chExt cx="1036675" cy="1417328"/>
            </a:xfrm>
          </p:grpSpPr>
          <p:sp>
            <p:nvSpPr>
              <p:cNvPr id="5740" name="Google Shape;5740;p72"/>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41" name="Google Shape;5741;p7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72"/>
            <p:cNvGrpSpPr/>
            <p:nvPr/>
          </p:nvGrpSpPr>
          <p:grpSpPr>
            <a:xfrm>
              <a:off x="5054918" y="1201875"/>
              <a:ext cx="999548" cy="602711"/>
              <a:chOff x="4306958" y="1082925"/>
              <a:chExt cx="1589359" cy="958358"/>
            </a:xfrm>
          </p:grpSpPr>
          <p:sp>
            <p:nvSpPr>
              <p:cNvPr id="5743" name="Google Shape;5743;p72"/>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44" name="Google Shape;5744;p7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72"/>
            <p:cNvGrpSpPr/>
            <p:nvPr/>
          </p:nvGrpSpPr>
          <p:grpSpPr>
            <a:xfrm>
              <a:off x="4249973" y="1303451"/>
              <a:ext cx="799317" cy="841334"/>
              <a:chOff x="3027033" y="1244439"/>
              <a:chExt cx="1270977" cy="1337786"/>
            </a:xfrm>
          </p:grpSpPr>
          <p:sp>
            <p:nvSpPr>
              <p:cNvPr id="5746" name="Google Shape;5746;p72"/>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47" name="Google Shape;5747;p7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8" name="Google Shape;5748;p72"/>
          <p:cNvGrpSpPr/>
          <p:nvPr/>
        </p:nvGrpSpPr>
        <p:grpSpPr>
          <a:xfrm>
            <a:off x="4072551" y="2058137"/>
            <a:ext cx="750769" cy="683784"/>
            <a:chOff x="4204684" y="2104422"/>
            <a:chExt cx="699822" cy="637382"/>
          </a:xfrm>
        </p:grpSpPr>
        <p:grpSp>
          <p:nvGrpSpPr>
            <p:cNvPr id="5749" name="Google Shape;5749;p72"/>
            <p:cNvGrpSpPr/>
            <p:nvPr/>
          </p:nvGrpSpPr>
          <p:grpSpPr>
            <a:xfrm>
              <a:off x="4204684" y="2430067"/>
              <a:ext cx="342957" cy="311738"/>
              <a:chOff x="4204684" y="2430067"/>
              <a:chExt cx="342957" cy="311738"/>
            </a:xfrm>
          </p:grpSpPr>
          <p:sp>
            <p:nvSpPr>
              <p:cNvPr id="5750" name="Google Shape;5750;p72"/>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2"/>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72"/>
            <p:cNvGrpSpPr/>
            <p:nvPr/>
          </p:nvGrpSpPr>
          <p:grpSpPr>
            <a:xfrm>
              <a:off x="4561586" y="2430067"/>
              <a:ext cx="342920" cy="311738"/>
              <a:chOff x="4561586" y="2430067"/>
              <a:chExt cx="342920" cy="311738"/>
            </a:xfrm>
          </p:grpSpPr>
          <p:sp>
            <p:nvSpPr>
              <p:cNvPr id="5753" name="Google Shape;5753;p72"/>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2"/>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72"/>
            <p:cNvGrpSpPr/>
            <p:nvPr/>
          </p:nvGrpSpPr>
          <p:grpSpPr>
            <a:xfrm>
              <a:off x="4561586" y="2104422"/>
              <a:ext cx="342920" cy="311738"/>
              <a:chOff x="4561586" y="2104422"/>
              <a:chExt cx="342920" cy="311738"/>
            </a:xfrm>
          </p:grpSpPr>
          <p:sp>
            <p:nvSpPr>
              <p:cNvPr id="5756" name="Google Shape;5756;p72"/>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2"/>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72"/>
            <p:cNvGrpSpPr/>
            <p:nvPr/>
          </p:nvGrpSpPr>
          <p:grpSpPr>
            <a:xfrm>
              <a:off x="4204684" y="2104422"/>
              <a:ext cx="342957" cy="311664"/>
              <a:chOff x="4204684" y="2104422"/>
              <a:chExt cx="342957" cy="311664"/>
            </a:xfrm>
          </p:grpSpPr>
          <p:sp>
            <p:nvSpPr>
              <p:cNvPr id="5759" name="Google Shape;5759;p72"/>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2"/>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61" name="Google Shape;5761;p72"/>
          <p:cNvGrpSpPr/>
          <p:nvPr/>
        </p:nvGrpSpPr>
        <p:grpSpPr>
          <a:xfrm>
            <a:off x="5536984" y="1171351"/>
            <a:ext cx="660591" cy="688867"/>
            <a:chOff x="5830645" y="1267368"/>
            <a:chExt cx="530340" cy="553040"/>
          </a:xfrm>
        </p:grpSpPr>
        <p:sp>
          <p:nvSpPr>
            <p:cNvPr id="5762" name="Google Shape;5762;p72"/>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3" name="Google Shape;5763;p72"/>
            <p:cNvGrpSpPr/>
            <p:nvPr/>
          </p:nvGrpSpPr>
          <p:grpSpPr>
            <a:xfrm>
              <a:off x="5830645" y="1267368"/>
              <a:ext cx="259743" cy="269909"/>
              <a:chOff x="5830645" y="1267368"/>
              <a:chExt cx="259743" cy="269909"/>
            </a:xfrm>
          </p:grpSpPr>
          <p:sp>
            <p:nvSpPr>
              <p:cNvPr id="5764" name="Google Shape;5764;p72"/>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2"/>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72"/>
            <p:cNvGrpSpPr/>
            <p:nvPr/>
          </p:nvGrpSpPr>
          <p:grpSpPr>
            <a:xfrm>
              <a:off x="6101293" y="1267368"/>
              <a:ext cx="259692" cy="269909"/>
              <a:chOff x="6101293" y="1267368"/>
              <a:chExt cx="259692" cy="269909"/>
            </a:xfrm>
          </p:grpSpPr>
          <p:sp>
            <p:nvSpPr>
              <p:cNvPr id="5767" name="Google Shape;5767;p72"/>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2"/>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72"/>
            <p:cNvGrpSpPr/>
            <p:nvPr/>
          </p:nvGrpSpPr>
          <p:grpSpPr>
            <a:xfrm>
              <a:off x="5830645" y="1550500"/>
              <a:ext cx="259692" cy="269909"/>
              <a:chOff x="5830645" y="1550500"/>
              <a:chExt cx="259692" cy="269909"/>
            </a:xfrm>
          </p:grpSpPr>
          <p:sp>
            <p:nvSpPr>
              <p:cNvPr id="5770" name="Google Shape;5770;p72"/>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2"/>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72"/>
            <p:cNvGrpSpPr/>
            <p:nvPr/>
          </p:nvGrpSpPr>
          <p:grpSpPr>
            <a:xfrm>
              <a:off x="6101293" y="1550500"/>
              <a:ext cx="259692" cy="269909"/>
              <a:chOff x="6101293" y="1550500"/>
              <a:chExt cx="259692" cy="269909"/>
            </a:xfrm>
          </p:grpSpPr>
          <p:sp>
            <p:nvSpPr>
              <p:cNvPr id="5773" name="Google Shape;5773;p72"/>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2"/>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5" name="Google Shape;5775;p72"/>
          <p:cNvGrpSpPr/>
          <p:nvPr/>
        </p:nvGrpSpPr>
        <p:grpSpPr>
          <a:xfrm>
            <a:off x="739138" y="2061810"/>
            <a:ext cx="697154" cy="679574"/>
            <a:chOff x="2679875" y="2361475"/>
            <a:chExt cx="780425" cy="760575"/>
          </a:xfrm>
        </p:grpSpPr>
        <p:sp>
          <p:nvSpPr>
            <p:cNvPr id="5776" name="Google Shape;5776;p72"/>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2"/>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2"/>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72"/>
          <p:cNvGrpSpPr/>
          <p:nvPr/>
        </p:nvGrpSpPr>
        <p:grpSpPr>
          <a:xfrm>
            <a:off x="3138297" y="1171402"/>
            <a:ext cx="735829" cy="684547"/>
            <a:chOff x="3351965" y="1148808"/>
            <a:chExt cx="750770" cy="698375"/>
          </a:xfrm>
        </p:grpSpPr>
        <p:grpSp>
          <p:nvGrpSpPr>
            <p:cNvPr id="5783" name="Google Shape;5783;p72"/>
            <p:cNvGrpSpPr/>
            <p:nvPr/>
          </p:nvGrpSpPr>
          <p:grpSpPr>
            <a:xfrm>
              <a:off x="3586796" y="1148808"/>
              <a:ext cx="294857" cy="286830"/>
              <a:chOff x="3750225" y="1774000"/>
              <a:chExt cx="149575" cy="145525"/>
            </a:xfrm>
          </p:grpSpPr>
          <p:sp>
            <p:nvSpPr>
              <p:cNvPr id="5784" name="Google Shape;5784;p7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72"/>
            <p:cNvGrpSpPr/>
            <p:nvPr/>
          </p:nvGrpSpPr>
          <p:grpSpPr>
            <a:xfrm>
              <a:off x="3779245" y="1375768"/>
              <a:ext cx="323490" cy="286978"/>
              <a:chOff x="3847850" y="1889150"/>
              <a:chExt cx="164100" cy="145600"/>
            </a:xfrm>
          </p:grpSpPr>
          <p:sp>
            <p:nvSpPr>
              <p:cNvPr id="5787" name="Google Shape;5787;p7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72"/>
            <p:cNvGrpSpPr/>
            <p:nvPr/>
          </p:nvGrpSpPr>
          <p:grpSpPr>
            <a:xfrm>
              <a:off x="3351965" y="1330435"/>
              <a:ext cx="295449" cy="285401"/>
              <a:chOff x="3631100" y="1866150"/>
              <a:chExt cx="149875" cy="144800"/>
            </a:xfrm>
          </p:grpSpPr>
          <p:sp>
            <p:nvSpPr>
              <p:cNvPr id="5790" name="Google Shape;5790;p72"/>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2"/>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72"/>
            <p:cNvGrpSpPr/>
            <p:nvPr/>
          </p:nvGrpSpPr>
          <p:grpSpPr>
            <a:xfrm>
              <a:off x="3548208" y="1560352"/>
              <a:ext cx="294808" cy="286830"/>
              <a:chOff x="3730650" y="1982800"/>
              <a:chExt cx="149550" cy="145525"/>
            </a:xfrm>
          </p:grpSpPr>
          <p:sp>
            <p:nvSpPr>
              <p:cNvPr id="5793" name="Google Shape;5793;p7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95" name="Google Shape;5795;p72"/>
          <p:cNvGrpSpPr/>
          <p:nvPr/>
        </p:nvGrpSpPr>
        <p:grpSpPr>
          <a:xfrm>
            <a:off x="7639949" y="1171356"/>
            <a:ext cx="804565" cy="677795"/>
            <a:chOff x="7636443" y="1204988"/>
            <a:chExt cx="804565" cy="677795"/>
          </a:xfrm>
        </p:grpSpPr>
        <p:grpSp>
          <p:nvGrpSpPr>
            <p:cNvPr id="5796" name="Google Shape;5796;p72"/>
            <p:cNvGrpSpPr/>
            <p:nvPr/>
          </p:nvGrpSpPr>
          <p:grpSpPr>
            <a:xfrm>
              <a:off x="7636443" y="1509705"/>
              <a:ext cx="804565" cy="373078"/>
              <a:chOff x="7636443" y="1509705"/>
              <a:chExt cx="804565" cy="373078"/>
            </a:xfrm>
          </p:grpSpPr>
          <p:sp>
            <p:nvSpPr>
              <p:cNvPr id="5797" name="Google Shape;5797;p72"/>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2"/>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72"/>
            <p:cNvGrpSpPr/>
            <p:nvPr/>
          </p:nvGrpSpPr>
          <p:grpSpPr>
            <a:xfrm>
              <a:off x="7636443" y="1408133"/>
              <a:ext cx="804565" cy="373078"/>
              <a:chOff x="7636443" y="1408133"/>
              <a:chExt cx="804565" cy="373078"/>
            </a:xfrm>
          </p:grpSpPr>
          <p:sp>
            <p:nvSpPr>
              <p:cNvPr id="5800" name="Google Shape;5800;p72"/>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2"/>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72"/>
            <p:cNvGrpSpPr/>
            <p:nvPr/>
          </p:nvGrpSpPr>
          <p:grpSpPr>
            <a:xfrm>
              <a:off x="7636443" y="1306560"/>
              <a:ext cx="804565" cy="373078"/>
              <a:chOff x="7636443" y="1306560"/>
              <a:chExt cx="804565" cy="373078"/>
            </a:xfrm>
          </p:grpSpPr>
          <p:sp>
            <p:nvSpPr>
              <p:cNvPr id="5803" name="Google Shape;5803;p72"/>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2"/>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72"/>
            <p:cNvGrpSpPr/>
            <p:nvPr/>
          </p:nvGrpSpPr>
          <p:grpSpPr>
            <a:xfrm>
              <a:off x="7636443" y="1204988"/>
              <a:ext cx="804565" cy="373078"/>
              <a:chOff x="7636443" y="1204988"/>
              <a:chExt cx="804565" cy="373078"/>
            </a:xfrm>
          </p:grpSpPr>
          <p:sp>
            <p:nvSpPr>
              <p:cNvPr id="5806" name="Google Shape;5806;p72"/>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2"/>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8" name="Google Shape;5808;p72"/>
          <p:cNvGrpSpPr/>
          <p:nvPr/>
        </p:nvGrpSpPr>
        <p:grpSpPr>
          <a:xfrm>
            <a:off x="4978796" y="2078771"/>
            <a:ext cx="661339" cy="661188"/>
            <a:chOff x="3990000" y="975400"/>
            <a:chExt cx="3934200" cy="3933300"/>
          </a:xfrm>
        </p:grpSpPr>
        <p:sp>
          <p:nvSpPr>
            <p:cNvPr id="5809" name="Google Shape;5809;p72"/>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2"/>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2"/>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2"/>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72"/>
          <p:cNvGrpSpPr/>
          <p:nvPr/>
        </p:nvGrpSpPr>
        <p:grpSpPr>
          <a:xfrm>
            <a:off x="6622444" y="2057409"/>
            <a:ext cx="868881" cy="684241"/>
            <a:chOff x="6598259" y="2078634"/>
            <a:chExt cx="868881" cy="684241"/>
          </a:xfrm>
        </p:grpSpPr>
        <p:sp>
          <p:nvSpPr>
            <p:cNvPr id="5814" name="Google Shape;5814;p72"/>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2"/>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2"/>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2"/>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2"/>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2"/>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0" name="Google Shape;5820;p72"/>
            <p:cNvGrpSpPr/>
            <p:nvPr/>
          </p:nvGrpSpPr>
          <p:grpSpPr>
            <a:xfrm>
              <a:off x="6808175" y="2078634"/>
              <a:ext cx="452229" cy="684241"/>
              <a:chOff x="6808175" y="2078634"/>
              <a:chExt cx="452229" cy="684241"/>
            </a:xfrm>
          </p:grpSpPr>
          <p:sp>
            <p:nvSpPr>
              <p:cNvPr id="5821" name="Google Shape;5821;p72"/>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2"/>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2"/>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2"/>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2"/>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2"/>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7" name="Google Shape;5827;p72"/>
              <p:cNvGrpSpPr/>
              <p:nvPr/>
            </p:nvGrpSpPr>
            <p:grpSpPr>
              <a:xfrm>
                <a:off x="6821586" y="2078634"/>
                <a:ext cx="426871" cy="684241"/>
                <a:chOff x="6821586" y="2078634"/>
                <a:chExt cx="426871" cy="684241"/>
              </a:xfrm>
            </p:grpSpPr>
            <p:grpSp>
              <p:nvGrpSpPr>
                <p:cNvPr id="5828" name="Google Shape;5828;p72"/>
                <p:cNvGrpSpPr/>
                <p:nvPr/>
              </p:nvGrpSpPr>
              <p:grpSpPr>
                <a:xfrm>
                  <a:off x="6821586" y="2078634"/>
                  <a:ext cx="426871" cy="684241"/>
                  <a:chOff x="6821586" y="2078634"/>
                  <a:chExt cx="426871" cy="684241"/>
                </a:xfrm>
              </p:grpSpPr>
              <p:sp>
                <p:nvSpPr>
                  <p:cNvPr id="5829" name="Google Shape;5829;p72"/>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2"/>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2"/>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2"/>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2"/>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2"/>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2"/>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2"/>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2"/>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2"/>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2"/>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2"/>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2"/>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2"/>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2"/>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2"/>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2"/>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2"/>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2"/>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8" name="Google Shape;5848;p72"/>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2"/>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2"/>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2"/>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2"/>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2"/>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54" name="Google Shape;5854;p72"/>
          <p:cNvGrpSpPr/>
          <p:nvPr/>
        </p:nvGrpSpPr>
        <p:grpSpPr>
          <a:xfrm>
            <a:off x="5795610" y="2063018"/>
            <a:ext cx="671358" cy="671358"/>
            <a:chOff x="6535625" y="760425"/>
            <a:chExt cx="1665900" cy="1665900"/>
          </a:xfrm>
        </p:grpSpPr>
        <p:sp>
          <p:nvSpPr>
            <p:cNvPr id="5855" name="Google Shape;5855;p72"/>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2"/>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2"/>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2"/>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72"/>
          <p:cNvGrpSpPr/>
          <p:nvPr/>
        </p:nvGrpSpPr>
        <p:grpSpPr>
          <a:xfrm>
            <a:off x="732427" y="3731418"/>
            <a:ext cx="1340789" cy="640830"/>
            <a:chOff x="238125" y="1151100"/>
            <a:chExt cx="7139450" cy="3412300"/>
          </a:xfrm>
        </p:grpSpPr>
        <p:sp>
          <p:nvSpPr>
            <p:cNvPr id="5860" name="Google Shape;5860;p72"/>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2"/>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2"/>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2"/>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2"/>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2"/>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2"/>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2"/>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2"/>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2"/>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2"/>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2"/>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72"/>
          <p:cNvGrpSpPr/>
          <p:nvPr/>
        </p:nvGrpSpPr>
        <p:grpSpPr>
          <a:xfrm>
            <a:off x="5599650" y="2934699"/>
            <a:ext cx="985357" cy="585764"/>
            <a:chOff x="5145061" y="2881789"/>
            <a:chExt cx="1107641" cy="658458"/>
          </a:xfrm>
        </p:grpSpPr>
        <p:grpSp>
          <p:nvGrpSpPr>
            <p:cNvPr id="5873" name="Google Shape;5873;p72"/>
            <p:cNvGrpSpPr/>
            <p:nvPr/>
          </p:nvGrpSpPr>
          <p:grpSpPr>
            <a:xfrm>
              <a:off x="5722989" y="3244587"/>
              <a:ext cx="529713" cy="295659"/>
              <a:chOff x="5722989" y="3244587"/>
              <a:chExt cx="529713" cy="295659"/>
            </a:xfrm>
          </p:grpSpPr>
          <p:sp>
            <p:nvSpPr>
              <p:cNvPr id="5874" name="Google Shape;5874;p72"/>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75" name="Google Shape;5875;p72"/>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876" name="Google Shape;5876;p72"/>
            <p:cNvGrpSpPr/>
            <p:nvPr/>
          </p:nvGrpSpPr>
          <p:grpSpPr>
            <a:xfrm>
              <a:off x="5145061" y="3244587"/>
              <a:ext cx="536807" cy="295659"/>
              <a:chOff x="5145061" y="3244587"/>
              <a:chExt cx="536807" cy="295659"/>
            </a:xfrm>
          </p:grpSpPr>
          <p:sp>
            <p:nvSpPr>
              <p:cNvPr id="5877" name="Google Shape;5877;p72"/>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78" name="Google Shape;5878;p72"/>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879" name="Google Shape;5879;p72"/>
            <p:cNvGrpSpPr/>
            <p:nvPr/>
          </p:nvGrpSpPr>
          <p:grpSpPr>
            <a:xfrm>
              <a:off x="5341327" y="2898245"/>
              <a:ext cx="532309" cy="614891"/>
              <a:chOff x="5341327" y="2898245"/>
              <a:chExt cx="532309" cy="614891"/>
            </a:xfrm>
          </p:grpSpPr>
          <p:sp>
            <p:nvSpPr>
              <p:cNvPr id="5880" name="Google Shape;5880;p72"/>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81" name="Google Shape;5881;p72"/>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882" name="Google Shape;5882;p72"/>
            <p:cNvGrpSpPr/>
            <p:nvPr/>
          </p:nvGrpSpPr>
          <p:grpSpPr>
            <a:xfrm>
              <a:off x="5532290" y="2881789"/>
              <a:ext cx="620516" cy="305456"/>
              <a:chOff x="5532290" y="2881789"/>
              <a:chExt cx="620516" cy="305456"/>
            </a:xfrm>
          </p:grpSpPr>
          <p:sp>
            <p:nvSpPr>
              <p:cNvPr id="5883" name="Google Shape;5883;p72"/>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84" name="Google Shape;5884;p72"/>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885" name="Google Shape;5885;p72"/>
          <p:cNvGrpSpPr/>
          <p:nvPr/>
        </p:nvGrpSpPr>
        <p:grpSpPr>
          <a:xfrm>
            <a:off x="8178573" y="3726757"/>
            <a:ext cx="269068" cy="645491"/>
            <a:chOff x="7026852" y="3311869"/>
            <a:chExt cx="434331" cy="1041954"/>
          </a:xfrm>
        </p:grpSpPr>
        <p:sp>
          <p:nvSpPr>
            <p:cNvPr id="5886" name="Google Shape;5886;p72"/>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2"/>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2"/>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72"/>
          <p:cNvGrpSpPr/>
          <p:nvPr/>
        </p:nvGrpSpPr>
        <p:grpSpPr>
          <a:xfrm>
            <a:off x="6195154" y="3765995"/>
            <a:ext cx="293882" cy="293836"/>
            <a:chOff x="4873519" y="3311869"/>
            <a:chExt cx="499374" cy="499296"/>
          </a:xfrm>
        </p:grpSpPr>
        <p:sp>
          <p:nvSpPr>
            <p:cNvPr id="5890" name="Google Shape;5890;p72"/>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2"/>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72"/>
          <p:cNvGrpSpPr/>
          <p:nvPr/>
        </p:nvGrpSpPr>
        <p:grpSpPr>
          <a:xfrm>
            <a:off x="6195154" y="4078366"/>
            <a:ext cx="293882" cy="293882"/>
            <a:chOff x="4873519" y="3875839"/>
            <a:chExt cx="499374" cy="499374"/>
          </a:xfrm>
        </p:grpSpPr>
        <p:sp>
          <p:nvSpPr>
            <p:cNvPr id="5893" name="Google Shape;5893;p72"/>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2"/>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72"/>
          <p:cNvGrpSpPr/>
          <p:nvPr/>
        </p:nvGrpSpPr>
        <p:grpSpPr>
          <a:xfrm>
            <a:off x="2425681" y="2050319"/>
            <a:ext cx="698104" cy="698208"/>
            <a:chOff x="2565073" y="2075876"/>
            <a:chExt cx="672482" cy="672518"/>
          </a:xfrm>
        </p:grpSpPr>
        <p:sp>
          <p:nvSpPr>
            <p:cNvPr id="5896" name="Google Shape;5896;p72"/>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2"/>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2"/>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2"/>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2"/>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2"/>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72"/>
          <p:cNvGrpSpPr/>
          <p:nvPr/>
        </p:nvGrpSpPr>
        <p:grpSpPr>
          <a:xfrm>
            <a:off x="5649092" y="3734919"/>
            <a:ext cx="438354" cy="637329"/>
            <a:chOff x="1697726" y="3244179"/>
            <a:chExt cx="788124" cy="1146069"/>
          </a:xfrm>
        </p:grpSpPr>
        <p:sp>
          <p:nvSpPr>
            <p:cNvPr id="5903" name="Google Shape;5903;p7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5" name="Google Shape;5905;p72"/>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6" name="Google Shape;5906;p72"/>
          <p:cNvGrpSpPr/>
          <p:nvPr/>
        </p:nvGrpSpPr>
        <p:grpSpPr>
          <a:xfrm>
            <a:off x="7650306" y="2063282"/>
            <a:ext cx="799565" cy="670282"/>
            <a:chOff x="7617850" y="2063282"/>
            <a:chExt cx="799565" cy="670282"/>
          </a:xfrm>
        </p:grpSpPr>
        <p:cxnSp>
          <p:nvCxnSpPr>
            <p:cNvPr id="5907" name="Google Shape;5907;p72"/>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908" name="Google Shape;5908;p72"/>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909" name="Google Shape;5909;p72"/>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910" name="Google Shape;5910;p72"/>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911" name="Google Shape;5911;p72"/>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912" name="Google Shape;5912;p72"/>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913" name="Google Shape;5913;p72"/>
            <p:cNvGrpSpPr/>
            <p:nvPr/>
          </p:nvGrpSpPr>
          <p:grpSpPr>
            <a:xfrm>
              <a:off x="7734309" y="2063282"/>
              <a:ext cx="570957" cy="620095"/>
              <a:chOff x="7734309" y="2063282"/>
              <a:chExt cx="570957" cy="620095"/>
            </a:xfrm>
          </p:grpSpPr>
          <p:grpSp>
            <p:nvGrpSpPr>
              <p:cNvPr id="5914" name="Google Shape;5914;p72"/>
              <p:cNvGrpSpPr/>
              <p:nvPr/>
            </p:nvGrpSpPr>
            <p:grpSpPr>
              <a:xfrm>
                <a:off x="8031573" y="2063282"/>
                <a:ext cx="273693" cy="620095"/>
                <a:chOff x="8031573" y="2063282"/>
                <a:chExt cx="273693" cy="620095"/>
              </a:xfrm>
            </p:grpSpPr>
            <p:sp>
              <p:nvSpPr>
                <p:cNvPr id="5915" name="Google Shape;5915;p7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72"/>
              <p:cNvGrpSpPr/>
              <p:nvPr/>
            </p:nvGrpSpPr>
            <p:grpSpPr>
              <a:xfrm flipH="1">
                <a:off x="7734309" y="2063282"/>
                <a:ext cx="273693" cy="620095"/>
                <a:chOff x="8031573" y="2063282"/>
                <a:chExt cx="273693" cy="620095"/>
              </a:xfrm>
            </p:grpSpPr>
            <p:sp>
              <p:nvSpPr>
                <p:cNvPr id="5920" name="Google Shape;5920;p7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924" name="Google Shape;5924;p72"/>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2"/>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6" name="Google Shape;5926;p72"/>
          <p:cNvGrpSpPr/>
          <p:nvPr/>
        </p:nvGrpSpPr>
        <p:grpSpPr>
          <a:xfrm>
            <a:off x="7836913" y="2916765"/>
            <a:ext cx="602567" cy="601884"/>
            <a:chOff x="1186975" y="238125"/>
            <a:chExt cx="5244275" cy="5238325"/>
          </a:xfrm>
        </p:grpSpPr>
        <p:sp>
          <p:nvSpPr>
            <p:cNvPr id="5927" name="Google Shape;5927;p7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2"/>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2"/>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2"/>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72"/>
          <p:cNvGrpSpPr/>
          <p:nvPr/>
        </p:nvGrpSpPr>
        <p:grpSpPr>
          <a:xfrm>
            <a:off x="3279650" y="2056249"/>
            <a:ext cx="651848" cy="687338"/>
            <a:chOff x="3400515" y="2056248"/>
            <a:chExt cx="698134" cy="735987"/>
          </a:xfrm>
        </p:grpSpPr>
        <p:grpSp>
          <p:nvGrpSpPr>
            <p:cNvPr id="5932" name="Google Shape;5932;p72"/>
            <p:cNvGrpSpPr/>
            <p:nvPr/>
          </p:nvGrpSpPr>
          <p:grpSpPr>
            <a:xfrm>
              <a:off x="3400515" y="2283913"/>
              <a:ext cx="312919" cy="219900"/>
              <a:chOff x="3400515" y="2283913"/>
              <a:chExt cx="312919" cy="219900"/>
            </a:xfrm>
          </p:grpSpPr>
          <p:sp>
            <p:nvSpPr>
              <p:cNvPr id="5933" name="Google Shape;5933;p72"/>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34" name="Google Shape;5934;p72"/>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935" name="Google Shape;5935;p72"/>
            <p:cNvGrpSpPr/>
            <p:nvPr/>
          </p:nvGrpSpPr>
          <p:grpSpPr>
            <a:xfrm>
              <a:off x="3547823" y="2461089"/>
              <a:ext cx="219900" cy="331146"/>
              <a:chOff x="3547823" y="2461089"/>
              <a:chExt cx="219900" cy="331146"/>
            </a:xfrm>
          </p:grpSpPr>
          <p:sp>
            <p:nvSpPr>
              <p:cNvPr id="5936" name="Google Shape;5936;p72"/>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37" name="Google Shape;5937;p72"/>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938" name="Google Shape;5938;p72"/>
            <p:cNvGrpSpPr/>
            <p:nvPr/>
          </p:nvGrpSpPr>
          <p:grpSpPr>
            <a:xfrm>
              <a:off x="3734138" y="2461089"/>
              <a:ext cx="219900" cy="331146"/>
              <a:chOff x="3734138" y="2461089"/>
              <a:chExt cx="219900" cy="331146"/>
            </a:xfrm>
          </p:grpSpPr>
          <p:sp>
            <p:nvSpPr>
              <p:cNvPr id="5939" name="Google Shape;5939;p72"/>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40" name="Google Shape;5940;p72"/>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941" name="Google Shape;5941;p72"/>
            <p:cNvGrpSpPr/>
            <p:nvPr/>
          </p:nvGrpSpPr>
          <p:grpSpPr>
            <a:xfrm>
              <a:off x="3787560" y="2281742"/>
              <a:ext cx="311089" cy="219900"/>
              <a:chOff x="3787560" y="2281742"/>
              <a:chExt cx="311089" cy="219900"/>
            </a:xfrm>
          </p:grpSpPr>
          <p:sp>
            <p:nvSpPr>
              <p:cNvPr id="5942" name="Google Shape;5942;p72"/>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43" name="Google Shape;5943;p72"/>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944" name="Google Shape;5944;p72"/>
            <p:cNvGrpSpPr/>
            <p:nvPr/>
          </p:nvGrpSpPr>
          <p:grpSpPr>
            <a:xfrm>
              <a:off x="3637290" y="2056248"/>
              <a:ext cx="219900" cy="330736"/>
              <a:chOff x="3637290" y="2056248"/>
              <a:chExt cx="219900" cy="330736"/>
            </a:xfrm>
          </p:grpSpPr>
          <p:sp>
            <p:nvSpPr>
              <p:cNvPr id="5945" name="Google Shape;5945;p72"/>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946" name="Google Shape;5946;p72"/>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947" name="Google Shape;5947;p72"/>
          <p:cNvGrpSpPr/>
          <p:nvPr/>
        </p:nvGrpSpPr>
        <p:grpSpPr>
          <a:xfrm>
            <a:off x="2571356" y="2926255"/>
            <a:ext cx="1268144" cy="592394"/>
            <a:chOff x="238125" y="1188750"/>
            <a:chExt cx="7140450" cy="3335550"/>
          </a:xfrm>
        </p:grpSpPr>
        <p:sp>
          <p:nvSpPr>
            <p:cNvPr id="5948" name="Google Shape;5948;p7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72"/>
          <p:cNvGrpSpPr/>
          <p:nvPr/>
        </p:nvGrpSpPr>
        <p:grpSpPr>
          <a:xfrm>
            <a:off x="6679257" y="2928410"/>
            <a:ext cx="1053944" cy="590147"/>
            <a:chOff x="238125" y="1335475"/>
            <a:chExt cx="5418735" cy="3034175"/>
          </a:xfrm>
        </p:grpSpPr>
        <p:sp>
          <p:nvSpPr>
            <p:cNvPr id="5954" name="Google Shape;5954;p7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7" name="Google Shape;5957;p72"/>
          <p:cNvGrpSpPr/>
          <p:nvPr/>
        </p:nvGrpSpPr>
        <p:grpSpPr>
          <a:xfrm>
            <a:off x="4110066" y="3733309"/>
            <a:ext cx="1268207" cy="638939"/>
            <a:chOff x="3967651" y="3645904"/>
            <a:chExt cx="1479304" cy="745292"/>
          </a:xfrm>
        </p:grpSpPr>
        <p:grpSp>
          <p:nvGrpSpPr>
            <p:cNvPr id="5958" name="Google Shape;5958;p72"/>
            <p:cNvGrpSpPr/>
            <p:nvPr/>
          </p:nvGrpSpPr>
          <p:grpSpPr>
            <a:xfrm>
              <a:off x="3967651" y="4009026"/>
              <a:ext cx="1479304" cy="382170"/>
              <a:chOff x="3967651" y="4009026"/>
              <a:chExt cx="1479304" cy="382170"/>
            </a:xfrm>
          </p:grpSpPr>
          <p:grpSp>
            <p:nvGrpSpPr>
              <p:cNvPr id="5959" name="Google Shape;5959;p72"/>
              <p:cNvGrpSpPr/>
              <p:nvPr/>
            </p:nvGrpSpPr>
            <p:grpSpPr>
              <a:xfrm>
                <a:off x="4892216" y="4195630"/>
                <a:ext cx="554739" cy="195566"/>
                <a:chOff x="3604375" y="4892160"/>
                <a:chExt cx="1651500" cy="582215"/>
              </a:xfrm>
            </p:grpSpPr>
            <p:sp>
              <p:nvSpPr>
                <p:cNvPr id="5960" name="Google Shape;5960;p72"/>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2"/>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72"/>
              <p:cNvGrpSpPr/>
              <p:nvPr/>
            </p:nvGrpSpPr>
            <p:grpSpPr>
              <a:xfrm>
                <a:off x="3967651" y="4146303"/>
                <a:ext cx="579402" cy="244893"/>
                <a:chOff x="851875" y="4745310"/>
                <a:chExt cx="1724925" cy="729065"/>
              </a:xfrm>
            </p:grpSpPr>
            <p:sp>
              <p:nvSpPr>
                <p:cNvPr id="5963" name="Google Shape;5963;p72"/>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2"/>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72"/>
              <p:cNvGrpSpPr/>
              <p:nvPr/>
            </p:nvGrpSpPr>
            <p:grpSpPr>
              <a:xfrm>
                <a:off x="4460753" y="4009026"/>
                <a:ext cx="493110" cy="382170"/>
                <a:chOff x="2319875" y="4336625"/>
                <a:chExt cx="1468025" cy="1137750"/>
              </a:xfrm>
            </p:grpSpPr>
            <p:sp>
              <p:nvSpPr>
                <p:cNvPr id="5966" name="Google Shape;5966;p72"/>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2"/>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68" name="Google Shape;5968;p72"/>
            <p:cNvGrpSpPr/>
            <p:nvPr/>
          </p:nvGrpSpPr>
          <p:grpSpPr>
            <a:xfrm>
              <a:off x="4479443" y="3645904"/>
              <a:ext cx="455965" cy="388789"/>
              <a:chOff x="2957425" y="238100"/>
              <a:chExt cx="1910200" cy="1628775"/>
            </a:xfrm>
          </p:grpSpPr>
          <p:sp>
            <p:nvSpPr>
              <p:cNvPr id="5969" name="Google Shape;5969;p72"/>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2"/>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2"/>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2"/>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2"/>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2"/>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2"/>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2"/>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2"/>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2"/>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9" name="Google Shape;5979;p72"/>
          <p:cNvGrpSpPr/>
          <p:nvPr/>
        </p:nvGrpSpPr>
        <p:grpSpPr>
          <a:xfrm>
            <a:off x="2496179" y="3734510"/>
            <a:ext cx="1243128" cy="637739"/>
            <a:chOff x="2496310" y="3693351"/>
            <a:chExt cx="1342906" cy="688926"/>
          </a:xfrm>
        </p:grpSpPr>
        <p:grpSp>
          <p:nvGrpSpPr>
            <p:cNvPr id="5980" name="Google Shape;5980;p72"/>
            <p:cNvGrpSpPr/>
            <p:nvPr/>
          </p:nvGrpSpPr>
          <p:grpSpPr>
            <a:xfrm>
              <a:off x="2496310" y="3693351"/>
              <a:ext cx="1342906" cy="688875"/>
              <a:chOff x="2496310" y="3693351"/>
              <a:chExt cx="1342906" cy="688875"/>
            </a:xfrm>
          </p:grpSpPr>
          <p:sp>
            <p:nvSpPr>
              <p:cNvPr id="5981" name="Google Shape;5981;p72"/>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2"/>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2"/>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2"/>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2"/>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2"/>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87" name="Google Shape;5987;p72"/>
              <p:cNvCxnSpPr>
                <a:stCxn id="598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988" name="Google Shape;5988;p72"/>
              <p:cNvCxnSpPr>
                <a:stCxn id="598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989" name="Google Shape;5989;p72"/>
              <p:cNvCxnSpPr>
                <a:stCxn id="598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990" name="Google Shape;5990;p72"/>
              <p:cNvCxnSpPr>
                <a:stCxn id="598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991" name="Google Shape;5991;p72"/>
              <p:cNvCxnSpPr>
                <a:stCxn id="598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992" name="Google Shape;5992;p72"/>
            <p:cNvGrpSpPr/>
            <p:nvPr/>
          </p:nvGrpSpPr>
          <p:grpSpPr>
            <a:xfrm>
              <a:off x="2675275" y="3930557"/>
              <a:ext cx="1003306" cy="451719"/>
              <a:chOff x="2675275" y="4174282"/>
              <a:chExt cx="1003306" cy="451719"/>
            </a:xfrm>
          </p:grpSpPr>
          <p:sp>
            <p:nvSpPr>
              <p:cNvPr id="5993" name="Google Shape;5993;p72"/>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2"/>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2"/>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96" name="Google Shape;5996;p72"/>
          <p:cNvGrpSpPr/>
          <p:nvPr/>
        </p:nvGrpSpPr>
        <p:grpSpPr>
          <a:xfrm>
            <a:off x="1669850" y="1171356"/>
            <a:ext cx="574511" cy="874709"/>
            <a:chOff x="1715404" y="1112080"/>
            <a:chExt cx="642270" cy="977984"/>
          </a:xfrm>
        </p:grpSpPr>
        <p:grpSp>
          <p:nvGrpSpPr>
            <p:cNvPr id="5997" name="Google Shape;5997;p72"/>
            <p:cNvGrpSpPr/>
            <p:nvPr/>
          </p:nvGrpSpPr>
          <p:grpSpPr>
            <a:xfrm>
              <a:off x="1715404" y="1112080"/>
              <a:ext cx="642270" cy="977984"/>
              <a:chOff x="1715404" y="1112080"/>
              <a:chExt cx="642270" cy="977984"/>
            </a:xfrm>
          </p:grpSpPr>
          <p:sp>
            <p:nvSpPr>
              <p:cNvPr id="5998" name="Google Shape;5998;p72"/>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2"/>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72"/>
            <p:cNvGrpSpPr/>
            <p:nvPr/>
          </p:nvGrpSpPr>
          <p:grpSpPr>
            <a:xfrm>
              <a:off x="1768927" y="1165603"/>
              <a:ext cx="535225" cy="851367"/>
              <a:chOff x="1768927" y="1165603"/>
              <a:chExt cx="535225" cy="851367"/>
            </a:xfrm>
          </p:grpSpPr>
          <p:sp>
            <p:nvSpPr>
              <p:cNvPr id="6001" name="Google Shape;6001;p72"/>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2"/>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72"/>
            <p:cNvGrpSpPr/>
            <p:nvPr/>
          </p:nvGrpSpPr>
          <p:grpSpPr>
            <a:xfrm>
              <a:off x="1822449" y="1219125"/>
              <a:ext cx="428180" cy="718859"/>
              <a:chOff x="1822449" y="1219125"/>
              <a:chExt cx="428180" cy="718859"/>
            </a:xfrm>
          </p:grpSpPr>
          <p:sp>
            <p:nvSpPr>
              <p:cNvPr id="6004" name="Google Shape;6004;p72"/>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2"/>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72"/>
            <p:cNvGrpSpPr/>
            <p:nvPr/>
          </p:nvGrpSpPr>
          <p:grpSpPr>
            <a:xfrm>
              <a:off x="1875972" y="1272648"/>
              <a:ext cx="321135" cy="586939"/>
              <a:chOff x="1875972" y="1272648"/>
              <a:chExt cx="321135" cy="586939"/>
            </a:xfrm>
          </p:grpSpPr>
          <p:sp>
            <p:nvSpPr>
              <p:cNvPr id="6007" name="Google Shape;6007;p72"/>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2"/>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09" name="Google Shape;6009;p72"/>
          <p:cNvGrpSpPr/>
          <p:nvPr/>
        </p:nvGrpSpPr>
        <p:grpSpPr>
          <a:xfrm>
            <a:off x="7777011" y="3728078"/>
            <a:ext cx="293855" cy="644170"/>
            <a:chOff x="241025" y="3151575"/>
            <a:chExt cx="293855" cy="644170"/>
          </a:xfrm>
        </p:grpSpPr>
        <p:sp>
          <p:nvSpPr>
            <p:cNvPr id="6010" name="Google Shape;6010;p72"/>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2"/>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72"/>
          <p:cNvGrpSpPr/>
          <p:nvPr/>
        </p:nvGrpSpPr>
        <p:grpSpPr>
          <a:xfrm>
            <a:off x="724994" y="2928078"/>
            <a:ext cx="1779649" cy="591620"/>
            <a:chOff x="246070" y="1983375"/>
            <a:chExt cx="1855347" cy="616849"/>
          </a:xfrm>
        </p:grpSpPr>
        <p:sp>
          <p:nvSpPr>
            <p:cNvPr id="6013" name="Google Shape;6013;p72"/>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2"/>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2"/>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2"/>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2"/>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2"/>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2"/>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2"/>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2"/>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72"/>
          <p:cNvGrpSpPr/>
          <p:nvPr/>
        </p:nvGrpSpPr>
        <p:grpSpPr>
          <a:xfrm>
            <a:off x="2335861" y="1171356"/>
            <a:ext cx="711055" cy="745993"/>
            <a:chOff x="2496269" y="1171698"/>
            <a:chExt cx="761953" cy="799392"/>
          </a:xfrm>
        </p:grpSpPr>
        <p:grpSp>
          <p:nvGrpSpPr>
            <p:cNvPr id="6023" name="Google Shape;6023;p72"/>
            <p:cNvGrpSpPr/>
            <p:nvPr/>
          </p:nvGrpSpPr>
          <p:grpSpPr>
            <a:xfrm>
              <a:off x="2496269" y="1171698"/>
              <a:ext cx="761953" cy="723022"/>
              <a:chOff x="2496269" y="1171698"/>
              <a:chExt cx="761953" cy="723022"/>
            </a:xfrm>
          </p:grpSpPr>
          <p:sp>
            <p:nvSpPr>
              <p:cNvPr id="6024" name="Google Shape;6024;p72"/>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2"/>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6" name="Google Shape;6026;p72"/>
              <p:cNvGrpSpPr/>
              <p:nvPr/>
            </p:nvGrpSpPr>
            <p:grpSpPr>
              <a:xfrm>
                <a:off x="2496269" y="1171698"/>
                <a:ext cx="761953" cy="723022"/>
                <a:chOff x="2496269" y="1120652"/>
                <a:chExt cx="761953" cy="723022"/>
              </a:xfrm>
            </p:grpSpPr>
            <p:grpSp>
              <p:nvGrpSpPr>
                <p:cNvPr id="6027" name="Google Shape;6027;p72"/>
                <p:cNvGrpSpPr/>
                <p:nvPr/>
              </p:nvGrpSpPr>
              <p:grpSpPr>
                <a:xfrm>
                  <a:off x="2496269" y="1120652"/>
                  <a:ext cx="761953" cy="723022"/>
                  <a:chOff x="2496269" y="1120652"/>
                  <a:chExt cx="761953" cy="723022"/>
                </a:xfrm>
              </p:grpSpPr>
              <p:grpSp>
                <p:nvGrpSpPr>
                  <p:cNvPr id="6028" name="Google Shape;6028;p72"/>
                  <p:cNvGrpSpPr/>
                  <p:nvPr/>
                </p:nvGrpSpPr>
                <p:grpSpPr>
                  <a:xfrm>
                    <a:off x="2496269" y="1304589"/>
                    <a:ext cx="407089" cy="305057"/>
                    <a:chOff x="2496269" y="1304589"/>
                    <a:chExt cx="407089" cy="305057"/>
                  </a:xfrm>
                </p:grpSpPr>
                <p:sp>
                  <p:nvSpPr>
                    <p:cNvPr id="6029" name="Google Shape;6029;p72"/>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2"/>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72"/>
                  <p:cNvGrpSpPr/>
                  <p:nvPr/>
                </p:nvGrpSpPr>
                <p:grpSpPr>
                  <a:xfrm>
                    <a:off x="2586468" y="1493376"/>
                    <a:ext cx="358850" cy="349656"/>
                    <a:chOff x="2586468" y="1493376"/>
                    <a:chExt cx="358850" cy="349656"/>
                  </a:xfrm>
                </p:grpSpPr>
                <p:sp>
                  <p:nvSpPr>
                    <p:cNvPr id="6032" name="Google Shape;6032;p72"/>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2"/>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72"/>
                  <p:cNvGrpSpPr/>
                  <p:nvPr/>
                </p:nvGrpSpPr>
                <p:grpSpPr>
                  <a:xfrm>
                    <a:off x="2807939" y="1494024"/>
                    <a:ext cx="358857" cy="349650"/>
                    <a:chOff x="2807939" y="1494024"/>
                    <a:chExt cx="358857" cy="349650"/>
                  </a:xfrm>
                </p:grpSpPr>
                <p:sp>
                  <p:nvSpPr>
                    <p:cNvPr id="6035" name="Google Shape;6035;p72"/>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2"/>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7" name="Google Shape;6037;p72"/>
                  <p:cNvGrpSpPr/>
                  <p:nvPr/>
                </p:nvGrpSpPr>
                <p:grpSpPr>
                  <a:xfrm>
                    <a:off x="2851133" y="1305635"/>
                    <a:ext cx="407089" cy="305057"/>
                    <a:chOff x="2851133" y="1305635"/>
                    <a:chExt cx="407089" cy="305057"/>
                  </a:xfrm>
                </p:grpSpPr>
                <p:sp>
                  <p:nvSpPr>
                    <p:cNvPr id="6038" name="Google Shape;6038;p72"/>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2"/>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72"/>
                  <p:cNvGrpSpPr/>
                  <p:nvPr/>
                </p:nvGrpSpPr>
                <p:grpSpPr>
                  <a:xfrm>
                    <a:off x="2727495" y="1120652"/>
                    <a:ext cx="300271" cy="396358"/>
                    <a:chOff x="2727495" y="1120652"/>
                    <a:chExt cx="300271" cy="396358"/>
                  </a:xfrm>
                </p:grpSpPr>
                <p:sp>
                  <p:nvSpPr>
                    <p:cNvPr id="6041" name="Google Shape;6041;p72"/>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2"/>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43" name="Google Shape;6043;p72"/>
                <p:cNvGrpSpPr/>
                <p:nvPr/>
              </p:nvGrpSpPr>
              <p:grpSpPr>
                <a:xfrm>
                  <a:off x="2722305" y="1350460"/>
                  <a:ext cx="308357" cy="308344"/>
                  <a:chOff x="2722305" y="1350460"/>
                  <a:chExt cx="308357" cy="308344"/>
                </a:xfrm>
              </p:grpSpPr>
              <p:sp>
                <p:nvSpPr>
                  <p:cNvPr id="6044" name="Google Shape;6044;p72"/>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5" name="Google Shape;6045;p72"/>
                  <p:cNvGrpSpPr/>
                  <p:nvPr/>
                </p:nvGrpSpPr>
                <p:grpSpPr>
                  <a:xfrm>
                    <a:off x="2725064" y="1364529"/>
                    <a:ext cx="297954" cy="280182"/>
                    <a:chOff x="2725064" y="1364529"/>
                    <a:chExt cx="297954" cy="280182"/>
                  </a:xfrm>
                </p:grpSpPr>
                <p:sp>
                  <p:nvSpPr>
                    <p:cNvPr id="6046" name="Google Shape;6046;p72"/>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2"/>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2"/>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2"/>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2"/>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051" name="Google Shape;6051;p72"/>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2"/>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2"/>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2"/>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2"/>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72"/>
          <p:cNvGrpSpPr/>
          <p:nvPr/>
        </p:nvGrpSpPr>
        <p:grpSpPr>
          <a:xfrm>
            <a:off x="3924561" y="2927462"/>
            <a:ext cx="1569144" cy="591015"/>
            <a:chOff x="3820100" y="3023049"/>
            <a:chExt cx="1303926" cy="491162"/>
          </a:xfrm>
        </p:grpSpPr>
        <p:grpSp>
          <p:nvGrpSpPr>
            <p:cNvPr id="6057" name="Google Shape;6057;p72"/>
            <p:cNvGrpSpPr/>
            <p:nvPr/>
          </p:nvGrpSpPr>
          <p:grpSpPr>
            <a:xfrm>
              <a:off x="3820100" y="3023072"/>
              <a:ext cx="1303926" cy="491139"/>
              <a:chOff x="3820100" y="3023072"/>
              <a:chExt cx="1303926" cy="491139"/>
            </a:xfrm>
          </p:grpSpPr>
          <p:sp>
            <p:nvSpPr>
              <p:cNvPr id="6058" name="Google Shape;6058;p72"/>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2"/>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72"/>
            <p:cNvGrpSpPr/>
            <p:nvPr/>
          </p:nvGrpSpPr>
          <p:grpSpPr>
            <a:xfrm>
              <a:off x="4132439" y="3023645"/>
              <a:ext cx="393633" cy="177096"/>
              <a:chOff x="4132439" y="3023645"/>
              <a:chExt cx="393633" cy="177096"/>
            </a:xfrm>
          </p:grpSpPr>
          <p:sp>
            <p:nvSpPr>
              <p:cNvPr id="6061" name="Google Shape;6061;p72"/>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2"/>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72"/>
            <p:cNvGrpSpPr/>
            <p:nvPr/>
          </p:nvGrpSpPr>
          <p:grpSpPr>
            <a:xfrm>
              <a:off x="3921811" y="3023049"/>
              <a:ext cx="1002397" cy="388943"/>
              <a:chOff x="3921811" y="3023049"/>
              <a:chExt cx="1002397" cy="388943"/>
            </a:xfrm>
          </p:grpSpPr>
          <p:sp>
            <p:nvSpPr>
              <p:cNvPr id="6064" name="Google Shape;6064;p72"/>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2"/>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72"/>
            <p:cNvGrpSpPr/>
            <p:nvPr/>
          </p:nvGrpSpPr>
          <p:grpSpPr>
            <a:xfrm>
              <a:off x="4023645" y="3023049"/>
              <a:ext cx="683032" cy="286722"/>
              <a:chOff x="4023645" y="3023049"/>
              <a:chExt cx="683032" cy="286722"/>
            </a:xfrm>
          </p:grpSpPr>
          <p:sp>
            <p:nvSpPr>
              <p:cNvPr id="6067" name="Google Shape;6067;p72"/>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2"/>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69" name="Google Shape;6069;p72"/>
          <p:cNvGrpSpPr/>
          <p:nvPr/>
        </p:nvGrpSpPr>
        <p:grpSpPr>
          <a:xfrm>
            <a:off x="1556683" y="2054307"/>
            <a:ext cx="713522" cy="688025"/>
            <a:chOff x="1706078" y="2092648"/>
            <a:chExt cx="660913" cy="637296"/>
          </a:xfrm>
        </p:grpSpPr>
        <p:sp>
          <p:nvSpPr>
            <p:cNvPr id="6070" name="Google Shape;6070;p72"/>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1" name="Google Shape;6071;p72"/>
            <p:cNvGrpSpPr/>
            <p:nvPr/>
          </p:nvGrpSpPr>
          <p:grpSpPr>
            <a:xfrm>
              <a:off x="1706078" y="2092648"/>
              <a:ext cx="660913" cy="575241"/>
              <a:chOff x="1706078" y="2092648"/>
              <a:chExt cx="660913" cy="575241"/>
            </a:xfrm>
          </p:grpSpPr>
          <p:sp>
            <p:nvSpPr>
              <p:cNvPr id="6072" name="Google Shape;6072;p72"/>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2"/>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2"/>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5" name="Google Shape;6075;p72"/>
          <p:cNvGrpSpPr/>
          <p:nvPr/>
        </p:nvGrpSpPr>
        <p:grpSpPr>
          <a:xfrm>
            <a:off x="6318542" y="1171856"/>
            <a:ext cx="1317459" cy="684168"/>
            <a:chOff x="238125" y="999450"/>
            <a:chExt cx="7140700" cy="3708225"/>
          </a:xfrm>
        </p:grpSpPr>
        <p:sp>
          <p:nvSpPr>
            <p:cNvPr id="6076" name="Google Shape;6076;p72"/>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2"/>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8" name="Shape 6088"/>
        <p:cNvGrpSpPr/>
        <p:nvPr/>
      </p:nvGrpSpPr>
      <p:grpSpPr>
        <a:xfrm>
          <a:off x="0" y="0"/>
          <a:ext cx="0" cy="0"/>
          <a:chOff x="0" y="0"/>
          <a:chExt cx="0" cy="0"/>
        </a:xfrm>
      </p:grpSpPr>
      <p:grpSp>
        <p:nvGrpSpPr>
          <p:cNvPr id="6089" name="Google Shape;6089;p73"/>
          <p:cNvGrpSpPr/>
          <p:nvPr/>
        </p:nvGrpSpPr>
        <p:grpSpPr>
          <a:xfrm>
            <a:off x="729238" y="1179665"/>
            <a:ext cx="1636117" cy="1526144"/>
            <a:chOff x="729238" y="1179665"/>
            <a:chExt cx="1636117" cy="1526144"/>
          </a:xfrm>
        </p:grpSpPr>
        <p:grpSp>
          <p:nvGrpSpPr>
            <p:cNvPr id="6090" name="Google Shape;6090;p73"/>
            <p:cNvGrpSpPr/>
            <p:nvPr/>
          </p:nvGrpSpPr>
          <p:grpSpPr>
            <a:xfrm>
              <a:off x="729238" y="1179665"/>
              <a:ext cx="80700" cy="1526144"/>
              <a:chOff x="729238" y="1179665"/>
              <a:chExt cx="80700" cy="1526144"/>
            </a:xfrm>
          </p:grpSpPr>
          <p:sp>
            <p:nvSpPr>
              <p:cNvPr id="6091" name="Google Shape;6091;p73"/>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3"/>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3"/>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3"/>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73"/>
            <p:cNvGrpSpPr/>
            <p:nvPr/>
          </p:nvGrpSpPr>
          <p:grpSpPr>
            <a:xfrm>
              <a:off x="903098" y="1179665"/>
              <a:ext cx="80700" cy="1526144"/>
              <a:chOff x="903098" y="1179665"/>
              <a:chExt cx="80700" cy="1526144"/>
            </a:xfrm>
          </p:grpSpPr>
          <p:sp>
            <p:nvSpPr>
              <p:cNvPr id="6102" name="Google Shape;6102;p73"/>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3"/>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3"/>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3"/>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3"/>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3"/>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73"/>
            <p:cNvGrpSpPr/>
            <p:nvPr/>
          </p:nvGrpSpPr>
          <p:grpSpPr>
            <a:xfrm>
              <a:off x="1076958" y="1179665"/>
              <a:ext cx="80700" cy="1526144"/>
              <a:chOff x="1076958" y="1179665"/>
              <a:chExt cx="80700" cy="1526144"/>
            </a:xfrm>
          </p:grpSpPr>
          <p:sp>
            <p:nvSpPr>
              <p:cNvPr id="6113" name="Google Shape;6113;p73"/>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3"/>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3"/>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3"/>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3"/>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3"/>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3"/>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73"/>
            <p:cNvGrpSpPr/>
            <p:nvPr/>
          </p:nvGrpSpPr>
          <p:grpSpPr>
            <a:xfrm>
              <a:off x="1247707" y="1179665"/>
              <a:ext cx="80700" cy="1526144"/>
              <a:chOff x="1247707" y="1179665"/>
              <a:chExt cx="80700" cy="1526144"/>
            </a:xfrm>
          </p:grpSpPr>
          <p:sp>
            <p:nvSpPr>
              <p:cNvPr id="6124" name="Google Shape;6124;p73"/>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3"/>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3"/>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4" name="Google Shape;6134;p73"/>
            <p:cNvGrpSpPr/>
            <p:nvPr/>
          </p:nvGrpSpPr>
          <p:grpSpPr>
            <a:xfrm>
              <a:off x="1421567" y="1179665"/>
              <a:ext cx="80700" cy="1526144"/>
              <a:chOff x="1421567" y="1179665"/>
              <a:chExt cx="80700" cy="1526144"/>
            </a:xfrm>
          </p:grpSpPr>
          <p:sp>
            <p:nvSpPr>
              <p:cNvPr id="6135" name="Google Shape;6135;p73"/>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3"/>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3"/>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3"/>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3"/>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3"/>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3"/>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3"/>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73"/>
            <p:cNvGrpSpPr/>
            <p:nvPr/>
          </p:nvGrpSpPr>
          <p:grpSpPr>
            <a:xfrm>
              <a:off x="1592327" y="1179665"/>
              <a:ext cx="80700" cy="1526144"/>
              <a:chOff x="1592327" y="1179665"/>
              <a:chExt cx="80700" cy="1526144"/>
            </a:xfrm>
          </p:grpSpPr>
          <p:sp>
            <p:nvSpPr>
              <p:cNvPr id="6146" name="Google Shape;6146;p73"/>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3"/>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3"/>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3"/>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3"/>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3"/>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73"/>
            <p:cNvGrpSpPr/>
            <p:nvPr/>
          </p:nvGrpSpPr>
          <p:grpSpPr>
            <a:xfrm>
              <a:off x="1766187" y="1179665"/>
              <a:ext cx="80700" cy="1526144"/>
              <a:chOff x="1766187" y="1179665"/>
              <a:chExt cx="80700" cy="1526144"/>
            </a:xfrm>
          </p:grpSpPr>
          <p:sp>
            <p:nvSpPr>
              <p:cNvPr id="6157" name="Google Shape;6157;p73"/>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3"/>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3"/>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3"/>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3"/>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3"/>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3"/>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3"/>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3"/>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73"/>
            <p:cNvGrpSpPr/>
            <p:nvPr/>
          </p:nvGrpSpPr>
          <p:grpSpPr>
            <a:xfrm>
              <a:off x="1936935" y="1179665"/>
              <a:ext cx="80700" cy="1526144"/>
              <a:chOff x="1936935" y="1179665"/>
              <a:chExt cx="80700" cy="1526144"/>
            </a:xfrm>
          </p:grpSpPr>
          <p:sp>
            <p:nvSpPr>
              <p:cNvPr id="6168" name="Google Shape;6168;p73"/>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3"/>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3"/>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3"/>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3"/>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73"/>
            <p:cNvGrpSpPr/>
            <p:nvPr/>
          </p:nvGrpSpPr>
          <p:grpSpPr>
            <a:xfrm>
              <a:off x="2110795" y="1179665"/>
              <a:ext cx="80700" cy="1526144"/>
              <a:chOff x="2110795" y="1179665"/>
              <a:chExt cx="80700" cy="1526144"/>
            </a:xfrm>
          </p:grpSpPr>
          <p:sp>
            <p:nvSpPr>
              <p:cNvPr id="6179" name="Google Shape;6179;p73"/>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3"/>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3"/>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3"/>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73"/>
            <p:cNvGrpSpPr/>
            <p:nvPr/>
          </p:nvGrpSpPr>
          <p:grpSpPr>
            <a:xfrm>
              <a:off x="2284655" y="1179665"/>
              <a:ext cx="80700" cy="1526144"/>
              <a:chOff x="2284655" y="1179665"/>
              <a:chExt cx="80700" cy="1526144"/>
            </a:xfrm>
          </p:grpSpPr>
          <p:sp>
            <p:nvSpPr>
              <p:cNvPr id="6190" name="Google Shape;6190;p73"/>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3"/>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3"/>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3"/>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3"/>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3"/>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00" name="Google Shape;6200;p73"/>
          <p:cNvGrpSpPr/>
          <p:nvPr/>
        </p:nvGrpSpPr>
        <p:grpSpPr>
          <a:xfrm>
            <a:off x="2623904" y="1198803"/>
            <a:ext cx="1364248" cy="1102133"/>
            <a:chOff x="2623904" y="1198803"/>
            <a:chExt cx="1364248" cy="1102133"/>
          </a:xfrm>
        </p:grpSpPr>
        <p:grpSp>
          <p:nvGrpSpPr>
            <p:cNvPr id="6201" name="Google Shape;6201;p73"/>
            <p:cNvGrpSpPr/>
            <p:nvPr/>
          </p:nvGrpSpPr>
          <p:grpSpPr>
            <a:xfrm>
              <a:off x="2623907" y="1198803"/>
              <a:ext cx="1364245" cy="273000"/>
              <a:chOff x="2623907" y="1198803"/>
              <a:chExt cx="1364245" cy="273000"/>
            </a:xfrm>
          </p:grpSpPr>
          <p:sp>
            <p:nvSpPr>
              <p:cNvPr id="6202" name="Google Shape;6202;p7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3"/>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73"/>
            <p:cNvGrpSpPr/>
            <p:nvPr/>
          </p:nvGrpSpPr>
          <p:grpSpPr>
            <a:xfrm>
              <a:off x="2623904" y="1476964"/>
              <a:ext cx="1364245" cy="273000"/>
              <a:chOff x="2623904" y="1476964"/>
              <a:chExt cx="1364245" cy="273000"/>
            </a:xfrm>
          </p:grpSpPr>
          <p:sp>
            <p:nvSpPr>
              <p:cNvPr id="6208" name="Google Shape;6208;p7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3"/>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3"/>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3"/>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73"/>
            <p:cNvGrpSpPr/>
            <p:nvPr/>
          </p:nvGrpSpPr>
          <p:grpSpPr>
            <a:xfrm>
              <a:off x="2623907" y="1749775"/>
              <a:ext cx="1364245" cy="273000"/>
              <a:chOff x="2623907" y="1749775"/>
              <a:chExt cx="1364245" cy="273000"/>
            </a:xfrm>
          </p:grpSpPr>
          <p:sp>
            <p:nvSpPr>
              <p:cNvPr id="6214" name="Google Shape;6214;p7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3"/>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3"/>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73"/>
            <p:cNvGrpSpPr/>
            <p:nvPr/>
          </p:nvGrpSpPr>
          <p:grpSpPr>
            <a:xfrm>
              <a:off x="2623904" y="2027936"/>
              <a:ext cx="1364245" cy="273000"/>
              <a:chOff x="2623904" y="2027936"/>
              <a:chExt cx="1364245" cy="273000"/>
            </a:xfrm>
          </p:grpSpPr>
          <p:sp>
            <p:nvSpPr>
              <p:cNvPr id="6220" name="Google Shape;6220;p7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25" name="Google Shape;6225;p73"/>
          <p:cNvGrpSpPr/>
          <p:nvPr/>
        </p:nvGrpSpPr>
        <p:grpSpPr>
          <a:xfrm>
            <a:off x="2613365" y="2657876"/>
            <a:ext cx="1387541" cy="159124"/>
            <a:chOff x="3200660" y="2180272"/>
            <a:chExt cx="2563824" cy="378237"/>
          </a:xfrm>
        </p:grpSpPr>
        <p:sp>
          <p:nvSpPr>
            <p:cNvPr id="6226" name="Google Shape;6226;p7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73"/>
          <p:cNvGrpSpPr/>
          <p:nvPr/>
        </p:nvGrpSpPr>
        <p:grpSpPr>
          <a:xfrm>
            <a:off x="2609890" y="2935640"/>
            <a:ext cx="1390502" cy="159625"/>
            <a:chOff x="3530150" y="2790075"/>
            <a:chExt cx="1962600" cy="225300"/>
          </a:xfrm>
        </p:grpSpPr>
        <p:sp>
          <p:nvSpPr>
            <p:cNvPr id="6245" name="Google Shape;6245;p73"/>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3"/>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73"/>
          <p:cNvGrpSpPr/>
          <p:nvPr/>
        </p:nvGrpSpPr>
        <p:grpSpPr>
          <a:xfrm>
            <a:off x="2609948" y="3213905"/>
            <a:ext cx="1411629" cy="154175"/>
            <a:chOff x="3558802" y="4011244"/>
            <a:chExt cx="1866000" cy="111600"/>
          </a:xfrm>
        </p:grpSpPr>
        <p:sp>
          <p:nvSpPr>
            <p:cNvPr id="6248" name="Google Shape;6248;p73"/>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3"/>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0" name="Google Shape;6250;p73"/>
          <p:cNvGrpSpPr/>
          <p:nvPr/>
        </p:nvGrpSpPr>
        <p:grpSpPr>
          <a:xfrm>
            <a:off x="2610235" y="2419475"/>
            <a:ext cx="1383503" cy="119761"/>
            <a:chOff x="3465975" y="2270258"/>
            <a:chExt cx="1986364" cy="171947"/>
          </a:xfrm>
        </p:grpSpPr>
        <p:sp>
          <p:nvSpPr>
            <p:cNvPr id="6251" name="Google Shape;6251;p7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3"/>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3"/>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3"/>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3"/>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3"/>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73"/>
          <p:cNvGrpSpPr/>
          <p:nvPr/>
        </p:nvGrpSpPr>
        <p:grpSpPr>
          <a:xfrm>
            <a:off x="2621243" y="3783248"/>
            <a:ext cx="1369531" cy="195460"/>
            <a:chOff x="723300" y="4253549"/>
            <a:chExt cx="2276482" cy="324900"/>
          </a:xfrm>
        </p:grpSpPr>
        <p:sp>
          <p:nvSpPr>
            <p:cNvPr id="6260" name="Google Shape;6260;p7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3"/>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73"/>
          <p:cNvGrpSpPr/>
          <p:nvPr/>
        </p:nvGrpSpPr>
        <p:grpSpPr>
          <a:xfrm>
            <a:off x="2610803" y="3484489"/>
            <a:ext cx="1389066" cy="180119"/>
            <a:chOff x="705948" y="3788465"/>
            <a:chExt cx="2308953" cy="299400"/>
          </a:xfrm>
        </p:grpSpPr>
        <p:sp>
          <p:nvSpPr>
            <p:cNvPr id="6266" name="Google Shape;6266;p7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3"/>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3"/>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73"/>
          <p:cNvGrpSpPr/>
          <p:nvPr/>
        </p:nvGrpSpPr>
        <p:grpSpPr>
          <a:xfrm>
            <a:off x="4207794" y="2088443"/>
            <a:ext cx="1433821" cy="191501"/>
            <a:chOff x="4273350" y="2088443"/>
            <a:chExt cx="1433821" cy="191501"/>
          </a:xfrm>
        </p:grpSpPr>
        <p:grpSp>
          <p:nvGrpSpPr>
            <p:cNvPr id="6272" name="Google Shape;6272;p73"/>
            <p:cNvGrpSpPr/>
            <p:nvPr/>
          </p:nvGrpSpPr>
          <p:grpSpPr>
            <a:xfrm>
              <a:off x="4273350" y="2088443"/>
              <a:ext cx="1433821" cy="0"/>
              <a:chOff x="5224975" y="2962250"/>
              <a:chExt cx="1544400" cy="0"/>
            </a:xfrm>
          </p:grpSpPr>
          <p:cxnSp>
            <p:nvCxnSpPr>
              <p:cNvPr id="6273" name="Google Shape;6273;p7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274" name="Google Shape;6274;p73"/>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275" name="Google Shape;6275;p73"/>
            <p:cNvGrpSpPr/>
            <p:nvPr/>
          </p:nvGrpSpPr>
          <p:grpSpPr>
            <a:xfrm>
              <a:off x="4273350" y="2279944"/>
              <a:ext cx="1433821" cy="0"/>
              <a:chOff x="5224975" y="2962250"/>
              <a:chExt cx="1544400" cy="0"/>
            </a:xfrm>
          </p:grpSpPr>
          <p:cxnSp>
            <p:nvCxnSpPr>
              <p:cNvPr id="6276" name="Google Shape;6276;p7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277" name="Google Shape;6277;p73"/>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278" name="Google Shape;6278;p73"/>
          <p:cNvGrpSpPr/>
          <p:nvPr/>
        </p:nvGrpSpPr>
        <p:grpSpPr>
          <a:xfrm>
            <a:off x="2658741" y="4097347"/>
            <a:ext cx="1304609" cy="294074"/>
            <a:chOff x="2658741" y="4097347"/>
            <a:chExt cx="1304609" cy="294074"/>
          </a:xfrm>
        </p:grpSpPr>
        <p:grpSp>
          <p:nvGrpSpPr>
            <p:cNvPr id="6279" name="Google Shape;6279;p73"/>
            <p:cNvGrpSpPr/>
            <p:nvPr/>
          </p:nvGrpSpPr>
          <p:grpSpPr>
            <a:xfrm>
              <a:off x="2658741" y="4097347"/>
              <a:ext cx="118572" cy="294074"/>
              <a:chOff x="3343310" y="4475555"/>
              <a:chExt cx="127717" cy="316753"/>
            </a:xfrm>
          </p:grpSpPr>
          <p:sp>
            <p:nvSpPr>
              <p:cNvPr id="6280" name="Google Shape;6280;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73"/>
            <p:cNvGrpSpPr/>
            <p:nvPr/>
          </p:nvGrpSpPr>
          <p:grpSpPr>
            <a:xfrm>
              <a:off x="3815519" y="4098388"/>
              <a:ext cx="147831" cy="291991"/>
              <a:chOff x="3527539" y="4476677"/>
              <a:chExt cx="159232" cy="314510"/>
            </a:xfrm>
          </p:grpSpPr>
          <p:sp>
            <p:nvSpPr>
              <p:cNvPr id="6283" name="Google Shape;6283;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73"/>
            <p:cNvGrpSpPr/>
            <p:nvPr/>
          </p:nvGrpSpPr>
          <p:grpSpPr>
            <a:xfrm>
              <a:off x="3511696" y="4098388"/>
              <a:ext cx="147831" cy="291991"/>
              <a:chOff x="3527539" y="4476677"/>
              <a:chExt cx="159232" cy="314510"/>
            </a:xfrm>
          </p:grpSpPr>
          <p:sp>
            <p:nvSpPr>
              <p:cNvPr id="6286" name="Google Shape;6286;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73"/>
            <p:cNvGrpSpPr/>
            <p:nvPr/>
          </p:nvGrpSpPr>
          <p:grpSpPr>
            <a:xfrm>
              <a:off x="3207874" y="4098388"/>
              <a:ext cx="147831" cy="291991"/>
              <a:chOff x="3527539" y="4476677"/>
              <a:chExt cx="159232" cy="314510"/>
            </a:xfrm>
          </p:grpSpPr>
          <p:sp>
            <p:nvSpPr>
              <p:cNvPr id="6289" name="Google Shape;6289;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73"/>
            <p:cNvGrpSpPr/>
            <p:nvPr/>
          </p:nvGrpSpPr>
          <p:grpSpPr>
            <a:xfrm>
              <a:off x="2933305" y="4097347"/>
              <a:ext cx="118572" cy="294074"/>
              <a:chOff x="3343310" y="4475555"/>
              <a:chExt cx="127717" cy="316753"/>
            </a:xfrm>
          </p:grpSpPr>
          <p:sp>
            <p:nvSpPr>
              <p:cNvPr id="6292" name="Google Shape;6292;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4" name="Google Shape;6294;p73"/>
          <p:cNvGrpSpPr/>
          <p:nvPr/>
        </p:nvGrpSpPr>
        <p:grpSpPr>
          <a:xfrm>
            <a:off x="4209349" y="1176041"/>
            <a:ext cx="1430711" cy="751237"/>
            <a:chOff x="5159450" y="1919950"/>
            <a:chExt cx="1541050" cy="862500"/>
          </a:xfrm>
        </p:grpSpPr>
        <p:sp>
          <p:nvSpPr>
            <p:cNvPr id="6295" name="Google Shape;6295;p7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296" name="Google Shape;6296;p73"/>
            <p:cNvGrpSpPr/>
            <p:nvPr/>
          </p:nvGrpSpPr>
          <p:grpSpPr>
            <a:xfrm>
              <a:off x="5159450" y="1919950"/>
              <a:ext cx="1541050" cy="862500"/>
              <a:chOff x="5159450" y="1919950"/>
              <a:chExt cx="1541050" cy="862500"/>
            </a:xfrm>
          </p:grpSpPr>
          <p:cxnSp>
            <p:nvCxnSpPr>
              <p:cNvPr id="6297" name="Google Shape;6297;p7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298" name="Google Shape;6298;p7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299" name="Google Shape;6299;p73"/>
          <p:cNvGrpSpPr/>
          <p:nvPr/>
        </p:nvGrpSpPr>
        <p:grpSpPr>
          <a:xfrm>
            <a:off x="4257486" y="2439811"/>
            <a:ext cx="1334436" cy="967914"/>
            <a:chOff x="4294923" y="2439811"/>
            <a:chExt cx="1334436" cy="967914"/>
          </a:xfrm>
        </p:grpSpPr>
        <p:grpSp>
          <p:nvGrpSpPr>
            <p:cNvPr id="6300" name="Google Shape;6300;p73"/>
            <p:cNvGrpSpPr/>
            <p:nvPr/>
          </p:nvGrpSpPr>
          <p:grpSpPr>
            <a:xfrm>
              <a:off x="4960455" y="2469658"/>
              <a:ext cx="668904" cy="885524"/>
              <a:chOff x="4960455" y="2469658"/>
              <a:chExt cx="668904" cy="885524"/>
            </a:xfrm>
          </p:grpSpPr>
          <p:sp>
            <p:nvSpPr>
              <p:cNvPr id="6301" name="Google Shape;6301;p73"/>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3"/>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3"/>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3"/>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3"/>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3"/>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73"/>
            <p:cNvGrpSpPr/>
            <p:nvPr/>
          </p:nvGrpSpPr>
          <p:grpSpPr>
            <a:xfrm>
              <a:off x="4294923" y="2469658"/>
              <a:ext cx="668951" cy="885524"/>
              <a:chOff x="4294923" y="2469658"/>
              <a:chExt cx="668951" cy="885524"/>
            </a:xfrm>
          </p:grpSpPr>
          <p:sp>
            <p:nvSpPr>
              <p:cNvPr id="6308" name="Google Shape;6308;p73"/>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3"/>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3"/>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3"/>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3"/>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3"/>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4" name="Google Shape;6314;p73"/>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73"/>
          <p:cNvGrpSpPr/>
          <p:nvPr/>
        </p:nvGrpSpPr>
        <p:grpSpPr>
          <a:xfrm>
            <a:off x="4243690" y="3494256"/>
            <a:ext cx="1430949" cy="897289"/>
            <a:chOff x="4351371" y="3547942"/>
            <a:chExt cx="1345130" cy="843475"/>
          </a:xfrm>
        </p:grpSpPr>
        <p:grpSp>
          <p:nvGrpSpPr>
            <p:cNvPr id="6316" name="Google Shape;6316;p73"/>
            <p:cNvGrpSpPr/>
            <p:nvPr/>
          </p:nvGrpSpPr>
          <p:grpSpPr>
            <a:xfrm>
              <a:off x="4351371" y="4209917"/>
              <a:ext cx="1345130" cy="181500"/>
              <a:chOff x="4351371" y="4209917"/>
              <a:chExt cx="1345130" cy="181500"/>
            </a:xfrm>
          </p:grpSpPr>
          <p:sp>
            <p:nvSpPr>
              <p:cNvPr id="6317" name="Google Shape;6317;p73"/>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8" name="Google Shape;6318;p73"/>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319" name="Google Shape;6319;p73"/>
            <p:cNvGrpSpPr/>
            <p:nvPr/>
          </p:nvGrpSpPr>
          <p:grpSpPr>
            <a:xfrm>
              <a:off x="4403010" y="3985221"/>
              <a:ext cx="1109518" cy="181500"/>
              <a:chOff x="4403010" y="3985221"/>
              <a:chExt cx="1109518" cy="181500"/>
            </a:xfrm>
          </p:grpSpPr>
          <p:sp>
            <p:nvSpPr>
              <p:cNvPr id="6320" name="Google Shape;6320;p73"/>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1" name="Google Shape;6321;p73"/>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322" name="Google Shape;6322;p73"/>
            <p:cNvGrpSpPr/>
            <p:nvPr/>
          </p:nvGrpSpPr>
          <p:grpSpPr>
            <a:xfrm>
              <a:off x="4618704" y="3766582"/>
              <a:ext cx="807858" cy="181500"/>
              <a:chOff x="4618704" y="3766582"/>
              <a:chExt cx="807858" cy="181500"/>
            </a:xfrm>
          </p:grpSpPr>
          <p:sp>
            <p:nvSpPr>
              <p:cNvPr id="6323" name="Google Shape;6323;p73"/>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4" name="Google Shape;6324;p73"/>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325" name="Google Shape;6325;p73"/>
            <p:cNvGrpSpPr/>
            <p:nvPr/>
          </p:nvGrpSpPr>
          <p:grpSpPr>
            <a:xfrm>
              <a:off x="4735238" y="3547942"/>
              <a:ext cx="462839" cy="181500"/>
              <a:chOff x="4735238" y="3547942"/>
              <a:chExt cx="462839" cy="181500"/>
            </a:xfrm>
          </p:grpSpPr>
          <p:sp>
            <p:nvSpPr>
              <p:cNvPr id="6326" name="Google Shape;6326;p73"/>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7" name="Google Shape;6327;p73"/>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328" name="Google Shape;6328;p73"/>
          <p:cNvGrpSpPr/>
          <p:nvPr/>
        </p:nvGrpSpPr>
        <p:grpSpPr>
          <a:xfrm>
            <a:off x="7420047" y="2429580"/>
            <a:ext cx="1020955" cy="928853"/>
            <a:chOff x="926675" y="238125"/>
            <a:chExt cx="5755100" cy="5232975"/>
          </a:xfrm>
        </p:grpSpPr>
        <p:sp>
          <p:nvSpPr>
            <p:cNvPr id="6329" name="Google Shape;6329;p73"/>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3"/>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3"/>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3"/>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73"/>
          <p:cNvGrpSpPr/>
          <p:nvPr/>
        </p:nvGrpSpPr>
        <p:grpSpPr>
          <a:xfrm>
            <a:off x="727421" y="2828315"/>
            <a:ext cx="1695374" cy="1560837"/>
            <a:chOff x="727421" y="2828315"/>
            <a:chExt cx="1695374" cy="1560837"/>
          </a:xfrm>
        </p:grpSpPr>
        <p:grpSp>
          <p:nvGrpSpPr>
            <p:cNvPr id="6334" name="Google Shape;6334;p73"/>
            <p:cNvGrpSpPr/>
            <p:nvPr/>
          </p:nvGrpSpPr>
          <p:grpSpPr>
            <a:xfrm>
              <a:off x="727421" y="2828315"/>
              <a:ext cx="1695374" cy="1560837"/>
              <a:chOff x="734799" y="2782450"/>
              <a:chExt cx="1571100" cy="1577400"/>
            </a:xfrm>
          </p:grpSpPr>
          <p:cxnSp>
            <p:nvCxnSpPr>
              <p:cNvPr id="6335" name="Google Shape;6335;p7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336" name="Google Shape;6336;p7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337" name="Google Shape;6337;p73"/>
            <p:cNvGrpSpPr/>
            <p:nvPr/>
          </p:nvGrpSpPr>
          <p:grpSpPr>
            <a:xfrm>
              <a:off x="819108" y="2882501"/>
              <a:ext cx="1556791" cy="1426186"/>
              <a:chOff x="819108" y="2882501"/>
              <a:chExt cx="1556791" cy="1426186"/>
            </a:xfrm>
          </p:grpSpPr>
          <p:grpSp>
            <p:nvGrpSpPr>
              <p:cNvPr id="6338" name="Google Shape;6338;p73"/>
              <p:cNvGrpSpPr/>
              <p:nvPr/>
            </p:nvGrpSpPr>
            <p:grpSpPr>
              <a:xfrm>
                <a:off x="819108" y="2882501"/>
                <a:ext cx="103104" cy="1426186"/>
                <a:chOff x="4674013" y="3100904"/>
                <a:chExt cx="122758" cy="1698043"/>
              </a:xfrm>
            </p:grpSpPr>
            <p:sp>
              <p:nvSpPr>
                <p:cNvPr id="6339" name="Google Shape;6339;p7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73"/>
              <p:cNvGrpSpPr/>
              <p:nvPr/>
            </p:nvGrpSpPr>
            <p:grpSpPr>
              <a:xfrm>
                <a:off x="1062475" y="2882501"/>
                <a:ext cx="103104" cy="1426186"/>
                <a:chOff x="4940438" y="3100904"/>
                <a:chExt cx="122758" cy="1698043"/>
              </a:xfrm>
            </p:grpSpPr>
            <p:sp>
              <p:nvSpPr>
                <p:cNvPr id="6347" name="Google Shape;6347;p7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73"/>
              <p:cNvGrpSpPr/>
              <p:nvPr/>
            </p:nvGrpSpPr>
            <p:grpSpPr>
              <a:xfrm>
                <a:off x="1299324" y="2882501"/>
                <a:ext cx="103104" cy="1426186"/>
                <a:chOff x="5206863" y="3100904"/>
                <a:chExt cx="122758" cy="1698043"/>
              </a:xfrm>
            </p:grpSpPr>
            <p:sp>
              <p:nvSpPr>
                <p:cNvPr id="6355" name="Google Shape;6355;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73"/>
              <p:cNvGrpSpPr/>
              <p:nvPr/>
            </p:nvGrpSpPr>
            <p:grpSpPr>
              <a:xfrm>
                <a:off x="1786057" y="2882501"/>
                <a:ext cx="103104" cy="1426186"/>
                <a:chOff x="6006138" y="3143629"/>
                <a:chExt cx="122758" cy="1698043"/>
              </a:xfrm>
            </p:grpSpPr>
            <p:sp>
              <p:nvSpPr>
                <p:cNvPr id="6363" name="Google Shape;6363;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73"/>
              <p:cNvGrpSpPr/>
              <p:nvPr/>
            </p:nvGrpSpPr>
            <p:grpSpPr>
              <a:xfrm>
                <a:off x="2029422" y="2882501"/>
                <a:ext cx="103104" cy="1426186"/>
                <a:chOff x="6805413" y="3100904"/>
                <a:chExt cx="122758" cy="1698043"/>
              </a:xfrm>
            </p:grpSpPr>
            <p:sp>
              <p:nvSpPr>
                <p:cNvPr id="6371" name="Google Shape;6371;p7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8" name="Google Shape;6378;p73"/>
              <p:cNvGrpSpPr/>
              <p:nvPr/>
            </p:nvGrpSpPr>
            <p:grpSpPr>
              <a:xfrm>
                <a:off x="2272795" y="2882501"/>
                <a:ext cx="103104" cy="1426186"/>
                <a:chOff x="5206863" y="3100904"/>
                <a:chExt cx="122758" cy="1698043"/>
              </a:xfrm>
            </p:grpSpPr>
            <p:sp>
              <p:nvSpPr>
                <p:cNvPr id="6379" name="Google Shape;6379;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73"/>
              <p:cNvGrpSpPr/>
              <p:nvPr/>
            </p:nvGrpSpPr>
            <p:grpSpPr>
              <a:xfrm>
                <a:off x="1542694" y="2882501"/>
                <a:ext cx="103104" cy="1426186"/>
                <a:chOff x="6006138" y="3143629"/>
                <a:chExt cx="122758" cy="1698043"/>
              </a:xfrm>
            </p:grpSpPr>
            <p:sp>
              <p:nvSpPr>
                <p:cNvPr id="6387" name="Google Shape;6387;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94" name="Google Shape;6394;p73"/>
          <p:cNvGrpSpPr/>
          <p:nvPr/>
        </p:nvGrpSpPr>
        <p:grpSpPr>
          <a:xfrm>
            <a:off x="5683472" y="3518037"/>
            <a:ext cx="2749952" cy="870677"/>
            <a:chOff x="238125" y="1725700"/>
            <a:chExt cx="7139025" cy="2260325"/>
          </a:xfrm>
        </p:grpSpPr>
        <p:sp>
          <p:nvSpPr>
            <p:cNvPr id="6395" name="Google Shape;6395;p73"/>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3"/>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3"/>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3"/>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3"/>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3"/>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3"/>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3"/>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3"/>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3"/>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73"/>
          <p:cNvGrpSpPr/>
          <p:nvPr/>
        </p:nvGrpSpPr>
        <p:grpSpPr>
          <a:xfrm>
            <a:off x="5953636" y="2459783"/>
            <a:ext cx="1105452" cy="916747"/>
            <a:chOff x="5249100" y="1210600"/>
            <a:chExt cx="3502700" cy="2904775"/>
          </a:xfrm>
        </p:grpSpPr>
        <p:sp>
          <p:nvSpPr>
            <p:cNvPr id="6406" name="Google Shape;6406;p7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0" name="Google Shape;6410;p73"/>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411" name="Google Shape;6411;p73"/>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412" name="Google Shape;6412;p73"/>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413" name="Google Shape;6413;p73"/>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414" name="Google Shape;6414;p73"/>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73"/>
          <p:cNvGrpSpPr/>
          <p:nvPr/>
        </p:nvGrpSpPr>
        <p:grpSpPr>
          <a:xfrm>
            <a:off x="7136183" y="1179201"/>
            <a:ext cx="1304650" cy="1124856"/>
            <a:chOff x="7287122" y="1165658"/>
            <a:chExt cx="1219413" cy="1051365"/>
          </a:xfrm>
        </p:grpSpPr>
        <p:grpSp>
          <p:nvGrpSpPr>
            <p:cNvPr id="6416" name="Google Shape;6416;p73"/>
            <p:cNvGrpSpPr/>
            <p:nvPr/>
          </p:nvGrpSpPr>
          <p:grpSpPr>
            <a:xfrm>
              <a:off x="7287122" y="1969723"/>
              <a:ext cx="1219413" cy="247300"/>
              <a:chOff x="7287122" y="1969723"/>
              <a:chExt cx="1219413" cy="247300"/>
            </a:xfrm>
          </p:grpSpPr>
          <p:sp>
            <p:nvSpPr>
              <p:cNvPr id="6417" name="Google Shape;6417;p7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8" name="Google Shape;6418;p73"/>
              <p:cNvGrpSpPr/>
              <p:nvPr/>
            </p:nvGrpSpPr>
            <p:grpSpPr>
              <a:xfrm>
                <a:off x="7287122" y="2063892"/>
                <a:ext cx="1151753" cy="73428"/>
                <a:chOff x="7287122" y="2063892"/>
                <a:chExt cx="1151753" cy="73428"/>
              </a:xfrm>
            </p:grpSpPr>
            <p:sp>
              <p:nvSpPr>
                <p:cNvPr id="6419" name="Google Shape;6419;p7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0" name="Google Shape;6420;p7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421" name="Google Shape;6421;p73"/>
            <p:cNvGrpSpPr/>
            <p:nvPr/>
          </p:nvGrpSpPr>
          <p:grpSpPr>
            <a:xfrm>
              <a:off x="7287122" y="1712201"/>
              <a:ext cx="1219403" cy="246767"/>
              <a:chOff x="7287122" y="1712201"/>
              <a:chExt cx="1219403" cy="246767"/>
            </a:xfrm>
          </p:grpSpPr>
          <p:sp>
            <p:nvSpPr>
              <p:cNvPr id="6422" name="Google Shape;6422;p7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3" name="Google Shape;6423;p73"/>
              <p:cNvGrpSpPr/>
              <p:nvPr/>
            </p:nvGrpSpPr>
            <p:grpSpPr>
              <a:xfrm>
                <a:off x="7287122" y="1842861"/>
                <a:ext cx="1005303" cy="73419"/>
                <a:chOff x="7287122" y="1842861"/>
                <a:chExt cx="1005303" cy="73419"/>
              </a:xfrm>
            </p:grpSpPr>
            <p:sp>
              <p:nvSpPr>
                <p:cNvPr id="6424" name="Google Shape;6424;p7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5" name="Google Shape;6425;p7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426" name="Google Shape;6426;p73"/>
            <p:cNvGrpSpPr/>
            <p:nvPr/>
          </p:nvGrpSpPr>
          <p:grpSpPr>
            <a:xfrm>
              <a:off x="7287122" y="1447520"/>
              <a:ext cx="1219403" cy="286667"/>
              <a:chOff x="7287122" y="1447520"/>
              <a:chExt cx="1219403" cy="286667"/>
            </a:xfrm>
          </p:grpSpPr>
          <p:sp>
            <p:nvSpPr>
              <p:cNvPr id="6427" name="Google Shape;6427;p7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8" name="Google Shape;6428;p73"/>
              <p:cNvGrpSpPr/>
              <p:nvPr/>
            </p:nvGrpSpPr>
            <p:grpSpPr>
              <a:xfrm>
                <a:off x="7287122" y="1581977"/>
                <a:ext cx="852803" cy="73428"/>
                <a:chOff x="7287122" y="1581977"/>
                <a:chExt cx="852803" cy="73428"/>
              </a:xfrm>
            </p:grpSpPr>
            <p:sp>
              <p:nvSpPr>
                <p:cNvPr id="6429" name="Google Shape;6429;p7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30" name="Google Shape;6430;p7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431" name="Google Shape;6431;p73"/>
            <p:cNvGrpSpPr/>
            <p:nvPr/>
          </p:nvGrpSpPr>
          <p:grpSpPr>
            <a:xfrm>
              <a:off x="7287122" y="1165658"/>
              <a:ext cx="1219403" cy="344253"/>
              <a:chOff x="7287122" y="1165658"/>
              <a:chExt cx="1219403" cy="344253"/>
            </a:xfrm>
          </p:grpSpPr>
          <p:sp>
            <p:nvSpPr>
              <p:cNvPr id="6432" name="Google Shape;6432;p7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3" name="Google Shape;6433;p73"/>
              <p:cNvGrpSpPr/>
              <p:nvPr/>
            </p:nvGrpSpPr>
            <p:grpSpPr>
              <a:xfrm>
                <a:off x="7287122" y="1341025"/>
                <a:ext cx="695703" cy="73419"/>
                <a:chOff x="7287122" y="1341025"/>
                <a:chExt cx="695703" cy="73419"/>
              </a:xfrm>
            </p:grpSpPr>
            <p:sp>
              <p:nvSpPr>
                <p:cNvPr id="6434" name="Google Shape;6434;p7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35" name="Google Shape;6435;p7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436" name="Google Shape;6436;p73"/>
          <p:cNvGrpSpPr/>
          <p:nvPr/>
        </p:nvGrpSpPr>
        <p:grpSpPr>
          <a:xfrm>
            <a:off x="5802676" y="1185224"/>
            <a:ext cx="1397729" cy="1098540"/>
            <a:chOff x="5900602" y="1193063"/>
            <a:chExt cx="1299851" cy="1021707"/>
          </a:xfrm>
        </p:grpSpPr>
        <p:grpSp>
          <p:nvGrpSpPr>
            <p:cNvPr id="6437" name="Google Shape;6437;p73"/>
            <p:cNvGrpSpPr/>
            <p:nvPr/>
          </p:nvGrpSpPr>
          <p:grpSpPr>
            <a:xfrm>
              <a:off x="6520337" y="1193063"/>
              <a:ext cx="341815" cy="799959"/>
              <a:chOff x="6520337" y="1193063"/>
              <a:chExt cx="341815" cy="799959"/>
            </a:xfrm>
          </p:grpSpPr>
          <p:grpSp>
            <p:nvGrpSpPr>
              <p:cNvPr id="6438" name="Google Shape;6438;p73"/>
              <p:cNvGrpSpPr/>
              <p:nvPr/>
            </p:nvGrpSpPr>
            <p:grpSpPr>
              <a:xfrm>
                <a:off x="6520337" y="1589527"/>
                <a:ext cx="213950" cy="403494"/>
                <a:chOff x="6520337" y="1589527"/>
                <a:chExt cx="213950" cy="403494"/>
              </a:xfrm>
            </p:grpSpPr>
            <p:sp>
              <p:nvSpPr>
                <p:cNvPr id="6439" name="Google Shape;6439;p7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3"/>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1" name="Google Shape;6441;p73"/>
              <p:cNvGrpSpPr/>
              <p:nvPr/>
            </p:nvGrpSpPr>
            <p:grpSpPr>
              <a:xfrm>
                <a:off x="6577204" y="1193063"/>
                <a:ext cx="284947" cy="464512"/>
                <a:chOff x="6577204" y="1193063"/>
                <a:chExt cx="284947" cy="464512"/>
              </a:xfrm>
            </p:grpSpPr>
            <p:sp>
              <p:nvSpPr>
                <p:cNvPr id="6442" name="Google Shape;6442;p7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43" name="Google Shape;6443;p73"/>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444" name="Google Shape;6444;p73"/>
            <p:cNvGrpSpPr/>
            <p:nvPr/>
          </p:nvGrpSpPr>
          <p:grpSpPr>
            <a:xfrm>
              <a:off x="6238903" y="1193063"/>
              <a:ext cx="300475" cy="900152"/>
              <a:chOff x="6238903" y="1193063"/>
              <a:chExt cx="300475" cy="900152"/>
            </a:xfrm>
          </p:grpSpPr>
          <p:grpSp>
            <p:nvGrpSpPr>
              <p:cNvPr id="6445" name="Google Shape;6445;p73"/>
              <p:cNvGrpSpPr/>
              <p:nvPr/>
            </p:nvGrpSpPr>
            <p:grpSpPr>
              <a:xfrm>
                <a:off x="6290865" y="1489315"/>
                <a:ext cx="248514" cy="603900"/>
                <a:chOff x="6290865" y="1489315"/>
                <a:chExt cx="248514" cy="603900"/>
              </a:xfrm>
            </p:grpSpPr>
            <p:sp>
              <p:nvSpPr>
                <p:cNvPr id="6446" name="Google Shape;6446;p7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3"/>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73"/>
              <p:cNvGrpSpPr/>
              <p:nvPr/>
            </p:nvGrpSpPr>
            <p:grpSpPr>
              <a:xfrm>
                <a:off x="6238903" y="1193063"/>
                <a:ext cx="284947" cy="333087"/>
                <a:chOff x="6238903" y="1193063"/>
                <a:chExt cx="284947" cy="333087"/>
              </a:xfrm>
            </p:grpSpPr>
            <p:sp>
              <p:nvSpPr>
                <p:cNvPr id="6449" name="Google Shape;6449;p7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50" name="Google Shape;6450;p73"/>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451" name="Google Shape;6451;p73"/>
            <p:cNvGrpSpPr/>
            <p:nvPr/>
          </p:nvGrpSpPr>
          <p:grpSpPr>
            <a:xfrm>
              <a:off x="5900602" y="1193063"/>
              <a:ext cx="444345" cy="1021707"/>
              <a:chOff x="5900602" y="1193063"/>
              <a:chExt cx="444345" cy="1021707"/>
            </a:xfrm>
          </p:grpSpPr>
          <p:grpSp>
            <p:nvGrpSpPr>
              <p:cNvPr id="6452" name="Google Shape;6452;p73"/>
              <p:cNvGrpSpPr/>
              <p:nvPr/>
            </p:nvGrpSpPr>
            <p:grpSpPr>
              <a:xfrm>
                <a:off x="6046501" y="1367785"/>
                <a:ext cx="298446" cy="846986"/>
                <a:chOff x="6046501" y="1367785"/>
                <a:chExt cx="298446" cy="846986"/>
              </a:xfrm>
            </p:grpSpPr>
            <p:sp>
              <p:nvSpPr>
                <p:cNvPr id="6453" name="Google Shape;6453;p7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3"/>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73"/>
              <p:cNvGrpSpPr/>
              <p:nvPr/>
            </p:nvGrpSpPr>
            <p:grpSpPr>
              <a:xfrm>
                <a:off x="5900602" y="1193063"/>
                <a:ext cx="284947" cy="182312"/>
                <a:chOff x="5900602" y="1193063"/>
                <a:chExt cx="284947" cy="182312"/>
              </a:xfrm>
            </p:grpSpPr>
            <p:sp>
              <p:nvSpPr>
                <p:cNvPr id="6456" name="Google Shape;6456;p7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57" name="Google Shape;6457;p7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458" name="Google Shape;6458;p73"/>
            <p:cNvGrpSpPr/>
            <p:nvPr/>
          </p:nvGrpSpPr>
          <p:grpSpPr>
            <a:xfrm>
              <a:off x="6738300" y="1193063"/>
              <a:ext cx="462153" cy="707634"/>
              <a:chOff x="6738300" y="1193063"/>
              <a:chExt cx="462153" cy="707634"/>
            </a:xfrm>
          </p:grpSpPr>
          <p:grpSp>
            <p:nvGrpSpPr>
              <p:cNvPr id="6459" name="Google Shape;6459;p73"/>
              <p:cNvGrpSpPr/>
              <p:nvPr/>
            </p:nvGrpSpPr>
            <p:grpSpPr>
              <a:xfrm>
                <a:off x="6915505" y="1193063"/>
                <a:ext cx="284947" cy="597387"/>
                <a:chOff x="6915505" y="1193063"/>
                <a:chExt cx="284947" cy="597387"/>
              </a:xfrm>
            </p:grpSpPr>
            <p:sp>
              <p:nvSpPr>
                <p:cNvPr id="6460" name="Google Shape;6460;p7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61" name="Google Shape;6461;p73"/>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462" name="Google Shape;6462;p73"/>
              <p:cNvGrpSpPr/>
              <p:nvPr/>
            </p:nvGrpSpPr>
            <p:grpSpPr>
              <a:xfrm>
                <a:off x="6738300" y="1684725"/>
                <a:ext cx="230066" cy="215971"/>
                <a:chOff x="6738300" y="1684725"/>
                <a:chExt cx="230066" cy="215971"/>
              </a:xfrm>
            </p:grpSpPr>
            <p:sp>
              <p:nvSpPr>
                <p:cNvPr id="6463" name="Google Shape;6463;p73"/>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3"/>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68" name="Shape 6468"/>
        <p:cNvGrpSpPr/>
        <p:nvPr/>
      </p:nvGrpSpPr>
      <p:grpSpPr>
        <a:xfrm>
          <a:off x="0" y="0"/>
          <a:ext cx="0" cy="0"/>
          <a:chOff x="0" y="0"/>
          <a:chExt cx="0" cy="0"/>
        </a:xfrm>
      </p:grpSpPr>
      <p:sp>
        <p:nvSpPr>
          <p:cNvPr id="6469" name="Google Shape;6469;p7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470" name="Google Shape;6470;p74"/>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471" name="Google Shape;6471;p74"/>
          <p:cNvGrpSpPr/>
          <p:nvPr/>
        </p:nvGrpSpPr>
        <p:grpSpPr>
          <a:xfrm>
            <a:off x="839307" y="2318098"/>
            <a:ext cx="387992" cy="329326"/>
            <a:chOff x="839307" y="2318098"/>
            <a:chExt cx="387992" cy="329326"/>
          </a:xfrm>
        </p:grpSpPr>
        <p:sp>
          <p:nvSpPr>
            <p:cNvPr id="6472" name="Google Shape;6472;p74"/>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4"/>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4"/>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4"/>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4"/>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4"/>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4"/>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4"/>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4"/>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4"/>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74"/>
          <p:cNvGrpSpPr/>
          <p:nvPr/>
        </p:nvGrpSpPr>
        <p:grpSpPr>
          <a:xfrm>
            <a:off x="1414990" y="2289671"/>
            <a:ext cx="387073" cy="385996"/>
            <a:chOff x="1414990" y="2289671"/>
            <a:chExt cx="387073" cy="385996"/>
          </a:xfrm>
        </p:grpSpPr>
        <p:sp>
          <p:nvSpPr>
            <p:cNvPr id="6483" name="Google Shape;6483;p74"/>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4"/>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4"/>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4"/>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4"/>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4"/>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4"/>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4"/>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4"/>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4"/>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4"/>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4"/>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4"/>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4"/>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4"/>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4"/>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4"/>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4"/>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74"/>
          <p:cNvGrpSpPr/>
          <p:nvPr/>
        </p:nvGrpSpPr>
        <p:grpSpPr>
          <a:xfrm>
            <a:off x="1989911" y="2306065"/>
            <a:ext cx="387099" cy="353207"/>
            <a:chOff x="1989911" y="2306065"/>
            <a:chExt cx="387099" cy="353207"/>
          </a:xfrm>
        </p:grpSpPr>
        <p:sp>
          <p:nvSpPr>
            <p:cNvPr id="6502" name="Google Shape;6502;p74"/>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4"/>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4"/>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4"/>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4"/>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4"/>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4"/>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74"/>
          <p:cNvGrpSpPr/>
          <p:nvPr/>
        </p:nvGrpSpPr>
        <p:grpSpPr>
          <a:xfrm>
            <a:off x="2593102" y="2288778"/>
            <a:ext cx="204663" cy="363007"/>
            <a:chOff x="2593102" y="2288778"/>
            <a:chExt cx="204663" cy="363007"/>
          </a:xfrm>
        </p:grpSpPr>
        <p:sp>
          <p:nvSpPr>
            <p:cNvPr id="6510" name="Google Shape;6510;p74"/>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4"/>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4"/>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4"/>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4"/>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4"/>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4"/>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4"/>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4"/>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74"/>
          <p:cNvGrpSpPr/>
          <p:nvPr/>
        </p:nvGrpSpPr>
        <p:grpSpPr>
          <a:xfrm>
            <a:off x="2970874" y="2329763"/>
            <a:ext cx="403651" cy="305996"/>
            <a:chOff x="2970874" y="2329763"/>
            <a:chExt cx="403651" cy="305996"/>
          </a:xfrm>
        </p:grpSpPr>
        <p:sp>
          <p:nvSpPr>
            <p:cNvPr id="6520" name="Google Shape;6520;p74"/>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4"/>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4"/>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4"/>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4"/>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4"/>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4"/>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4"/>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4"/>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74"/>
          <p:cNvGrpSpPr/>
          <p:nvPr/>
        </p:nvGrpSpPr>
        <p:grpSpPr>
          <a:xfrm>
            <a:off x="3545795" y="2318755"/>
            <a:ext cx="387835" cy="327933"/>
            <a:chOff x="3545795" y="2318755"/>
            <a:chExt cx="387835" cy="327933"/>
          </a:xfrm>
        </p:grpSpPr>
        <p:sp>
          <p:nvSpPr>
            <p:cNvPr id="6530" name="Google Shape;6530;p74"/>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4"/>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4"/>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3" name="Google Shape;6533;p74"/>
            <p:cNvGrpSpPr/>
            <p:nvPr/>
          </p:nvGrpSpPr>
          <p:grpSpPr>
            <a:xfrm>
              <a:off x="3545795" y="2322301"/>
              <a:ext cx="387835" cy="324387"/>
              <a:chOff x="3545795" y="2322301"/>
              <a:chExt cx="387835" cy="324387"/>
            </a:xfrm>
          </p:grpSpPr>
          <p:sp>
            <p:nvSpPr>
              <p:cNvPr id="6534" name="Google Shape;6534;p74"/>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4"/>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4"/>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4"/>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4"/>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4"/>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4"/>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1" name="Google Shape;6541;p74"/>
          <p:cNvGrpSpPr/>
          <p:nvPr/>
        </p:nvGrpSpPr>
        <p:grpSpPr>
          <a:xfrm>
            <a:off x="4718468" y="2306984"/>
            <a:ext cx="364294" cy="351552"/>
            <a:chOff x="4718468" y="2306984"/>
            <a:chExt cx="364294" cy="351552"/>
          </a:xfrm>
        </p:grpSpPr>
        <p:sp>
          <p:nvSpPr>
            <p:cNvPr id="6542" name="Google Shape;6542;p74"/>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4"/>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4"/>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4"/>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4"/>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4"/>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4"/>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4"/>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4"/>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4"/>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74"/>
          <p:cNvGrpSpPr/>
          <p:nvPr/>
        </p:nvGrpSpPr>
        <p:grpSpPr>
          <a:xfrm>
            <a:off x="4147908" y="2303017"/>
            <a:ext cx="361194" cy="359355"/>
            <a:chOff x="4147908" y="2303017"/>
            <a:chExt cx="361194" cy="359355"/>
          </a:xfrm>
        </p:grpSpPr>
        <p:sp>
          <p:nvSpPr>
            <p:cNvPr id="6553" name="Google Shape;6553;p74"/>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4"/>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4"/>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4"/>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4"/>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4"/>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4"/>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4"/>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4"/>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4"/>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4"/>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4"/>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4"/>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4"/>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74"/>
          <p:cNvGrpSpPr/>
          <p:nvPr/>
        </p:nvGrpSpPr>
        <p:grpSpPr>
          <a:xfrm>
            <a:off x="5292128" y="2299891"/>
            <a:ext cx="367027" cy="365214"/>
            <a:chOff x="5292128" y="2299891"/>
            <a:chExt cx="367027" cy="365214"/>
          </a:xfrm>
        </p:grpSpPr>
        <p:sp>
          <p:nvSpPr>
            <p:cNvPr id="6568" name="Google Shape;6568;p74"/>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4"/>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4"/>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4"/>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4"/>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4"/>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74"/>
          <p:cNvGrpSpPr/>
          <p:nvPr/>
        </p:nvGrpSpPr>
        <p:grpSpPr>
          <a:xfrm>
            <a:off x="5873617" y="2309901"/>
            <a:ext cx="345720" cy="345720"/>
            <a:chOff x="5873617" y="2309901"/>
            <a:chExt cx="345720" cy="345720"/>
          </a:xfrm>
        </p:grpSpPr>
        <p:sp>
          <p:nvSpPr>
            <p:cNvPr id="6575" name="Google Shape;6575;p74"/>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4"/>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4"/>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4"/>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4"/>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4"/>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4"/>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4"/>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4"/>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4"/>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4"/>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4"/>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4"/>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4"/>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4"/>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4"/>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4"/>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4"/>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4"/>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74"/>
          <p:cNvGrpSpPr/>
          <p:nvPr/>
        </p:nvGrpSpPr>
        <p:grpSpPr>
          <a:xfrm>
            <a:off x="6863329" y="2297710"/>
            <a:ext cx="391460" cy="370127"/>
            <a:chOff x="6863329" y="2297710"/>
            <a:chExt cx="391460" cy="370127"/>
          </a:xfrm>
        </p:grpSpPr>
        <p:sp>
          <p:nvSpPr>
            <p:cNvPr id="6595" name="Google Shape;6595;p74"/>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4"/>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4"/>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4"/>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4"/>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4"/>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4"/>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4"/>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4"/>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74"/>
          <p:cNvGrpSpPr/>
          <p:nvPr/>
        </p:nvGrpSpPr>
        <p:grpSpPr>
          <a:xfrm>
            <a:off x="7421488" y="2318518"/>
            <a:ext cx="342620" cy="328459"/>
            <a:chOff x="7421488" y="2318518"/>
            <a:chExt cx="342620" cy="328459"/>
          </a:xfrm>
        </p:grpSpPr>
        <p:sp>
          <p:nvSpPr>
            <p:cNvPr id="6605" name="Google Shape;6605;p74"/>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4"/>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4"/>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4"/>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4"/>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4"/>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4"/>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74"/>
          <p:cNvGrpSpPr/>
          <p:nvPr/>
        </p:nvGrpSpPr>
        <p:grpSpPr>
          <a:xfrm>
            <a:off x="2508373" y="2779889"/>
            <a:ext cx="337523" cy="337680"/>
            <a:chOff x="2508373" y="2779889"/>
            <a:chExt cx="337523" cy="337680"/>
          </a:xfrm>
        </p:grpSpPr>
        <p:sp>
          <p:nvSpPr>
            <p:cNvPr id="6613" name="Google Shape;6613;p74"/>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4"/>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4"/>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4"/>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4"/>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4"/>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74"/>
          <p:cNvGrpSpPr/>
          <p:nvPr/>
        </p:nvGrpSpPr>
        <p:grpSpPr>
          <a:xfrm>
            <a:off x="1884401" y="4141593"/>
            <a:ext cx="410613" cy="372229"/>
            <a:chOff x="1884401" y="4141593"/>
            <a:chExt cx="410613" cy="372229"/>
          </a:xfrm>
        </p:grpSpPr>
        <p:sp>
          <p:nvSpPr>
            <p:cNvPr id="6620" name="Google Shape;6620;p74"/>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4"/>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4"/>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4"/>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4"/>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4"/>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4"/>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7" name="Google Shape;6627;p74"/>
          <p:cNvGrpSpPr/>
          <p:nvPr/>
        </p:nvGrpSpPr>
        <p:grpSpPr>
          <a:xfrm>
            <a:off x="1430832" y="2773689"/>
            <a:ext cx="294515" cy="349897"/>
            <a:chOff x="1430832" y="2773689"/>
            <a:chExt cx="294515" cy="349897"/>
          </a:xfrm>
        </p:grpSpPr>
        <p:sp>
          <p:nvSpPr>
            <p:cNvPr id="6628" name="Google Shape;6628;p74"/>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4"/>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4"/>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4"/>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4"/>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4"/>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4"/>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4"/>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4"/>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4"/>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4"/>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4"/>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4"/>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74"/>
          <p:cNvGrpSpPr/>
          <p:nvPr/>
        </p:nvGrpSpPr>
        <p:grpSpPr>
          <a:xfrm>
            <a:off x="3082217" y="2788586"/>
            <a:ext cx="288866" cy="320236"/>
            <a:chOff x="3082217" y="2788586"/>
            <a:chExt cx="288866" cy="320236"/>
          </a:xfrm>
        </p:grpSpPr>
        <p:sp>
          <p:nvSpPr>
            <p:cNvPr id="6642" name="Google Shape;6642;p74"/>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4"/>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4"/>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4"/>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4"/>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4"/>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4"/>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74"/>
          <p:cNvGrpSpPr/>
          <p:nvPr/>
        </p:nvGrpSpPr>
        <p:grpSpPr>
          <a:xfrm>
            <a:off x="3610557" y="2780704"/>
            <a:ext cx="325017" cy="336052"/>
            <a:chOff x="3610557" y="2780704"/>
            <a:chExt cx="325017" cy="336052"/>
          </a:xfrm>
        </p:grpSpPr>
        <p:sp>
          <p:nvSpPr>
            <p:cNvPr id="6650" name="Google Shape;6650;p74"/>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4"/>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4"/>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74"/>
          <p:cNvGrpSpPr/>
          <p:nvPr/>
        </p:nvGrpSpPr>
        <p:grpSpPr>
          <a:xfrm>
            <a:off x="4179067" y="2811495"/>
            <a:ext cx="286475" cy="274390"/>
            <a:chOff x="4179067" y="2811495"/>
            <a:chExt cx="286475" cy="274390"/>
          </a:xfrm>
        </p:grpSpPr>
        <p:sp>
          <p:nvSpPr>
            <p:cNvPr id="6654" name="Google Shape;6654;p74"/>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4"/>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4"/>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4"/>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4"/>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4"/>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4"/>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4"/>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4"/>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74"/>
          <p:cNvGrpSpPr/>
          <p:nvPr/>
        </p:nvGrpSpPr>
        <p:grpSpPr>
          <a:xfrm>
            <a:off x="4686757" y="2762156"/>
            <a:ext cx="371047" cy="374199"/>
            <a:chOff x="4686757" y="2762156"/>
            <a:chExt cx="371047" cy="374199"/>
          </a:xfrm>
        </p:grpSpPr>
        <p:sp>
          <p:nvSpPr>
            <p:cNvPr id="6664" name="Google Shape;6664;p74"/>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4"/>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4"/>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4"/>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4"/>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4"/>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4"/>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74"/>
          <p:cNvGrpSpPr/>
          <p:nvPr/>
        </p:nvGrpSpPr>
        <p:grpSpPr>
          <a:xfrm>
            <a:off x="5221613" y="2784802"/>
            <a:ext cx="406567" cy="327855"/>
            <a:chOff x="5221613" y="2784802"/>
            <a:chExt cx="406567" cy="327855"/>
          </a:xfrm>
        </p:grpSpPr>
        <p:sp>
          <p:nvSpPr>
            <p:cNvPr id="6672" name="Google Shape;6672;p74"/>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4"/>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4"/>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4"/>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4"/>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4"/>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4"/>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4"/>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4"/>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4"/>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4"/>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4"/>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4"/>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4"/>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4"/>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4"/>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4"/>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4"/>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4"/>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4"/>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4"/>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4"/>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4"/>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4"/>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4"/>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4"/>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4"/>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4"/>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4"/>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4"/>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74"/>
          <p:cNvGrpSpPr/>
          <p:nvPr/>
        </p:nvGrpSpPr>
        <p:grpSpPr>
          <a:xfrm>
            <a:off x="5812586" y="2760921"/>
            <a:ext cx="303605" cy="375434"/>
            <a:chOff x="5812586" y="2760921"/>
            <a:chExt cx="303605" cy="375434"/>
          </a:xfrm>
        </p:grpSpPr>
        <p:sp>
          <p:nvSpPr>
            <p:cNvPr id="6703" name="Google Shape;6703;p74"/>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4"/>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4"/>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4"/>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4"/>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4"/>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4"/>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4"/>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4"/>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4"/>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4"/>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74"/>
          <p:cNvGrpSpPr/>
          <p:nvPr/>
        </p:nvGrpSpPr>
        <p:grpSpPr>
          <a:xfrm>
            <a:off x="6334673" y="2759633"/>
            <a:ext cx="378508" cy="378166"/>
            <a:chOff x="6334673" y="2759633"/>
            <a:chExt cx="378508" cy="378166"/>
          </a:xfrm>
        </p:grpSpPr>
        <p:sp>
          <p:nvSpPr>
            <p:cNvPr id="6715" name="Google Shape;6715;p74"/>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4"/>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4"/>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4"/>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74"/>
          <p:cNvGrpSpPr/>
          <p:nvPr/>
        </p:nvGrpSpPr>
        <p:grpSpPr>
          <a:xfrm>
            <a:off x="8012645" y="2806477"/>
            <a:ext cx="319763" cy="284505"/>
            <a:chOff x="8012645" y="2806477"/>
            <a:chExt cx="319763" cy="284505"/>
          </a:xfrm>
        </p:grpSpPr>
        <p:sp>
          <p:nvSpPr>
            <p:cNvPr id="6720" name="Google Shape;6720;p74"/>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4"/>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4"/>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4"/>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4"/>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4"/>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4"/>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4"/>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4"/>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4"/>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74"/>
          <p:cNvGrpSpPr/>
          <p:nvPr/>
        </p:nvGrpSpPr>
        <p:grpSpPr>
          <a:xfrm>
            <a:off x="2454435" y="4162138"/>
            <a:ext cx="385339" cy="388071"/>
            <a:chOff x="2454435" y="4162138"/>
            <a:chExt cx="385339" cy="388071"/>
          </a:xfrm>
        </p:grpSpPr>
        <p:sp>
          <p:nvSpPr>
            <p:cNvPr id="6731" name="Google Shape;6731;p74"/>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4"/>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4"/>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4"/>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4"/>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4"/>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4"/>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4"/>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4"/>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4"/>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4"/>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74"/>
          <p:cNvGrpSpPr/>
          <p:nvPr/>
        </p:nvGrpSpPr>
        <p:grpSpPr>
          <a:xfrm>
            <a:off x="3601939" y="4161192"/>
            <a:ext cx="275178" cy="388912"/>
            <a:chOff x="3601939" y="4161192"/>
            <a:chExt cx="275178" cy="388912"/>
          </a:xfrm>
        </p:grpSpPr>
        <p:sp>
          <p:nvSpPr>
            <p:cNvPr id="6743" name="Google Shape;6743;p74"/>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4"/>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4"/>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4"/>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4"/>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4"/>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4"/>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4"/>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4"/>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4"/>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74"/>
          <p:cNvGrpSpPr/>
          <p:nvPr/>
        </p:nvGrpSpPr>
        <p:grpSpPr>
          <a:xfrm>
            <a:off x="836023" y="3215146"/>
            <a:ext cx="375802" cy="371677"/>
            <a:chOff x="836023" y="3215146"/>
            <a:chExt cx="375802" cy="371677"/>
          </a:xfrm>
        </p:grpSpPr>
        <p:sp>
          <p:nvSpPr>
            <p:cNvPr id="6754" name="Google Shape;6754;p74"/>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4"/>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4"/>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4"/>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4"/>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4"/>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4"/>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4"/>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4"/>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4"/>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4"/>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4"/>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4"/>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4"/>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4"/>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4"/>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74"/>
          <p:cNvGrpSpPr/>
          <p:nvPr/>
        </p:nvGrpSpPr>
        <p:grpSpPr>
          <a:xfrm>
            <a:off x="1356297" y="3210890"/>
            <a:ext cx="431368" cy="380189"/>
            <a:chOff x="1356297" y="3210890"/>
            <a:chExt cx="431368" cy="380189"/>
          </a:xfrm>
        </p:grpSpPr>
        <p:sp>
          <p:nvSpPr>
            <p:cNvPr id="6771" name="Google Shape;6771;p74"/>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4"/>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4"/>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4"/>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4"/>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4"/>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4"/>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4"/>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4"/>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4"/>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4"/>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4"/>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4"/>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74"/>
          <p:cNvGrpSpPr/>
          <p:nvPr/>
        </p:nvGrpSpPr>
        <p:grpSpPr>
          <a:xfrm>
            <a:off x="1903737" y="3215540"/>
            <a:ext cx="411874" cy="370731"/>
            <a:chOff x="1903737" y="3215540"/>
            <a:chExt cx="411874" cy="370731"/>
          </a:xfrm>
        </p:grpSpPr>
        <p:sp>
          <p:nvSpPr>
            <p:cNvPr id="6785" name="Google Shape;6785;p74"/>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4"/>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4"/>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4"/>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4"/>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4"/>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4"/>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4"/>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4"/>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4" name="Google Shape;6794;p74"/>
          <p:cNvGrpSpPr/>
          <p:nvPr/>
        </p:nvGrpSpPr>
        <p:grpSpPr>
          <a:xfrm>
            <a:off x="2468465" y="3248854"/>
            <a:ext cx="397818" cy="304078"/>
            <a:chOff x="2468465" y="3248854"/>
            <a:chExt cx="397818" cy="304078"/>
          </a:xfrm>
        </p:grpSpPr>
        <p:sp>
          <p:nvSpPr>
            <p:cNvPr id="6795" name="Google Shape;6795;p74"/>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4"/>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4"/>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4"/>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4"/>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4"/>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74"/>
          <p:cNvGrpSpPr/>
          <p:nvPr/>
        </p:nvGrpSpPr>
        <p:grpSpPr>
          <a:xfrm>
            <a:off x="3017166" y="3216013"/>
            <a:ext cx="394376" cy="369812"/>
            <a:chOff x="3017166" y="3216013"/>
            <a:chExt cx="394376" cy="369812"/>
          </a:xfrm>
        </p:grpSpPr>
        <p:sp>
          <p:nvSpPr>
            <p:cNvPr id="6802" name="Google Shape;6802;p74"/>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4"/>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74"/>
          <p:cNvGrpSpPr/>
          <p:nvPr/>
        </p:nvGrpSpPr>
        <p:grpSpPr>
          <a:xfrm>
            <a:off x="4210043" y="3213228"/>
            <a:ext cx="199014" cy="375408"/>
            <a:chOff x="4210043" y="3213228"/>
            <a:chExt cx="199014" cy="375408"/>
          </a:xfrm>
        </p:grpSpPr>
        <p:sp>
          <p:nvSpPr>
            <p:cNvPr id="6805" name="Google Shape;6805;p74"/>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4"/>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4"/>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4"/>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4"/>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4"/>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4"/>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4"/>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4"/>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4"/>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74"/>
          <p:cNvGrpSpPr/>
          <p:nvPr/>
        </p:nvGrpSpPr>
        <p:grpSpPr>
          <a:xfrm>
            <a:off x="4818146" y="3203323"/>
            <a:ext cx="77845" cy="395165"/>
            <a:chOff x="4818146" y="3203323"/>
            <a:chExt cx="77845" cy="395165"/>
          </a:xfrm>
        </p:grpSpPr>
        <p:sp>
          <p:nvSpPr>
            <p:cNvPr id="6816" name="Google Shape;6816;p74"/>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4"/>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4"/>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4"/>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4"/>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4"/>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4"/>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4"/>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74"/>
          <p:cNvGrpSpPr/>
          <p:nvPr/>
        </p:nvGrpSpPr>
        <p:grpSpPr>
          <a:xfrm>
            <a:off x="5228890" y="3235428"/>
            <a:ext cx="344091" cy="332767"/>
            <a:chOff x="5228890" y="3235428"/>
            <a:chExt cx="344091" cy="332767"/>
          </a:xfrm>
        </p:grpSpPr>
        <p:sp>
          <p:nvSpPr>
            <p:cNvPr id="6825" name="Google Shape;6825;p74"/>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4"/>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4"/>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4"/>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4"/>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74"/>
          <p:cNvGrpSpPr/>
          <p:nvPr/>
        </p:nvGrpSpPr>
        <p:grpSpPr>
          <a:xfrm>
            <a:off x="5757913" y="3227047"/>
            <a:ext cx="388544" cy="347927"/>
            <a:chOff x="5757913" y="3227047"/>
            <a:chExt cx="388544" cy="347927"/>
          </a:xfrm>
        </p:grpSpPr>
        <p:sp>
          <p:nvSpPr>
            <p:cNvPr id="6831" name="Google Shape;6831;p74"/>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4"/>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3" name="Google Shape;6833;p74"/>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4"/>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4"/>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4"/>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4"/>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4"/>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4"/>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4"/>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4"/>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4"/>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4"/>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4"/>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4"/>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4"/>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4"/>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4"/>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9" name="Google Shape;6849;p74"/>
          <p:cNvGrpSpPr/>
          <p:nvPr/>
        </p:nvGrpSpPr>
        <p:grpSpPr>
          <a:xfrm>
            <a:off x="7414946" y="3220873"/>
            <a:ext cx="360091" cy="360117"/>
            <a:chOff x="7414946" y="3220873"/>
            <a:chExt cx="360091" cy="360117"/>
          </a:xfrm>
        </p:grpSpPr>
        <p:sp>
          <p:nvSpPr>
            <p:cNvPr id="6850" name="Google Shape;6850;p74"/>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4"/>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4"/>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4"/>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4"/>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4"/>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4"/>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4"/>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4"/>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4"/>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4"/>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74"/>
          <p:cNvGrpSpPr/>
          <p:nvPr/>
        </p:nvGrpSpPr>
        <p:grpSpPr>
          <a:xfrm>
            <a:off x="8027227" y="3215041"/>
            <a:ext cx="231829" cy="371782"/>
            <a:chOff x="8027227" y="3215041"/>
            <a:chExt cx="231829" cy="371782"/>
          </a:xfrm>
        </p:grpSpPr>
        <p:sp>
          <p:nvSpPr>
            <p:cNvPr id="6862" name="Google Shape;6862;p74"/>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4"/>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4"/>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4"/>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4"/>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4"/>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4"/>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4"/>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4"/>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4"/>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74"/>
          <p:cNvGrpSpPr/>
          <p:nvPr/>
        </p:nvGrpSpPr>
        <p:grpSpPr>
          <a:xfrm>
            <a:off x="4093603" y="4146138"/>
            <a:ext cx="395638" cy="420544"/>
            <a:chOff x="4093603" y="4146138"/>
            <a:chExt cx="395638" cy="420544"/>
          </a:xfrm>
        </p:grpSpPr>
        <p:sp>
          <p:nvSpPr>
            <p:cNvPr id="6873" name="Google Shape;6873;p74"/>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4"/>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4"/>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4"/>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4"/>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4"/>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4"/>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4"/>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4"/>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4"/>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4"/>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4"/>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4"/>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4"/>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4"/>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4"/>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4"/>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74"/>
          <p:cNvGrpSpPr/>
          <p:nvPr/>
        </p:nvGrpSpPr>
        <p:grpSpPr>
          <a:xfrm>
            <a:off x="4644406" y="4162322"/>
            <a:ext cx="392065" cy="387887"/>
            <a:chOff x="4644406" y="4162322"/>
            <a:chExt cx="392065" cy="387887"/>
          </a:xfrm>
        </p:grpSpPr>
        <p:sp>
          <p:nvSpPr>
            <p:cNvPr id="6891" name="Google Shape;6891;p74"/>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4"/>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4"/>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4"/>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4"/>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4"/>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74"/>
          <p:cNvGrpSpPr/>
          <p:nvPr/>
        </p:nvGrpSpPr>
        <p:grpSpPr>
          <a:xfrm>
            <a:off x="5728383" y="4221698"/>
            <a:ext cx="417128" cy="269162"/>
            <a:chOff x="5728383" y="4221698"/>
            <a:chExt cx="417128" cy="269162"/>
          </a:xfrm>
        </p:grpSpPr>
        <p:sp>
          <p:nvSpPr>
            <p:cNvPr id="6898" name="Google Shape;6898;p74"/>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4"/>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4"/>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4"/>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4"/>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4"/>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4"/>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4"/>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4"/>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4"/>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4"/>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4"/>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74"/>
          <p:cNvGrpSpPr/>
          <p:nvPr/>
        </p:nvGrpSpPr>
        <p:grpSpPr>
          <a:xfrm>
            <a:off x="834210" y="3696905"/>
            <a:ext cx="371782" cy="342751"/>
            <a:chOff x="834210" y="3696905"/>
            <a:chExt cx="371782" cy="342751"/>
          </a:xfrm>
        </p:grpSpPr>
        <p:sp>
          <p:nvSpPr>
            <p:cNvPr id="6911" name="Google Shape;6911;p74"/>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4"/>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4"/>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4"/>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4"/>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4"/>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4"/>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4"/>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4"/>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4"/>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4"/>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4"/>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74"/>
          <p:cNvGrpSpPr/>
          <p:nvPr/>
        </p:nvGrpSpPr>
        <p:grpSpPr>
          <a:xfrm>
            <a:off x="1359398" y="3682271"/>
            <a:ext cx="395296" cy="371966"/>
            <a:chOff x="1359398" y="3682271"/>
            <a:chExt cx="395296" cy="371966"/>
          </a:xfrm>
        </p:grpSpPr>
        <p:sp>
          <p:nvSpPr>
            <p:cNvPr id="6924" name="Google Shape;6924;p74"/>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4"/>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4"/>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4"/>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4"/>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4"/>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4"/>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74"/>
          <p:cNvGrpSpPr/>
          <p:nvPr/>
        </p:nvGrpSpPr>
        <p:grpSpPr>
          <a:xfrm>
            <a:off x="1908099" y="3682271"/>
            <a:ext cx="395296" cy="371966"/>
            <a:chOff x="1908099" y="3682271"/>
            <a:chExt cx="395296" cy="371966"/>
          </a:xfrm>
        </p:grpSpPr>
        <p:sp>
          <p:nvSpPr>
            <p:cNvPr id="6932" name="Google Shape;6932;p74"/>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4"/>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4"/>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4"/>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4"/>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4"/>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4"/>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74"/>
          <p:cNvGrpSpPr/>
          <p:nvPr/>
        </p:nvGrpSpPr>
        <p:grpSpPr>
          <a:xfrm>
            <a:off x="2456800" y="3682271"/>
            <a:ext cx="395270" cy="371966"/>
            <a:chOff x="2456800" y="3682271"/>
            <a:chExt cx="395270" cy="371966"/>
          </a:xfrm>
        </p:grpSpPr>
        <p:sp>
          <p:nvSpPr>
            <p:cNvPr id="6940" name="Google Shape;6940;p74"/>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4"/>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4"/>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4"/>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4"/>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4"/>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4"/>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4"/>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4"/>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74"/>
          <p:cNvGrpSpPr/>
          <p:nvPr/>
        </p:nvGrpSpPr>
        <p:grpSpPr>
          <a:xfrm>
            <a:off x="3014250" y="3682271"/>
            <a:ext cx="391092" cy="371940"/>
            <a:chOff x="3014250" y="3682271"/>
            <a:chExt cx="391092" cy="371940"/>
          </a:xfrm>
        </p:grpSpPr>
        <p:sp>
          <p:nvSpPr>
            <p:cNvPr id="6950" name="Google Shape;6950;p74"/>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4"/>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4"/>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74"/>
          <p:cNvGrpSpPr/>
          <p:nvPr/>
        </p:nvGrpSpPr>
        <p:grpSpPr>
          <a:xfrm>
            <a:off x="3569125" y="3702947"/>
            <a:ext cx="388728" cy="330692"/>
            <a:chOff x="3569125" y="3702947"/>
            <a:chExt cx="388728" cy="330692"/>
          </a:xfrm>
        </p:grpSpPr>
        <p:sp>
          <p:nvSpPr>
            <p:cNvPr id="6954" name="Google Shape;6954;p74"/>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4"/>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4"/>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4"/>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74"/>
          <p:cNvGrpSpPr/>
          <p:nvPr/>
        </p:nvGrpSpPr>
        <p:grpSpPr>
          <a:xfrm>
            <a:off x="4111994" y="3682455"/>
            <a:ext cx="387992" cy="371625"/>
            <a:chOff x="4111994" y="3682455"/>
            <a:chExt cx="387992" cy="371625"/>
          </a:xfrm>
        </p:grpSpPr>
        <p:sp>
          <p:nvSpPr>
            <p:cNvPr id="6959" name="Google Shape;6959;p74"/>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4"/>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74"/>
          <p:cNvGrpSpPr/>
          <p:nvPr/>
        </p:nvGrpSpPr>
        <p:grpSpPr>
          <a:xfrm>
            <a:off x="4674908" y="3682271"/>
            <a:ext cx="371966" cy="371966"/>
            <a:chOff x="4674908" y="3682271"/>
            <a:chExt cx="371966" cy="371966"/>
          </a:xfrm>
        </p:grpSpPr>
        <p:sp>
          <p:nvSpPr>
            <p:cNvPr id="6962" name="Google Shape;6962;p74"/>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4"/>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4"/>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4"/>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74"/>
          <p:cNvGrpSpPr/>
          <p:nvPr/>
        </p:nvGrpSpPr>
        <p:grpSpPr>
          <a:xfrm>
            <a:off x="5223609" y="3731112"/>
            <a:ext cx="371782" cy="274285"/>
            <a:chOff x="5223609" y="3731112"/>
            <a:chExt cx="371782" cy="274285"/>
          </a:xfrm>
        </p:grpSpPr>
        <p:sp>
          <p:nvSpPr>
            <p:cNvPr id="6967" name="Google Shape;6967;p74"/>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4"/>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9" name="Google Shape;6969;p74"/>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0" name="Google Shape;6970;p74"/>
          <p:cNvGrpSpPr/>
          <p:nvPr/>
        </p:nvGrpSpPr>
        <p:grpSpPr>
          <a:xfrm>
            <a:off x="6319908" y="3696721"/>
            <a:ext cx="373963" cy="343119"/>
            <a:chOff x="6319908" y="3696721"/>
            <a:chExt cx="373963" cy="343119"/>
          </a:xfrm>
        </p:grpSpPr>
        <p:sp>
          <p:nvSpPr>
            <p:cNvPr id="6971" name="Google Shape;6971;p74"/>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4"/>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4"/>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4"/>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4"/>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4"/>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4"/>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4"/>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4"/>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74"/>
          <p:cNvGrpSpPr/>
          <p:nvPr/>
        </p:nvGrpSpPr>
        <p:grpSpPr>
          <a:xfrm>
            <a:off x="6871342" y="3740044"/>
            <a:ext cx="371966" cy="256420"/>
            <a:chOff x="6871342" y="3740044"/>
            <a:chExt cx="371966" cy="256420"/>
          </a:xfrm>
        </p:grpSpPr>
        <p:sp>
          <p:nvSpPr>
            <p:cNvPr id="6981" name="Google Shape;6981;p74"/>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4"/>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4"/>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4"/>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4"/>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4"/>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4"/>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4"/>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4"/>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4"/>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4"/>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4"/>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74"/>
          <p:cNvGrpSpPr/>
          <p:nvPr/>
        </p:nvGrpSpPr>
        <p:grpSpPr>
          <a:xfrm>
            <a:off x="7402362" y="3681535"/>
            <a:ext cx="402757" cy="372728"/>
            <a:chOff x="7402362" y="3681535"/>
            <a:chExt cx="402757" cy="372728"/>
          </a:xfrm>
        </p:grpSpPr>
        <p:sp>
          <p:nvSpPr>
            <p:cNvPr id="6994" name="Google Shape;6994;p74"/>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4"/>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4"/>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4"/>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4"/>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4"/>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4"/>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4"/>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4"/>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4"/>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4"/>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4"/>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4"/>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4"/>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4"/>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4"/>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74"/>
          <p:cNvGrpSpPr/>
          <p:nvPr/>
        </p:nvGrpSpPr>
        <p:grpSpPr>
          <a:xfrm>
            <a:off x="7960705" y="3736235"/>
            <a:ext cx="378902" cy="264065"/>
            <a:chOff x="7960705" y="3736235"/>
            <a:chExt cx="378902" cy="264065"/>
          </a:xfrm>
        </p:grpSpPr>
        <p:sp>
          <p:nvSpPr>
            <p:cNvPr id="7011" name="Google Shape;7011;p74"/>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4"/>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4"/>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4"/>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4"/>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4"/>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4"/>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4"/>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4"/>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4"/>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4"/>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4"/>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4"/>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4"/>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74"/>
          <p:cNvGrpSpPr/>
          <p:nvPr/>
        </p:nvGrpSpPr>
        <p:grpSpPr>
          <a:xfrm>
            <a:off x="6400828" y="4162270"/>
            <a:ext cx="166200" cy="388019"/>
            <a:chOff x="6400828" y="4162270"/>
            <a:chExt cx="166200" cy="388019"/>
          </a:xfrm>
        </p:grpSpPr>
        <p:sp>
          <p:nvSpPr>
            <p:cNvPr id="7026" name="Google Shape;7026;p74"/>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4"/>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4"/>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4"/>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4"/>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4"/>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4"/>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74"/>
          <p:cNvGrpSpPr/>
          <p:nvPr/>
        </p:nvGrpSpPr>
        <p:grpSpPr>
          <a:xfrm>
            <a:off x="6919815" y="4162270"/>
            <a:ext cx="225260" cy="388019"/>
            <a:chOff x="6919815" y="4162270"/>
            <a:chExt cx="225260" cy="388019"/>
          </a:xfrm>
        </p:grpSpPr>
        <p:sp>
          <p:nvSpPr>
            <p:cNvPr id="7034" name="Google Shape;7034;p74"/>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4"/>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4"/>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4"/>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4"/>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4"/>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4"/>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4"/>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74"/>
          <p:cNvGrpSpPr/>
          <p:nvPr/>
        </p:nvGrpSpPr>
        <p:grpSpPr>
          <a:xfrm>
            <a:off x="7385600" y="4177035"/>
            <a:ext cx="388728" cy="358383"/>
            <a:chOff x="7385600" y="4177035"/>
            <a:chExt cx="388728" cy="358383"/>
          </a:xfrm>
        </p:grpSpPr>
        <p:sp>
          <p:nvSpPr>
            <p:cNvPr id="7043" name="Google Shape;7043;p74"/>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4"/>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4"/>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4"/>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4"/>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4"/>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4"/>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74"/>
          <p:cNvGrpSpPr/>
          <p:nvPr/>
        </p:nvGrpSpPr>
        <p:grpSpPr>
          <a:xfrm>
            <a:off x="3625085" y="3259862"/>
            <a:ext cx="369207" cy="258259"/>
            <a:chOff x="3625085" y="3259862"/>
            <a:chExt cx="369207" cy="258259"/>
          </a:xfrm>
        </p:grpSpPr>
        <p:sp>
          <p:nvSpPr>
            <p:cNvPr id="7051" name="Google Shape;7051;p74"/>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4"/>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4"/>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4"/>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4"/>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4"/>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4"/>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4"/>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4"/>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4"/>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4"/>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4"/>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4"/>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74"/>
          <p:cNvGrpSpPr/>
          <p:nvPr/>
        </p:nvGrpSpPr>
        <p:grpSpPr>
          <a:xfrm>
            <a:off x="6317360" y="3276808"/>
            <a:ext cx="363217" cy="248590"/>
            <a:chOff x="6317360" y="3276808"/>
            <a:chExt cx="363217" cy="248590"/>
          </a:xfrm>
        </p:grpSpPr>
        <p:sp>
          <p:nvSpPr>
            <p:cNvPr id="7065" name="Google Shape;7065;p74"/>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4"/>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4"/>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4"/>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4"/>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4"/>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4"/>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4"/>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4"/>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4"/>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4"/>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4"/>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4"/>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4"/>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4"/>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4"/>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4"/>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4"/>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4"/>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4"/>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4"/>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4"/>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4"/>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4"/>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4"/>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4"/>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4"/>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74"/>
          <p:cNvGrpSpPr/>
          <p:nvPr/>
        </p:nvGrpSpPr>
        <p:grpSpPr>
          <a:xfrm>
            <a:off x="5084391" y="4183682"/>
            <a:ext cx="504064" cy="325595"/>
            <a:chOff x="5084391" y="4183682"/>
            <a:chExt cx="504064" cy="325595"/>
          </a:xfrm>
        </p:grpSpPr>
        <p:sp>
          <p:nvSpPr>
            <p:cNvPr id="7093" name="Google Shape;7093;p74"/>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4"/>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4"/>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4"/>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4"/>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4"/>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4"/>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4"/>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4"/>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4"/>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4"/>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4"/>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4"/>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4"/>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4"/>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4"/>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74"/>
          <p:cNvGrpSpPr/>
          <p:nvPr/>
        </p:nvGrpSpPr>
        <p:grpSpPr>
          <a:xfrm>
            <a:off x="7947595" y="2347996"/>
            <a:ext cx="379795" cy="267165"/>
            <a:chOff x="7947595" y="2347996"/>
            <a:chExt cx="379795" cy="267165"/>
          </a:xfrm>
        </p:grpSpPr>
        <p:sp>
          <p:nvSpPr>
            <p:cNvPr id="7110" name="Google Shape;7110;p74"/>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4"/>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4"/>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4"/>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4"/>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4"/>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4"/>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4"/>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4"/>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74"/>
          <p:cNvGrpSpPr/>
          <p:nvPr/>
        </p:nvGrpSpPr>
        <p:grpSpPr>
          <a:xfrm>
            <a:off x="6400644" y="2310269"/>
            <a:ext cx="275362" cy="338784"/>
            <a:chOff x="6400644" y="2310269"/>
            <a:chExt cx="275362" cy="338784"/>
          </a:xfrm>
        </p:grpSpPr>
        <p:sp>
          <p:nvSpPr>
            <p:cNvPr id="7120" name="Google Shape;7120;p74"/>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4"/>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4"/>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4"/>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4"/>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4"/>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4"/>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4"/>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4"/>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4"/>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4"/>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4"/>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4"/>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74"/>
          <p:cNvGrpSpPr/>
          <p:nvPr/>
        </p:nvGrpSpPr>
        <p:grpSpPr>
          <a:xfrm>
            <a:off x="1342268" y="4161009"/>
            <a:ext cx="359565" cy="358094"/>
            <a:chOff x="1342268" y="4161009"/>
            <a:chExt cx="359565" cy="358094"/>
          </a:xfrm>
        </p:grpSpPr>
        <p:sp>
          <p:nvSpPr>
            <p:cNvPr id="7134" name="Google Shape;7134;p74"/>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4"/>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4"/>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4"/>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4"/>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4"/>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4"/>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4"/>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4"/>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74"/>
          <p:cNvGrpSpPr/>
          <p:nvPr/>
        </p:nvGrpSpPr>
        <p:grpSpPr>
          <a:xfrm>
            <a:off x="1913012" y="2764940"/>
            <a:ext cx="417523" cy="374252"/>
            <a:chOff x="1913012" y="2764940"/>
            <a:chExt cx="417523" cy="374252"/>
          </a:xfrm>
        </p:grpSpPr>
        <p:sp>
          <p:nvSpPr>
            <p:cNvPr id="7144" name="Google Shape;7144;p74"/>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4"/>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4"/>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4"/>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4"/>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4"/>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4"/>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4"/>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4"/>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4"/>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4"/>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4"/>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74"/>
          <p:cNvGrpSpPr/>
          <p:nvPr/>
        </p:nvGrpSpPr>
        <p:grpSpPr>
          <a:xfrm>
            <a:off x="830742" y="2763601"/>
            <a:ext cx="384734" cy="381556"/>
            <a:chOff x="830742" y="2763601"/>
            <a:chExt cx="384734" cy="381556"/>
          </a:xfrm>
        </p:grpSpPr>
        <p:sp>
          <p:nvSpPr>
            <p:cNvPr id="7157" name="Google Shape;7157;p74"/>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4"/>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4"/>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4"/>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4"/>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4"/>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4"/>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4"/>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4"/>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4"/>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4"/>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4"/>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4"/>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4"/>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4"/>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4"/>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4"/>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4"/>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4"/>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4"/>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4"/>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74"/>
          <p:cNvGrpSpPr/>
          <p:nvPr/>
        </p:nvGrpSpPr>
        <p:grpSpPr>
          <a:xfrm>
            <a:off x="3007498" y="4183419"/>
            <a:ext cx="375434" cy="329667"/>
            <a:chOff x="3007498" y="4183419"/>
            <a:chExt cx="375434" cy="329667"/>
          </a:xfrm>
        </p:grpSpPr>
        <p:sp>
          <p:nvSpPr>
            <p:cNvPr id="7179" name="Google Shape;7179;p74"/>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4"/>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4"/>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4"/>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4"/>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4"/>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4"/>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4"/>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4"/>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4"/>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4"/>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4"/>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4"/>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4"/>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4"/>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4"/>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4"/>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4"/>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4"/>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4"/>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74"/>
          <p:cNvGrpSpPr/>
          <p:nvPr/>
        </p:nvGrpSpPr>
        <p:grpSpPr>
          <a:xfrm>
            <a:off x="6919276" y="2766990"/>
            <a:ext cx="274550" cy="354728"/>
            <a:chOff x="7606826" y="2419290"/>
            <a:chExt cx="274550" cy="354728"/>
          </a:xfrm>
        </p:grpSpPr>
        <p:sp>
          <p:nvSpPr>
            <p:cNvPr id="7200" name="Google Shape;7200;p74"/>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4"/>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4"/>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4"/>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4"/>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4"/>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4"/>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4"/>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4"/>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4"/>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4"/>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4"/>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4"/>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4"/>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4"/>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74"/>
          <p:cNvGrpSpPr/>
          <p:nvPr/>
        </p:nvGrpSpPr>
        <p:grpSpPr>
          <a:xfrm>
            <a:off x="7550168" y="2777003"/>
            <a:ext cx="263316" cy="354728"/>
            <a:chOff x="8062968" y="2419290"/>
            <a:chExt cx="263316" cy="354728"/>
          </a:xfrm>
        </p:grpSpPr>
        <p:sp>
          <p:nvSpPr>
            <p:cNvPr id="7216" name="Google Shape;7216;p74"/>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4"/>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4"/>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4"/>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4"/>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4"/>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4"/>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4"/>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4"/>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4"/>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4"/>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4"/>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4"/>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4"/>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4"/>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4"/>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4"/>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6" name="Shape 7236"/>
        <p:cNvGrpSpPr/>
        <p:nvPr/>
      </p:nvGrpSpPr>
      <p:grpSpPr>
        <a:xfrm>
          <a:off x="0" y="0"/>
          <a:ext cx="0" cy="0"/>
          <a:chOff x="0" y="0"/>
          <a:chExt cx="0" cy="0"/>
        </a:xfrm>
      </p:grpSpPr>
      <p:sp>
        <p:nvSpPr>
          <p:cNvPr id="7237" name="Google Shape;7237;p75"/>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238" name="Google Shape;7238;p75"/>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239" name="Google Shape;7239;p75"/>
          <p:cNvGrpSpPr/>
          <p:nvPr/>
        </p:nvGrpSpPr>
        <p:grpSpPr>
          <a:xfrm>
            <a:off x="7075663" y="2444129"/>
            <a:ext cx="362163" cy="347098"/>
            <a:chOff x="7075663" y="2444129"/>
            <a:chExt cx="362163" cy="347098"/>
          </a:xfrm>
        </p:grpSpPr>
        <p:sp>
          <p:nvSpPr>
            <p:cNvPr id="7240" name="Google Shape;7240;p75"/>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5"/>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5"/>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5"/>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5"/>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5"/>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5"/>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5"/>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75"/>
          <p:cNvGrpSpPr/>
          <p:nvPr/>
        </p:nvGrpSpPr>
        <p:grpSpPr>
          <a:xfrm>
            <a:off x="6638175" y="2436584"/>
            <a:ext cx="372197" cy="362163"/>
            <a:chOff x="6638175" y="2436584"/>
            <a:chExt cx="372197" cy="362163"/>
          </a:xfrm>
        </p:grpSpPr>
        <p:sp>
          <p:nvSpPr>
            <p:cNvPr id="7249" name="Google Shape;7249;p75"/>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5"/>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5"/>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5"/>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5"/>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5"/>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5"/>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5"/>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5"/>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5"/>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5"/>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5"/>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5"/>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75"/>
          <p:cNvGrpSpPr/>
          <p:nvPr/>
        </p:nvGrpSpPr>
        <p:grpSpPr>
          <a:xfrm>
            <a:off x="6192906" y="2439440"/>
            <a:ext cx="371699" cy="356084"/>
            <a:chOff x="6192906" y="2439440"/>
            <a:chExt cx="371699" cy="356084"/>
          </a:xfrm>
        </p:grpSpPr>
        <p:sp>
          <p:nvSpPr>
            <p:cNvPr id="7263" name="Google Shape;7263;p75"/>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5"/>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5"/>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5"/>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5"/>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5"/>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5"/>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5"/>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5"/>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5"/>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5"/>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5"/>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5"/>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75"/>
          <p:cNvGrpSpPr/>
          <p:nvPr/>
        </p:nvGrpSpPr>
        <p:grpSpPr>
          <a:xfrm>
            <a:off x="5762467" y="2436584"/>
            <a:ext cx="362163" cy="362163"/>
            <a:chOff x="5762467" y="2436584"/>
            <a:chExt cx="362163" cy="362163"/>
          </a:xfrm>
        </p:grpSpPr>
        <p:sp>
          <p:nvSpPr>
            <p:cNvPr id="7277" name="Google Shape;7277;p75"/>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5"/>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5"/>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5"/>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5"/>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5"/>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5"/>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5"/>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5"/>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5"/>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5"/>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5"/>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5"/>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5"/>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5"/>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5"/>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5"/>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5"/>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5"/>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5"/>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5"/>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5"/>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5"/>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5"/>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5"/>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75"/>
          <p:cNvGrpSpPr/>
          <p:nvPr/>
        </p:nvGrpSpPr>
        <p:grpSpPr>
          <a:xfrm>
            <a:off x="5323721" y="2437029"/>
            <a:ext cx="362922" cy="361219"/>
            <a:chOff x="5323721" y="2437029"/>
            <a:chExt cx="362922" cy="361219"/>
          </a:xfrm>
        </p:grpSpPr>
        <p:sp>
          <p:nvSpPr>
            <p:cNvPr id="7303" name="Google Shape;7303;p75"/>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5"/>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5"/>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5"/>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5"/>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5"/>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5"/>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5"/>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5"/>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5"/>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5"/>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5"/>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5"/>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5"/>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5"/>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5"/>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5"/>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75"/>
          <p:cNvGrpSpPr/>
          <p:nvPr/>
        </p:nvGrpSpPr>
        <p:grpSpPr>
          <a:xfrm>
            <a:off x="4875937" y="2468731"/>
            <a:ext cx="407122" cy="315448"/>
            <a:chOff x="4875937" y="2468731"/>
            <a:chExt cx="407122" cy="315448"/>
          </a:xfrm>
        </p:grpSpPr>
        <p:sp>
          <p:nvSpPr>
            <p:cNvPr id="7321" name="Google Shape;7321;p75"/>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5"/>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5"/>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5"/>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5"/>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5"/>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5"/>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5"/>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5"/>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5"/>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5"/>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5"/>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5"/>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5"/>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5"/>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5"/>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5"/>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5"/>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5"/>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75"/>
          <p:cNvGrpSpPr/>
          <p:nvPr/>
        </p:nvGrpSpPr>
        <p:grpSpPr>
          <a:xfrm>
            <a:off x="4893282" y="3804774"/>
            <a:ext cx="242114" cy="362163"/>
            <a:chOff x="4893282" y="3804774"/>
            <a:chExt cx="242114" cy="362163"/>
          </a:xfrm>
        </p:grpSpPr>
        <p:sp>
          <p:nvSpPr>
            <p:cNvPr id="7341" name="Google Shape;7341;p75"/>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5"/>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5"/>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5"/>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5"/>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5"/>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5"/>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5"/>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5"/>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5"/>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5"/>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5"/>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5"/>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5"/>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5"/>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5"/>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5"/>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5"/>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5"/>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5"/>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5"/>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5"/>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5"/>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5"/>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5"/>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5"/>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75"/>
          <p:cNvGrpSpPr/>
          <p:nvPr/>
        </p:nvGrpSpPr>
        <p:grpSpPr>
          <a:xfrm>
            <a:off x="6248162" y="3804774"/>
            <a:ext cx="231058" cy="362425"/>
            <a:chOff x="6248162" y="3804774"/>
            <a:chExt cx="231058" cy="362425"/>
          </a:xfrm>
        </p:grpSpPr>
        <p:sp>
          <p:nvSpPr>
            <p:cNvPr id="7368" name="Google Shape;7368;p75"/>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5"/>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5"/>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5"/>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75"/>
          <p:cNvGrpSpPr/>
          <p:nvPr/>
        </p:nvGrpSpPr>
        <p:grpSpPr>
          <a:xfrm>
            <a:off x="5346568" y="3804774"/>
            <a:ext cx="233337" cy="362163"/>
            <a:chOff x="5346568" y="3804774"/>
            <a:chExt cx="233337" cy="362163"/>
          </a:xfrm>
        </p:grpSpPr>
        <p:sp>
          <p:nvSpPr>
            <p:cNvPr id="7373" name="Google Shape;7373;p75"/>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5"/>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5"/>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5"/>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5"/>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5"/>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5"/>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5"/>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5"/>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5"/>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5"/>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5"/>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5"/>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5"/>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5"/>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5"/>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5"/>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5"/>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5"/>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75"/>
          <p:cNvGrpSpPr/>
          <p:nvPr/>
        </p:nvGrpSpPr>
        <p:grpSpPr>
          <a:xfrm>
            <a:off x="6704985" y="3805141"/>
            <a:ext cx="209967" cy="361639"/>
            <a:chOff x="6704985" y="3805141"/>
            <a:chExt cx="209967" cy="361639"/>
          </a:xfrm>
        </p:grpSpPr>
        <p:sp>
          <p:nvSpPr>
            <p:cNvPr id="7393" name="Google Shape;7393;p75"/>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5"/>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5"/>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5"/>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5"/>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5"/>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5"/>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5"/>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5"/>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5"/>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5"/>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5"/>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75"/>
          <p:cNvGrpSpPr/>
          <p:nvPr/>
        </p:nvGrpSpPr>
        <p:grpSpPr>
          <a:xfrm>
            <a:off x="7513884" y="2448269"/>
            <a:ext cx="363184" cy="338792"/>
            <a:chOff x="7513884" y="2448269"/>
            <a:chExt cx="363184" cy="338792"/>
          </a:xfrm>
        </p:grpSpPr>
        <p:sp>
          <p:nvSpPr>
            <p:cNvPr id="7406" name="Google Shape;7406;p75"/>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5"/>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5"/>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5"/>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5"/>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5"/>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75"/>
          <p:cNvGrpSpPr/>
          <p:nvPr/>
        </p:nvGrpSpPr>
        <p:grpSpPr>
          <a:xfrm>
            <a:off x="5777767" y="3804826"/>
            <a:ext cx="258699" cy="362136"/>
            <a:chOff x="5777767" y="3804826"/>
            <a:chExt cx="258699" cy="362136"/>
          </a:xfrm>
        </p:grpSpPr>
        <p:sp>
          <p:nvSpPr>
            <p:cNvPr id="7413" name="Google Shape;7413;p75"/>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5"/>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5"/>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75"/>
          <p:cNvGrpSpPr/>
          <p:nvPr/>
        </p:nvGrpSpPr>
        <p:grpSpPr>
          <a:xfrm>
            <a:off x="7953101" y="2436584"/>
            <a:ext cx="361691" cy="362163"/>
            <a:chOff x="7953101" y="2436584"/>
            <a:chExt cx="361691" cy="362163"/>
          </a:xfrm>
        </p:grpSpPr>
        <p:sp>
          <p:nvSpPr>
            <p:cNvPr id="7417" name="Google Shape;7417;p75"/>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5"/>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5"/>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5"/>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5"/>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5"/>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5"/>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5"/>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5"/>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75"/>
          <p:cNvGrpSpPr/>
          <p:nvPr/>
        </p:nvGrpSpPr>
        <p:grpSpPr>
          <a:xfrm>
            <a:off x="4859353" y="3355130"/>
            <a:ext cx="373481" cy="362267"/>
            <a:chOff x="4859353" y="3355130"/>
            <a:chExt cx="373481" cy="362267"/>
          </a:xfrm>
        </p:grpSpPr>
        <p:sp>
          <p:nvSpPr>
            <p:cNvPr id="7427" name="Google Shape;7427;p75"/>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5"/>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5"/>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5"/>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5"/>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5"/>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5"/>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5"/>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5"/>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5"/>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5"/>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5"/>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5"/>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5"/>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75"/>
          <p:cNvGrpSpPr/>
          <p:nvPr/>
        </p:nvGrpSpPr>
        <p:grpSpPr>
          <a:xfrm>
            <a:off x="6637678" y="1500982"/>
            <a:ext cx="378721" cy="362005"/>
            <a:chOff x="6637678" y="1500982"/>
            <a:chExt cx="378721" cy="362005"/>
          </a:xfrm>
        </p:grpSpPr>
        <p:sp>
          <p:nvSpPr>
            <p:cNvPr id="7442" name="Google Shape;7442;p75"/>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5"/>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5"/>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5"/>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5"/>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5"/>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5"/>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5"/>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5"/>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5"/>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5"/>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5"/>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5"/>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5"/>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5"/>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5"/>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75"/>
          <p:cNvGrpSpPr/>
          <p:nvPr/>
        </p:nvGrpSpPr>
        <p:grpSpPr>
          <a:xfrm>
            <a:off x="5827993" y="3355496"/>
            <a:ext cx="223041" cy="362163"/>
            <a:chOff x="5827993" y="3355496"/>
            <a:chExt cx="223041" cy="362163"/>
          </a:xfrm>
        </p:grpSpPr>
        <p:sp>
          <p:nvSpPr>
            <p:cNvPr id="7459" name="Google Shape;7459;p75"/>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5"/>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5"/>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5"/>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5"/>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5"/>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5"/>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5"/>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5"/>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5"/>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5"/>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5"/>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5"/>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5"/>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5"/>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75"/>
          <p:cNvGrpSpPr/>
          <p:nvPr/>
        </p:nvGrpSpPr>
        <p:grpSpPr>
          <a:xfrm>
            <a:off x="7528713" y="1500641"/>
            <a:ext cx="370520" cy="361586"/>
            <a:chOff x="7528713" y="1500641"/>
            <a:chExt cx="370520" cy="361586"/>
          </a:xfrm>
        </p:grpSpPr>
        <p:sp>
          <p:nvSpPr>
            <p:cNvPr id="7475" name="Google Shape;7475;p75"/>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5"/>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5"/>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5"/>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5"/>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5"/>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5"/>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75"/>
          <p:cNvGrpSpPr/>
          <p:nvPr/>
        </p:nvGrpSpPr>
        <p:grpSpPr>
          <a:xfrm>
            <a:off x="5317198" y="3355496"/>
            <a:ext cx="367429" cy="362163"/>
            <a:chOff x="5317198" y="3355496"/>
            <a:chExt cx="367429" cy="362163"/>
          </a:xfrm>
        </p:grpSpPr>
        <p:sp>
          <p:nvSpPr>
            <p:cNvPr id="7483" name="Google Shape;7483;p75"/>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5"/>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5"/>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5"/>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5"/>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5"/>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5"/>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5"/>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5"/>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5"/>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5"/>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5"/>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5"/>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5"/>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5"/>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5"/>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75"/>
          <p:cNvGrpSpPr/>
          <p:nvPr/>
        </p:nvGrpSpPr>
        <p:grpSpPr>
          <a:xfrm>
            <a:off x="5302971" y="1500563"/>
            <a:ext cx="383175" cy="362241"/>
            <a:chOff x="5302971" y="1500563"/>
            <a:chExt cx="383175" cy="362241"/>
          </a:xfrm>
        </p:grpSpPr>
        <p:sp>
          <p:nvSpPr>
            <p:cNvPr id="7500" name="Google Shape;7500;p75"/>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5"/>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75"/>
          <p:cNvGrpSpPr/>
          <p:nvPr/>
        </p:nvGrpSpPr>
        <p:grpSpPr>
          <a:xfrm>
            <a:off x="6202705" y="1525453"/>
            <a:ext cx="364180" cy="312461"/>
            <a:chOff x="6202705" y="1525453"/>
            <a:chExt cx="364180" cy="312461"/>
          </a:xfrm>
        </p:grpSpPr>
        <p:sp>
          <p:nvSpPr>
            <p:cNvPr id="7503" name="Google Shape;7503;p75"/>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5"/>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5"/>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5"/>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5"/>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5"/>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5"/>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75"/>
          <p:cNvGrpSpPr/>
          <p:nvPr/>
        </p:nvGrpSpPr>
        <p:grpSpPr>
          <a:xfrm>
            <a:off x="7087217" y="1503602"/>
            <a:ext cx="362398" cy="356163"/>
            <a:chOff x="7087217" y="1503602"/>
            <a:chExt cx="362398" cy="356163"/>
          </a:xfrm>
        </p:grpSpPr>
        <p:sp>
          <p:nvSpPr>
            <p:cNvPr id="7511" name="Google Shape;7511;p75"/>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5"/>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5"/>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5"/>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5"/>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5"/>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5"/>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5"/>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5"/>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5"/>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5"/>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5"/>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5"/>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5"/>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5"/>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5"/>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5"/>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5"/>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5"/>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5"/>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5"/>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75"/>
          <p:cNvGrpSpPr/>
          <p:nvPr/>
        </p:nvGrpSpPr>
        <p:grpSpPr>
          <a:xfrm>
            <a:off x="7968952" y="1500877"/>
            <a:ext cx="378747" cy="361455"/>
            <a:chOff x="7968952" y="1500877"/>
            <a:chExt cx="378747" cy="361455"/>
          </a:xfrm>
        </p:grpSpPr>
        <p:sp>
          <p:nvSpPr>
            <p:cNvPr id="7533" name="Google Shape;7533;p75"/>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5"/>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5"/>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5"/>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5"/>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5"/>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5"/>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5"/>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5"/>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5"/>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5"/>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5"/>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5"/>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5"/>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5"/>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75"/>
          <p:cNvGrpSpPr/>
          <p:nvPr/>
        </p:nvGrpSpPr>
        <p:grpSpPr>
          <a:xfrm>
            <a:off x="5761445" y="1541723"/>
            <a:ext cx="362163" cy="279737"/>
            <a:chOff x="5761445" y="1541723"/>
            <a:chExt cx="362163" cy="279737"/>
          </a:xfrm>
        </p:grpSpPr>
        <p:sp>
          <p:nvSpPr>
            <p:cNvPr id="7549" name="Google Shape;7549;p75"/>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5"/>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5"/>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5"/>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5"/>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5"/>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75"/>
          <p:cNvGrpSpPr/>
          <p:nvPr/>
        </p:nvGrpSpPr>
        <p:grpSpPr>
          <a:xfrm>
            <a:off x="6204958" y="3355575"/>
            <a:ext cx="358390" cy="362320"/>
            <a:chOff x="6204958" y="3355575"/>
            <a:chExt cx="358390" cy="362320"/>
          </a:xfrm>
        </p:grpSpPr>
        <p:sp>
          <p:nvSpPr>
            <p:cNvPr id="7556" name="Google Shape;7556;p75"/>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5"/>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5"/>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5"/>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5"/>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5"/>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5"/>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5"/>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5"/>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5"/>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5"/>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5"/>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5"/>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5"/>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5"/>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5"/>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75"/>
          <p:cNvGrpSpPr/>
          <p:nvPr/>
        </p:nvGrpSpPr>
        <p:grpSpPr>
          <a:xfrm>
            <a:off x="4939970" y="1499855"/>
            <a:ext cx="242979" cy="362660"/>
            <a:chOff x="4939970" y="1499855"/>
            <a:chExt cx="242979" cy="362660"/>
          </a:xfrm>
        </p:grpSpPr>
        <p:sp>
          <p:nvSpPr>
            <p:cNvPr id="7573" name="Google Shape;7573;p75"/>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5"/>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5"/>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5"/>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5"/>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5"/>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75"/>
          <p:cNvGrpSpPr/>
          <p:nvPr/>
        </p:nvGrpSpPr>
        <p:grpSpPr>
          <a:xfrm>
            <a:off x="8023448" y="3355496"/>
            <a:ext cx="284322" cy="362163"/>
            <a:chOff x="8023448" y="3355496"/>
            <a:chExt cx="284322" cy="362163"/>
          </a:xfrm>
        </p:grpSpPr>
        <p:sp>
          <p:nvSpPr>
            <p:cNvPr id="7580" name="Google Shape;7580;p75"/>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5"/>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5"/>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5"/>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5"/>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5"/>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5"/>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5"/>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5"/>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75"/>
          <p:cNvGrpSpPr/>
          <p:nvPr/>
        </p:nvGrpSpPr>
        <p:grpSpPr>
          <a:xfrm>
            <a:off x="6644201" y="3355496"/>
            <a:ext cx="366695" cy="361979"/>
            <a:chOff x="6644201" y="3355496"/>
            <a:chExt cx="366695" cy="361979"/>
          </a:xfrm>
        </p:grpSpPr>
        <p:sp>
          <p:nvSpPr>
            <p:cNvPr id="7590" name="Google Shape;7590;p75"/>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5"/>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5"/>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5"/>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5"/>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5"/>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5"/>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5"/>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5"/>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5"/>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5"/>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5"/>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5"/>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5"/>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5"/>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5"/>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5"/>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5"/>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5"/>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5"/>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5"/>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5"/>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75"/>
          <p:cNvGrpSpPr/>
          <p:nvPr/>
        </p:nvGrpSpPr>
        <p:grpSpPr>
          <a:xfrm>
            <a:off x="7955145" y="2019192"/>
            <a:ext cx="365176" cy="271013"/>
            <a:chOff x="7955145" y="2019192"/>
            <a:chExt cx="365176" cy="271013"/>
          </a:xfrm>
        </p:grpSpPr>
        <p:sp>
          <p:nvSpPr>
            <p:cNvPr id="7613" name="Google Shape;7613;p75"/>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5"/>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5"/>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5"/>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5"/>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5"/>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75"/>
          <p:cNvGrpSpPr/>
          <p:nvPr/>
        </p:nvGrpSpPr>
        <p:grpSpPr>
          <a:xfrm>
            <a:off x="7518155" y="2009471"/>
            <a:ext cx="361927" cy="290270"/>
            <a:chOff x="7518155" y="2009471"/>
            <a:chExt cx="361927" cy="290270"/>
          </a:xfrm>
        </p:grpSpPr>
        <p:sp>
          <p:nvSpPr>
            <p:cNvPr id="7620" name="Google Shape;7620;p75"/>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5"/>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5"/>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5"/>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5"/>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5"/>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5"/>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5"/>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5"/>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5"/>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5"/>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5"/>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5"/>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75"/>
          <p:cNvGrpSpPr/>
          <p:nvPr/>
        </p:nvGrpSpPr>
        <p:grpSpPr>
          <a:xfrm>
            <a:off x="7079672" y="1991053"/>
            <a:ext cx="362163" cy="327264"/>
            <a:chOff x="7079672" y="1991053"/>
            <a:chExt cx="362163" cy="327264"/>
          </a:xfrm>
        </p:grpSpPr>
        <p:sp>
          <p:nvSpPr>
            <p:cNvPr id="7634" name="Google Shape;7634;p75"/>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5"/>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5"/>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5"/>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5"/>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5"/>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5"/>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5"/>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5"/>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5"/>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5"/>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5"/>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5"/>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5"/>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5"/>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5"/>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75"/>
          <p:cNvGrpSpPr/>
          <p:nvPr/>
        </p:nvGrpSpPr>
        <p:grpSpPr>
          <a:xfrm>
            <a:off x="6641188" y="2035514"/>
            <a:ext cx="361901" cy="238132"/>
            <a:chOff x="6641188" y="2035514"/>
            <a:chExt cx="361901" cy="238132"/>
          </a:xfrm>
        </p:grpSpPr>
        <p:sp>
          <p:nvSpPr>
            <p:cNvPr id="7651" name="Google Shape;7651;p75"/>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5"/>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5"/>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5"/>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5"/>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5"/>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5"/>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5"/>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5"/>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5"/>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5"/>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5"/>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5"/>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5"/>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5"/>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5"/>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5"/>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5"/>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5"/>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75"/>
          <p:cNvGrpSpPr/>
          <p:nvPr/>
        </p:nvGrpSpPr>
        <p:grpSpPr>
          <a:xfrm>
            <a:off x="6202443" y="1986677"/>
            <a:ext cx="362425" cy="335884"/>
            <a:chOff x="6202443" y="1986677"/>
            <a:chExt cx="362425" cy="335884"/>
          </a:xfrm>
        </p:grpSpPr>
        <p:sp>
          <p:nvSpPr>
            <p:cNvPr id="7671" name="Google Shape;7671;p75"/>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5"/>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5"/>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5"/>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5"/>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5"/>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5"/>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5"/>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5"/>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5"/>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5"/>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5"/>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5"/>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5"/>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5"/>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5"/>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5"/>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5"/>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5"/>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5"/>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75"/>
          <p:cNvGrpSpPr/>
          <p:nvPr/>
        </p:nvGrpSpPr>
        <p:grpSpPr>
          <a:xfrm>
            <a:off x="5764222" y="2016598"/>
            <a:ext cx="374293" cy="276069"/>
            <a:chOff x="5764222" y="2016598"/>
            <a:chExt cx="374293" cy="276069"/>
          </a:xfrm>
        </p:grpSpPr>
        <p:sp>
          <p:nvSpPr>
            <p:cNvPr id="7692" name="Google Shape;7692;p75"/>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5"/>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5"/>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5"/>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5"/>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5"/>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5"/>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5"/>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5"/>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5"/>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5"/>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75"/>
          <p:cNvGrpSpPr/>
          <p:nvPr/>
        </p:nvGrpSpPr>
        <p:grpSpPr>
          <a:xfrm>
            <a:off x="5325477" y="2016441"/>
            <a:ext cx="361927" cy="276515"/>
            <a:chOff x="5325477" y="2016441"/>
            <a:chExt cx="361927" cy="276515"/>
          </a:xfrm>
        </p:grpSpPr>
        <p:sp>
          <p:nvSpPr>
            <p:cNvPr id="7704" name="Google Shape;7704;p75"/>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5"/>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5"/>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5"/>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5"/>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5"/>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5"/>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5"/>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5"/>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5"/>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5"/>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5"/>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5"/>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5"/>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5"/>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5"/>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5"/>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5"/>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5"/>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5"/>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75"/>
          <p:cNvGrpSpPr/>
          <p:nvPr/>
        </p:nvGrpSpPr>
        <p:grpSpPr>
          <a:xfrm>
            <a:off x="4870671" y="2017200"/>
            <a:ext cx="364180" cy="274812"/>
            <a:chOff x="4870671" y="2017200"/>
            <a:chExt cx="364180" cy="274812"/>
          </a:xfrm>
        </p:grpSpPr>
        <p:sp>
          <p:nvSpPr>
            <p:cNvPr id="7725" name="Google Shape;7725;p75"/>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5"/>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5"/>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5"/>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5"/>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5"/>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5"/>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5"/>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5"/>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5"/>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5"/>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5"/>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5"/>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75"/>
          <p:cNvGrpSpPr/>
          <p:nvPr/>
        </p:nvGrpSpPr>
        <p:grpSpPr>
          <a:xfrm>
            <a:off x="7144726" y="3355496"/>
            <a:ext cx="260690" cy="362032"/>
            <a:chOff x="7144726" y="3355496"/>
            <a:chExt cx="260690" cy="362032"/>
          </a:xfrm>
        </p:grpSpPr>
        <p:sp>
          <p:nvSpPr>
            <p:cNvPr id="7739" name="Google Shape;7739;p75"/>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5"/>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5"/>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5"/>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5"/>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5"/>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75"/>
          <p:cNvGrpSpPr/>
          <p:nvPr/>
        </p:nvGrpSpPr>
        <p:grpSpPr>
          <a:xfrm>
            <a:off x="6705719" y="4278051"/>
            <a:ext cx="261712" cy="361770"/>
            <a:chOff x="6705719" y="4278051"/>
            <a:chExt cx="261712" cy="361770"/>
          </a:xfrm>
        </p:grpSpPr>
        <p:sp>
          <p:nvSpPr>
            <p:cNvPr id="7746" name="Google Shape;7746;p75"/>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5"/>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5"/>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5"/>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5"/>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5"/>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5"/>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5"/>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5"/>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5"/>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5"/>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5"/>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5"/>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5"/>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5"/>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75"/>
          <p:cNvGrpSpPr/>
          <p:nvPr/>
        </p:nvGrpSpPr>
        <p:grpSpPr>
          <a:xfrm>
            <a:off x="5750650" y="2891652"/>
            <a:ext cx="320216" cy="361403"/>
            <a:chOff x="5750650" y="2891652"/>
            <a:chExt cx="320216" cy="361403"/>
          </a:xfrm>
        </p:grpSpPr>
        <p:sp>
          <p:nvSpPr>
            <p:cNvPr id="7762" name="Google Shape;7762;p75"/>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5"/>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5"/>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5"/>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5"/>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5"/>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5"/>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5"/>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5"/>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5"/>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5"/>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5"/>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5"/>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5"/>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5"/>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75"/>
          <p:cNvGrpSpPr/>
          <p:nvPr/>
        </p:nvGrpSpPr>
        <p:grpSpPr>
          <a:xfrm>
            <a:off x="6658009" y="2891390"/>
            <a:ext cx="315972" cy="361927"/>
            <a:chOff x="6658009" y="2891390"/>
            <a:chExt cx="315972" cy="361927"/>
          </a:xfrm>
        </p:grpSpPr>
        <p:sp>
          <p:nvSpPr>
            <p:cNvPr id="7778" name="Google Shape;7778;p75"/>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5"/>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5"/>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5"/>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5"/>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5"/>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5"/>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75"/>
          <p:cNvGrpSpPr/>
          <p:nvPr/>
        </p:nvGrpSpPr>
        <p:grpSpPr>
          <a:xfrm>
            <a:off x="6203465" y="2891206"/>
            <a:ext cx="320478" cy="362110"/>
            <a:chOff x="6203465" y="2891206"/>
            <a:chExt cx="320478" cy="362110"/>
          </a:xfrm>
        </p:grpSpPr>
        <p:sp>
          <p:nvSpPr>
            <p:cNvPr id="7786" name="Google Shape;7786;p75"/>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5"/>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5"/>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5"/>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5"/>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75"/>
          <p:cNvGrpSpPr/>
          <p:nvPr/>
        </p:nvGrpSpPr>
        <p:grpSpPr>
          <a:xfrm>
            <a:off x="7567280" y="2891259"/>
            <a:ext cx="307116" cy="362294"/>
            <a:chOff x="7567280" y="2891259"/>
            <a:chExt cx="307116" cy="362294"/>
          </a:xfrm>
        </p:grpSpPr>
        <p:sp>
          <p:nvSpPr>
            <p:cNvPr id="7792" name="Google Shape;7792;p75"/>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5"/>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5"/>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5"/>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5"/>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5"/>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5"/>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5"/>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5"/>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5"/>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5"/>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5"/>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75"/>
          <p:cNvGrpSpPr/>
          <p:nvPr/>
        </p:nvGrpSpPr>
        <p:grpSpPr>
          <a:xfrm>
            <a:off x="7112579" y="2891521"/>
            <a:ext cx="338556" cy="361534"/>
            <a:chOff x="7112579" y="2891521"/>
            <a:chExt cx="338556" cy="361534"/>
          </a:xfrm>
        </p:grpSpPr>
        <p:sp>
          <p:nvSpPr>
            <p:cNvPr id="7805" name="Google Shape;7805;p75"/>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5"/>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75"/>
          <p:cNvGrpSpPr/>
          <p:nvPr/>
        </p:nvGrpSpPr>
        <p:grpSpPr>
          <a:xfrm>
            <a:off x="7155259" y="3805036"/>
            <a:ext cx="207478" cy="361272"/>
            <a:chOff x="7155259" y="3805036"/>
            <a:chExt cx="207478" cy="361272"/>
          </a:xfrm>
        </p:grpSpPr>
        <p:sp>
          <p:nvSpPr>
            <p:cNvPr id="7808" name="Google Shape;7808;p75"/>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5"/>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5"/>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5"/>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5"/>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5"/>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5"/>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5"/>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5"/>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5"/>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5"/>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5"/>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75"/>
          <p:cNvGrpSpPr/>
          <p:nvPr/>
        </p:nvGrpSpPr>
        <p:grpSpPr>
          <a:xfrm>
            <a:off x="4915368" y="2891390"/>
            <a:ext cx="182850" cy="361927"/>
            <a:chOff x="4915368" y="2891390"/>
            <a:chExt cx="182850" cy="361927"/>
          </a:xfrm>
        </p:grpSpPr>
        <p:sp>
          <p:nvSpPr>
            <p:cNvPr id="7821" name="Google Shape;7821;p75"/>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5"/>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5"/>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5"/>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5"/>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5"/>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5"/>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5"/>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5"/>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5"/>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5"/>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75"/>
          <p:cNvGrpSpPr/>
          <p:nvPr/>
        </p:nvGrpSpPr>
        <p:grpSpPr>
          <a:xfrm>
            <a:off x="8028714" y="2891652"/>
            <a:ext cx="289589" cy="361403"/>
            <a:chOff x="8028714" y="2891652"/>
            <a:chExt cx="289589" cy="361403"/>
          </a:xfrm>
        </p:grpSpPr>
        <p:sp>
          <p:nvSpPr>
            <p:cNvPr id="7833" name="Google Shape;7833;p75"/>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5"/>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5"/>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5"/>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5"/>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5"/>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5"/>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5"/>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5"/>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5"/>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5"/>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5"/>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5"/>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5"/>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5"/>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5"/>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5"/>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5"/>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5"/>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5"/>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75"/>
          <p:cNvGrpSpPr/>
          <p:nvPr/>
        </p:nvGrpSpPr>
        <p:grpSpPr>
          <a:xfrm>
            <a:off x="7551822" y="3804774"/>
            <a:ext cx="293335" cy="361927"/>
            <a:chOff x="7551822" y="3804774"/>
            <a:chExt cx="293335" cy="361927"/>
          </a:xfrm>
        </p:grpSpPr>
        <p:sp>
          <p:nvSpPr>
            <p:cNvPr id="7854" name="Google Shape;7854;p75"/>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5"/>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5"/>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5"/>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5"/>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5"/>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5"/>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5"/>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5"/>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5"/>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5"/>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75"/>
          <p:cNvGrpSpPr/>
          <p:nvPr/>
        </p:nvGrpSpPr>
        <p:grpSpPr>
          <a:xfrm>
            <a:off x="6263725" y="4277658"/>
            <a:ext cx="210491" cy="362163"/>
            <a:chOff x="6263725" y="4277658"/>
            <a:chExt cx="210491" cy="362163"/>
          </a:xfrm>
        </p:grpSpPr>
        <p:sp>
          <p:nvSpPr>
            <p:cNvPr id="7866" name="Google Shape;7866;p75"/>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5"/>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5"/>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5"/>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5"/>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5"/>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5"/>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5"/>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5"/>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5"/>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5"/>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5"/>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5"/>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5"/>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5"/>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5"/>
          <p:cNvGrpSpPr/>
          <p:nvPr/>
        </p:nvGrpSpPr>
        <p:grpSpPr>
          <a:xfrm>
            <a:off x="7987790" y="3804695"/>
            <a:ext cx="336303" cy="362005"/>
            <a:chOff x="7987790" y="3804695"/>
            <a:chExt cx="336303" cy="362005"/>
          </a:xfrm>
        </p:grpSpPr>
        <p:sp>
          <p:nvSpPr>
            <p:cNvPr id="7882" name="Google Shape;7882;p75"/>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5"/>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5"/>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5"/>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5"/>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5"/>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5"/>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5"/>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5"/>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5"/>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75"/>
          <p:cNvGrpSpPr/>
          <p:nvPr/>
        </p:nvGrpSpPr>
        <p:grpSpPr>
          <a:xfrm>
            <a:off x="5273444" y="2891285"/>
            <a:ext cx="371123" cy="362267"/>
            <a:chOff x="5273444" y="2891285"/>
            <a:chExt cx="371123" cy="362267"/>
          </a:xfrm>
        </p:grpSpPr>
        <p:sp>
          <p:nvSpPr>
            <p:cNvPr id="7893" name="Google Shape;7893;p75"/>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5"/>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5"/>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5"/>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5"/>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5"/>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5"/>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5"/>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5"/>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5"/>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5"/>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5"/>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5"/>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5"/>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75"/>
          <p:cNvGrpSpPr/>
          <p:nvPr/>
        </p:nvGrpSpPr>
        <p:grpSpPr>
          <a:xfrm>
            <a:off x="7630397" y="3358399"/>
            <a:ext cx="214759" cy="357030"/>
            <a:chOff x="2235125" y="238075"/>
            <a:chExt cx="3144350" cy="5227375"/>
          </a:xfrm>
        </p:grpSpPr>
        <p:sp>
          <p:nvSpPr>
            <p:cNvPr id="7908" name="Google Shape;7908;p75"/>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5"/>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5"/>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5"/>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5"/>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5"/>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5"/>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5"/>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5"/>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75"/>
          <p:cNvGrpSpPr/>
          <p:nvPr/>
        </p:nvGrpSpPr>
        <p:grpSpPr>
          <a:xfrm>
            <a:off x="2810729" y="4267107"/>
            <a:ext cx="342496" cy="351944"/>
            <a:chOff x="2810729" y="4267107"/>
            <a:chExt cx="342496" cy="351944"/>
          </a:xfrm>
        </p:grpSpPr>
        <p:sp>
          <p:nvSpPr>
            <p:cNvPr id="7918" name="Google Shape;7918;p75"/>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5"/>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5"/>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5"/>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5"/>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5"/>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5"/>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5"/>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5"/>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5"/>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5"/>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5"/>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5"/>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5"/>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5"/>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5"/>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5"/>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5"/>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5"/>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5"/>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5"/>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5"/>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5"/>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5"/>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5"/>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5"/>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5"/>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5"/>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5"/>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5"/>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75"/>
          <p:cNvGrpSpPr/>
          <p:nvPr/>
        </p:nvGrpSpPr>
        <p:grpSpPr>
          <a:xfrm>
            <a:off x="1779168" y="3805625"/>
            <a:ext cx="282381" cy="343454"/>
            <a:chOff x="1779168" y="3805625"/>
            <a:chExt cx="282381" cy="343454"/>
          </a:xfrm>
        </p:grpSpPr>
        <p:sp>
          <p:nvSpPr>
            <p:cNvPr id="7949" name="Google Shape;7949;p75"/>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5"/>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5"/>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5"/>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5"/>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5"/>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5"/>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5"/>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5"/>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5"/>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5"/>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5"/>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5"/>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5"/>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5"/>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5"/>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5"/>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5"/>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5"/>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5"/>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5"/>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5"/>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5"/>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5"/>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5"/>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5"/>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5"/>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5"/>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75"/>
          <p:cNvGrpSpPr/>
          <p:nvPr/>
        </p:nvGrpSpPr>
        <p:grpSpPr>
          <a:xfrm>
            <a:off x="2593522" y="2407029"/>
            <a:ext cx="391606" cy="364535"/>
            <a:chOff x="2593522" y="2407029"/>
            <a:chExt cx="391606" cy="364535"/>
          </a:xfrm>
        </p:grpSpPr>
        <p:sp>
          <p:nvSpPr>
            <p:cNvPr id="7978" name="Google Shape;7978;p75"/>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5"/>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5"/>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5"/>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5"/>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5"/>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5"/>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5"/>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5"/>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5"/>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5"/>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5"/>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5"/>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5"/>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5"/>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5"/>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5"/>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5"/>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5"/>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5"/>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5"/>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5"/>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5"/>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5"/>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5"/>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5"/>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5"/>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5"/>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5"/>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5"/>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5"/>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5"/>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5"/>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5"/>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5"/>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5"/>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5"/>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5"/>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5"/>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75"/>
          <p:cNvGrpSpPr/>
          <p:nvPr/>
        </p:nvGrpSpPr>
        <p:grpSpPr>
          <a:xfrm>
            <a:off x="3955047" y="2432242"/>
            <a:ext cx="322912" cy="334396"/>
            <a:chOff x="3955047" y="2432242"/>
            <a:chExt cx="322912" cy="334396"/>
          </a:xfrm>
        </p:grpSpPr>
        <p:sp>
          <p:nvSpPr>
            <p:cNvPr id="8018" name="Google Shape;8018;p75"/>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5"/>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5"/>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75"/>
          <p:cNvGrpSpPr/>
          <p:nvPr/>
        </p:nvGrpSpPr>
        <p:grpSpPr>
          <a:xfrm>
            <a:off x="1802465" y="1962854"/>
            <a:ext cx="265373" cy="351944"/>
            <a:chOff x="1802465" y="1962854"/>
            <a:chExt cx="265373" cy="351944"/>
          </a:xfrm>
        </p:grpSpPr>
        <p:sp>
          <p:nvSpPr>
            <p:cNvPr id="8022" name="Google Shape;8022;p75"/>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5"/>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5"/>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5"/>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5"/>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5"/>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5"/>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75"/>
          <p:cNvGrpSpPr/>
          <p:nvPr/>
        </p:nvGrpSpPr>
        <p:grpSpPr>
          <a:xfrm>
            <a:off x="3512070" y="1956222"/>
            <a:ext cx="373983" cy="363622"/>
            <a:chOff x="3512070" y="1956222"/>
            <a:chExt cx="373983" cy="363622"/>
          </a:xfrm>
        </p:grpSpPr>
        <p:sp>
          <p:nvSpPr>
            <p:cNvPr id="8030" name="Google Shape;8030;p75"/>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5"/>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5"/>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5"/>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5"/>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5"/>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5"/>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5"/>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5"/>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5"/>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5"/>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5"/>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5"/>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5"/>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5"/>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5"/>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5"/>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75"/>
          <p:cNvGrpSpPr/>
          <p:nvPr/>
        </p:nvGrpSpPr>
        <p:grpSpPr>
          <a:xfrm>
            <a:off x="842683" y="2394751"/>
            <a:ext cx="345640" cy="356660"/>
            <a:chOff x="842683" y="2394751"/>
            <a:chExt cx="345640" cy="356660"/>
          </a:xfrm>
        </p:grpSpPr>
        <p:sp>
          <p:nvSpPr>
            <p:cNvPr id="8048" name="Google Shape;8048;p75"/>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5"/>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5"/>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5"/>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5"/>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5"/>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5"/>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5"/>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5"/>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5"/>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5"/>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5"/>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5"/>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5"/>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5"/>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5"/>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75"/>
          <p:cNvGrpSpPr/>
          <p:nvPr/>
        </p:nvGrpSpPr>
        <p:grpSpPr>
          <a:xfrm>
            <a:off x="1290615" y="2399467"/>
            <a:ext cx="336836" cy="342511"/>
            <a:chOff x="1290615" y="2399467"/>
            <a:chExt cx="336836" cy="342511"/>
          </a:xfrm>
        </p:grpSpPr>
        <p:sp>
          <p:nvSpPr>
            <p:cNvPr id="8065" name="Google Shape;8065;p75"/>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5"/>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5"/>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5"/>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5"/>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5"/>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5"/>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5"/>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5"/>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5"/>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5"/>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5"/>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5"/>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5"/>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5"/>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5"/>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5"/>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5"/>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5"/>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75"/>
          <p:cNvGrpSpPr/>
          <p:nvPr/>
        </p:nvGrpSpPr>
        <p:grpSpPr>
          <a:xfrm>
            <a:off x="1748310" y="2408601"/>
            <a:ext cx="308508" cy="333378"/>
            <a:chOff x="1748310" y="2408601"/>
            <a:chExt cx="308508" cy="333378"/>
          </a:xfrm>
        </p:grpSpPr>
        <p:sp>
          <p:nvSpPr>
            <p:cNvPr id="8085" name="Google Shape;8085;p75"/>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5"/>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5"/>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5"/>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5"/>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5"/>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5"/>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5"/>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75"/>
          <p:cNvGrpSpPr/>
          <p:nvPr/>
        </p:nvGrpSpPr>
        <p:grpSpPr>
          <a:xfrm>
            <a:off x="3044614" y="2418033"/>
            <a:ext cx="376184" cy="315141"/>
            <a:chOff x="3044614" y="2418033"/>
            <a:chExt cx="376184" cy="315141"/>
          </a:xfrm>
        </p:grpSpPr>
        <p:sp>
          <p:nvSpPr>
            <p:cNvPr id="8094" name="Google Shape;8094;p75"/>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5"/>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5"/>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5"/>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5"/>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5"/>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5"/>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5"/>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5"/>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75"/>
          <p:cNvGrpSpPr/>
          <p:nvPr/>
        </p:nvGrpSpPr>
        <p:grpSpPr>
          <a:xfrm>
            <a:off x="3943638" y="3815072"/>
            <a:ext cx="357933" cy="342676"/>
            <a:chOff x="3943638" y="3815072"/>
            <a:chExt cx="357933" cy="342676"/>
          </a:xfrm>
        </p:grpSpPr>
        <p:sp>
          <p:nvSpPr>
            <p:cNvPr id="8104" name="Google Shape;8104;p75"/>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5"/>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5"/>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5"/>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5"/>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5"/>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5"/>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5"/>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5"/>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75"/>
          <p:cNvGrpSpPr/>
          <p:nvPr/>
        </p:nvGrpSpPr>
        <p:grpSpPr>
          <a:xfrm>
            <a:off x="3508282" y="3810341"/>
            <a:ext cx="351644" cy="351959"/>
            <a:chOff x="3508282" y="3810341"/>
            <a:chExt cx="351644" cy="351959"/>
          </a:xfrm>
        </p:grpSpPr>
        <p:sp>
          <p:nvSpPr>
            <p:cNvPr id="8114" name="Google Shape;8114;p75"/>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5"/>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5"/>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5"/>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5"/>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5"/>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5"/>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5"/>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5"/>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5"/>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5"/>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5"/>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5"/>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75"/>
          <p:cNvGrpSpPr/>
          <p:nvPr/>
        </p:nvGrpSpPr>
        <p:grpSpPr>
          <a:xfrm>
            <a:off x="2224585" y="1962854"/>
            <a:ext cx="303163" cy="351809"/>
            <a:chOff x="2224585" y="1962854"/>
            <a:chExt cx="303163" cy="351809"/>
          </a:xfrm>
        </p:grpSpPr>
        <p:sp>
          <p:nvSpPr>
            <p:cNvPr id="8128" name="Google Shape;8128;p75"/>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5"/>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5"/>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5"/>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5"/>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5"/>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5"/>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5"/>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75"/>
          <p:cNvGrpSpPr/>
          <p:nvPr/>
        </p:nvGrpSpPr>
        <p:grpSpPr>
          <a:xfrm>
            <a:off x="2622794" y="1990868"/>
            <a:ext cx="389090" cy="296231"/>
            <a:chOff x="2622794" y="1990868"/>
            <a:chExt cx="389090" cy="296231"/>
          </a:xfrm>
        </p:grpSpPr>
        <p:sp>
          <p:nvSpPr>
            <p:cNvPr id="8137" name="Google Shape;8137;p75"/>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5"/>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5"/>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5"/>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5"/>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5"/>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5"/>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5"/>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5"/>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75"/>
          <p:cNvGrpSpPr/>
          <p:nvPr/>
        </p:nvGrpSpPr>
        <p:grpSpPr>
          <a:xfrm>
            <a:off x="3977326" y="1952149"/>
            <a:ext cx="327074" cy="375241"/>
            <a:chOff x="3977326" y="1952149"/>
            <a:chExt cx="327074" cy="375241"/>
          </a:xfrm>
        </p:grpSpPr>
        <p:sp>
          <p:nvSpPr>
            <p:cNvPr id="8147" name="Google Shape;8147;p75"/>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5"/>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5"/>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5"/>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5"/>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5"/>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5"/>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5"/>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5"/>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5"/>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5"/>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5"/>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5"/>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5"/>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5"/>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5"/>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5"/>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75"/>
          <p:cNvGrpSpPr/>
          <p:nvPr/>
        </p:nvGrpSpPr>
        <p:grpSpPr>
          <a:xfrm>
            <a:off x="1341612" y="3340055"/>
            <a:ext cx="259399" cy="370524"/>
            <a:chOff x="1341612" y="3340055"/>
            <a:chExt cx="259399" cy="370524"/>
          </a:xfrm>
        </p:grpSpPr>
        <p:sp>
          <p:nvSpPr>
            <p:cNvPr id="8165" name="Google Shape;8165;p75"/>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5"/>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5"/>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5"/>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5"/>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5"/>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5"/>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5"/>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5"/>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5"/>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5"/>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5"/>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5"/>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5"/>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5"/>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5"/>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5"/>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5"/>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75"/>
          <p:cNvGrpSpPr/>
          <p:nvPr/>
        </p:nvGrpSpPr>
        <p:grpSpPr>
          <a:xfrm>
            <a:off x="2179892" y="3844972"/>
            <a:ext cx="351629" cy="282381"/>
            <a:chOff x="2179892" y="3844972"/>
            <a:chExt cx="351629" cy="282381"/>
          </a:xfrm>
        </p:grpSpPr>
        <p:sp>
          <p:nvSpPr>
            <p:cNvPr id="8184" name="Google Shape;8184;p75"/>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5"/>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5"/>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5"/>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5"/>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5"/>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5"/>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5"/>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5"/>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5"/>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5"/>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5"/>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5"/>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5"/>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5"/>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5"/>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5"/>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5"/>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5"/>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5"/>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5"/>
          <p:cNvGrpSpPr/>
          <p:nvPr/>
        </p:nvGrpSpPr>
        <p:grpSpPr>
          <a:xfrm>
            <a:off x="3131170" y="3816884"/>
            <a:ext cx="220051" cy="338169"/>
            <a:chOff x="3131170" y="3816884"/>
            <a:chExt cx="220051" cy="338169"/>
          </a:xfrm>
        </p:grpSpPr>
        <p:sp>
          <p:nvSpPr>
            <p:cNvPr id="8205" name="Google Shape;8205;p75"/>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5"/>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5"/>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5"/>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5"/>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5"/>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5"/>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5"/>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5"/>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75"/>
          <p:cNvGrpSpPr/>
          <p:nvPr/>
        </p:nvGrpSpPr>
        <p:grpSpPr>
          <a:xfrm>
            <a:off x="903502" y="3359564"/>
            <a:ext cx="247990" cy="333393"/>
            <a:chOff x="903502" y="3359564"/>
            <a:chExt cx="247990" cy="333393"/>
          </a:xfrm>
        </p:grpSpPr>
        <p:sp>
          <p:nvSpPr>
            <p:cNvPr id="8215" name="Google Shape;8215;p75"/>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5"/>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5"/>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5"/>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5"/>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5"/>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5"/>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5"/>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5"/>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5"/>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5"/>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5"/>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5"/>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5"/>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5"/>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5"/>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5"/>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5"/>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5"/>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5"/>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5"/>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5"/>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75"/>
          <p:cNvGrpSpPr/>
          <p:nvPr/>
        </p:nvGrpSpPr>
        <p:grpSpPr>
          <a:xfrm>
            <a:off x="2616191" y="2890461"/>
            <a:ext cx="365793" cy="361152"/>
            <a:chOff x="2616191" y="2890461"/>
            <a:chExt cx="365793" cy="361152"/>
          </a:xfrm>
        </p:grpSpPr>
        <p:sp>
          <p:nvSpPr>
            <p:cNvPr id="8238" name="Google Shape;8238;p75"/>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5"/>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5"/>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5"/>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5"/>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5"/>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5"/>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5"/>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5"/>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5"/>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5"/>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75"/>
          <p:cNvGrpSpPr/>
          <p:nvPr/>
        </p:nvGrpSpPr>
        <p:grpSpPr>
          <a:xfrm>
            <a:off x="3049959" y="1945861"/>
            <a:ext cx="402940" cy="388536"/>
            <a:chOff x="3049959" y="1945861"/>
            <a:chExt cx="402940" cy="388536"/>
          </a:xfrm>
        </p:grpSpPr>
        <p:sp>
          <p:nvSpPr>
            <p:cNvPr id="8250" name="Google Shape;8250;p75"/>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5"/>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5"/>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5"/>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5"/>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5"/>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75"/>
          <p:cNvGrpSpPr/>
          <p:nvPr/>
        </p:nvGrpSpPr>
        <p:grpSpPr>
          <a:xfrm>
            <a:off x="2483025" y="4268679"/>
            <a:ext cx="202428" cy="349114"/>
            <a:chOff x="2483025" y="4268679"/>
            <a:chExt cx="202428" cy="349114"/>
          </a:xfrm>
        </p:grpSpPr>
        <p:sp>
          <p:nvSpPr>
            <p:cNvPr id="8257" name="Google Shape;8257;p75"/>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5"/>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5"/>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5"/>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5"/>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5"/>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75"/>
          <p:cNvGrpSpPr/>
          <p:nvPr/>
        </p:nvGrpSpPr>
        <p:grpSpPr>
          <a:xfrm>
            <a:off x="862507" y="2885984"/>
            <a:ext cx="329590" cy="365000"/>
            <a:chOff x="862507" y="2885984"/>
            <a:chExt cx="329590" cy="365000"/>
          </a:xfrm>
        </p:grpSpPr>
        <p:sp>
          <p:nvSpPr>
            <p:cNvPr id="8264" name="Google Shape;8264;p75"/>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5"/>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5"/>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5"/>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5"/>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5"/>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5"/>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5"/>
          <p:cNvGrpSpPr/>
          <p:nvPr/>
        </p:nvGrpSpPr>
        <p:grpSpPr>
          <a:xfrm>
            <a:off x="3082075" y="2871805"/>
            <a:ext cx="318884" cy="379807"/>
            <a:chOff x="3082075" y="2871805"/>
            <a:chExt cx="318884" cy="379807"/>
          </a:xfrm>
        </p:grpSpPr>
        <p:sp>
          <p:nvSpPr>
            <p:cNvPr id="8272" name="Google Shape;8272;p75"/>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5"/>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5"/>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5"/>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5"/>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5"/>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5"/>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5"/>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5"/>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5"/>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5"/>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5"/>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5"/>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5"/>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5"/>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5"/>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5"/>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5"/>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5"/>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5"/>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75"/>
          <p:cNvGrpSpPr/>
          <p:nvPr/>
        </p:nvGrpSpPr>
        <p:grpSpPr>
          <a:xfrm>
            <a:off x="2594780" y="1516494"/>
            <a:ext cx="410187" cy="324244"/>
            <a:chOff x="2594780" y="1516494"/>
            <a:chExt cx="410187" cy="324244"/>
          </a:xfrm>
        </p:grpSpPr>
        <p:sp>
          <p:nvSpPr>
            <p:cNvPr id="8293" name="Google Shape;8293;p75"/>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5"/>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5"/>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5"/>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5"/>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5"/>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5"/>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5"/>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75"/>
          <p:cNvGrpSpPr/>
          <p:nvPr/>
        </p:nvGrpSpPr>
        <p:grpSpPr>
          <a:xfrm>
            <a:off x="1742965" y="1502959"/>
            <a:ext cx="333692" cy="333363"/>
            <a:chOff x="1742965" y="1502959"/>
            <a:chExt cx="333692" cy="333363"/>
          </a:xfrm>
        </p:grpSpPr>
        <p:sp>
          <p:nvSpPr>
            <p:cNvPr id="8302" name="Google Shape;8302;p75"/>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5"/>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5"/>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5"/>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75"/>
          <p:cNvGrpSpPr/>
          <p:nvPr/>
        </p:nvGrpSpPr>
        <p:grpSpPr>
          <a:xfrm>
            <a:off x="3051531" y="1516809"/>
            <a:ext cx="390034" cy="296545"/>
            <a:chOff x="3051531" y="1516809"/>
            <a:chExt cx="390034" cy="296545"/>
          </a:xfrm>
        </p:grpSpPr>
        <p:sp>
          <p:nvSpPr>
            <p:cNvPr id="8307" name="Google Shape;8307;p75"/>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5"/>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5"/>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5"/>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5"/>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5"/>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5"/>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5"/>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5"/>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5"/>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5"/>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5"/>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5"/>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5"/>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5"/>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75"/>
          <p:cNvGrpSpPr/>
          <p:nvPr/>
        </p:nvGrpSpPr>
        <p:grpSpPr>
          <a:xfrm>
            <a:off x="3514900" y="1489020"/>
            <a:ext cx="354145" cy="351869"/>
            <a:chOff x="3514900" y="1489020"/>
            <a:chExt cx="354145" cy="351869"/>
          </a:xfrm>
        </p:grpSpPr>
        <p:sp>
          <p:nvSpPr>
            <p:cNvPr id="8323" name="Google Shape;8323;p75"/>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5"/>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5"/>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5"/>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5"/>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5"/>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5"/>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5"/>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5"/>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5"/>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5"/>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5"/>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5"/>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5"/>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5"/>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5"/>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5"/>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5"/>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5"/>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5"/>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5"/>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5"/>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75"/>
          <p:cNvGrpSpPr/>
          <p:nvPr/>
        </p:nvGrpSpPr>
        <p:grpSpPr>
          <a:xfrm>
            <a:off x="3066324" y="3350446"/>
            <a:ext cx="346598" cy="333183"/>
            <a:chOff x="3066324" y="3350446"/>
            <a:chExt cx="346598" cy="333183"/>
          </a:xfrm>
        </p:grpSpPr>
        <p:sp>
          <p:nvSpPr>
            <p:cNvPr id="8346" name="Google Shape;8346;p75"/>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5"/>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5"/>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5"/>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5"/>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5"/>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5"/>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5"/>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5"/>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5"/>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75"/>
          <p:cNvGrpSpPr/>
          <p:nvPr/>
        </p:nvGrpSpPr>
        <p:grpSpPr>
          <a:xfrm>
            <a:off x="1282755" y="1952089"/>
            <a:ext cx="363278" cy="363338"/>
            <a:chOff x="1282755" y="1952089"/>
            <a:chExt cx="363278" cy="363338"/>
          </a:xfrm>
        </p:grpSpPr>
        <p:sp>
          <p:nvSpPr>
            <p:cNvPr id="8357" name="Google Shape;8357;p75"/>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5"/>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5"/>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5"/>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5"/>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5"/>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5"/>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75"/>
          <p:cNvGrpSpPr/>
          <p:nvPr/>
        </p:nvGrpSpPr>
        <p:grpSpPr>
          <a:xfrm>
            <a:off x="3510094" y="2909281"/>
            <a:ext cx="355133" cy="343574"/>
            <a:chOff x="3510094" y="2909281"/>
            <a:chExt cx="355133" cy="343574"/>
          </a:xfrm>
        </p:grpSpPr>
        <p:sp>
          <p:nvSpPr>
            <p:cNvPr id="8365" name="Google Shape;8365;p75"/>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5"/>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5"/>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5"/>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5"/>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5"/>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5"/>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5"/>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5"/>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5"/>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5"/>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5"/>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5"/>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8" name="Google Shape;8378;p75"/>
          <p:cNvSpPr/>
          <p:nvPr/>
        </p:nvSpPr>
        <p:spPr>
          <a:xfrm>
            <a:off x="2513884" y="1812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9" name="Google Shape;8379;p75"/>
          <p:cNvGrpSpPr/>
          <p:nvPr/>
        </p:nvGrpSpPr>
        <p:grpSpPr>
          <a:xfrm>
            <a:off x="2163842" y="1506972"/>
            <a:ext cx="382787" cy="331566"/>
            <a:chOff x="2163842" y="1506972"/>
            <a:chExt cx="382787" cy="331566"/>
          </a:xfrm>
        </p:grpSpPr>
        <p:sp>
          <p:nvSpPr>
            <p:cNvPr id="8380" name="Google Shape;8380;p75"/>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5"/>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5"/>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5"/>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5"/>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5"/>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5"/>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5"/>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75"/>
          <p:cNvGrpSpPr/>
          <p:nvPr/>
        </p:nvGrpSpPr>
        <p:grpSpPr>
          <a:xfrm>
            <a:off x="1738877" y="3349652"/>
            <a:ext cx="357918" cy="350536"/>
            <a:chOff x="1738877" y="3349652"/>
            <a:chExt cx="357918" cy="350536"/>
          </a:xfrm>
        </p:grpSpPr>
        <p:sp>
          <p:nvSpPr>
            <p:cNvPr id="8389" name="Google Shape;8389;p75"/>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5"/>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5"/>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5"/>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5"/>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5"/>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5"/>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5"/>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5"/>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5"/>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5"/>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5"/>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5"/>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5"/>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5"/>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5"/>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5"/>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5"/>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75"/>
          <p:cNvGrpSpPr/>
          <p:nvPr/>
        </p:nvGrpSpPr>
        <p:grpSpPr>
          <a:xfrm>
            <a:off x="1971819" y="4276854"/>
            <a:ext cx="383281" cy="333947"/>
            <a:chOff x="1971819" y="4276854"/>
            <a:chExt cx="383281" cy="333947"/>
          </a:xfrm>
        </p:grpSpPr>
        <p:sp>
          <p:nvSpPr>
            <p:cNvPr id="8408" name="Google Shape;8408;p75"/>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5"/>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5"/>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5"/>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5"/>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5"/>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5"/>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5"/>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5"/>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5"/>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75"/>
          <p:cNvGrpSpPr/>
          <p:nvPr/>
        </p:nvGrpSpPr>
        <p:grpSpPr>
          <a:xfrm>
            <a:off x="1825119" y="2885819"/>
            <a:ext cx="175987" cy="361391"/>
            <a:chOff x="1825119" y="2885819"/>
            <a:chExt cx="175987" cy="361391"/>
          </a:xfrm>
        </p:grpSpPr>
        <p:sp>
          <p:nvSpPr>
            <p:cNvPr id="8419" name="Google Shape;8419;p75"/>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5"/>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5"/>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5"/>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5"/>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5"/>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5"/>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5"/>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5"/>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5"/>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75"/>
          <p:cNvGrpSpPr/>
          <p:nvPr/>
        </p:nvGrpSpPr>
        <p:grpSpPr>
          <a:xfrm>
            <a:off x="3504824" y="3405844"/>
            <a:ext cx="369896" cy="226339"/>
            <a:chOff x="3504824" y="3405844"/>
            <a:chExt cx="369896" cy="226339"/>
          </a:xfrm>
        </p:grpSpPr>
        <p:sp>
          <p:nvSpPr>
            <p:cNvPr id="8430" name="Google Shape;8430;p75"/>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5"/>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5"/>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5"/>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5"/>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5"/>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5"/>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5"/>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5"/>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5"/>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5"/>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5"/>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5"/>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5"/>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5"/>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5"/>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75"/>
          <p:cNvGrpSpPr/>
          <p:nvPr/>
        </p:nvGrpSpPr>
        <p:grpSpPr>
          <a:xfrm>
            <a:off x="1295661" y="3819594"/>
            <a:ext cx="345640" cy="342900"/>
            <a:chOff x="1295661" y="3819594"/>
            <a:chExt cx="345640" cy="342900"/>
          </a:xfrm>
        </p:grpSpPr>
        <p:sp>
          <p:nvSpPr>
            <p:cNvPr id="8447" name="Google Shape;8447;p75"/>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5"/>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5"/>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5"/>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5"/>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5"/>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5"/>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5"/>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5"/>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5"/>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5"/>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5"/>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5"/>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5"/>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5"/>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5"/>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5"/>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75"/>
          <p:cNvGrpSpPr/>
          <p:nvPr/>
        </p:nvGrpSpPr>
        <p:grpSpPr>
          <a:xfrm>
            <a:off x="3486572" y="2433470"/>
            <a:ext cx="379328" cy="281738"/>
            <a:chOff x="3486572" y="2433470"/>
            <a:chExt cx="379328" cy="281738"/>
          </a:xfrm>
        </p:grpSpPr>
        <p:sp>
          <p:nvSpPr>
            <p:cNvPr id="8465" name="Google Shape;8465;p75"/>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5"/>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5"/>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5"/>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5"/>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5"/>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5"/>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2" name="Google Shape;8472;p75"/>
          <p:cNvSpPr/>
          <p:nvPr/>
        </p:nvSpPr>
        <p:spPr>
          <a:xfrm>
            <a:off x="3751930" y="2709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3" name="Google Shape;8473;p75"/>
          <p:cNvGrpSpPr/>
          <p:nvPr/>
        </p:nvGrpSpPr>
        <p:grpSpPr>
          <a:xfrm>
            <a:off x="3997149" y="3329634"/>
            <a:ext cx="270733" cy="355762"/>
            <a:chOff x="3997149" y="3329634"/>
            <a:chExt cx="270733" cy="355762"/>
          </a:xfrm>
        </p:grpSpPr>
        <p:sp>
          <p:nvSpPr>
            <p:cNvPr id="8474" name="Google Shape;8474;p75"/>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5"/>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5"/>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5"/>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5"/>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5"/>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5"/>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5"/>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5"/>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5"/>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5"/>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5"/>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5"/>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5"/>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5"/>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5"/>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5"/>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5"/>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5"/>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5"/>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5"/>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75"/>
          <p:cNvGrpSpPr/>
          <p:nvPr/>
        </p:nvGrpSpPr>
        <p:grpSpPr>
          <a:xfrm>
            <a:off x="3954343" y="2899354"/>
            <a:ext cx="345655" cy="343529"/>
            <a:chOff x="3954343" y="2899354"/>
            <a:chExt cx="345655" cy="343529"/>
          </a:xfrm>
        </p:grpSpPr>
        <p:sp>
          <p:nvSpPr>
            <p:cNvPr id="8496" name="Google Shape;8496;p75"/>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5"/>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5"/>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5"/>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5"/>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5"/>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5"/>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5"/>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5"/>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5"/>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5"/>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5"/>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75"/>
          <p:cNvGrpSpPr/>
          <p:nvPr/>
        </p:nvGrpSpPr>
        <p:grpSpPr>
          <a:xfrm>
            <a:off x="2166043" y="3351344"/>
            <a:ext cx="369566" cy="349803"/>
            <a:chOff x="2166043" y="3351344"/>
            <a:chExt cx="369566" cy="349803"/>
          </a:xfrm>
        </p:grpSpPr>
        <p:sp>
          <p:nvSpPr>
            <p:cNvPr id="8509" name="Google Shape;8509;p75"/>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5"/>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5"/>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5"/>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5"/>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5"/>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5"/>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5"/>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5"/>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75"/>
          <p:cNvGrpSpPr/>
          <p:nvPr/>
        </p:nvGrpSpPr>
        <p:grpSpPr>
          <a:xfrm>
            <a:off x="2619649" y="3352332"/>
            <a:ext cx="365793" cy="329275"/>
            <a:chOff x="2619649" y="3352332"/>
            <a:chExt cx="365793" cy="329275"/>
          </a:xfrm>
        </p:grpSpPr>
        <p:sp>
          <p:nvSpPr>
            <p:cNvPr id="8519" name="Google Shape;8519;p75"/>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5"/>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5"/>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5"/>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5"/>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5"/>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5"/>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5"/>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5"/>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5"/>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5"/>
          <p:cNvGrpSpPr/>
          <p:nvPr/>
        </p:nvGrpSpPr>
        <p:grpSpPr>
          <a:xfrm>
            <a:off x="1293760" y="1498228"/>
            <a:ext cx="340624" cy="351944"/>
            <a:chOff x="1293760" y="1498228"/>
            <a:chExt cx="340624" cy="351944"/>
          </a:xfrm>
        </p:grpSpPr>
        <p:sp>
          <p:nvSpPr>
            <p:cNvPr id="8530" name="Google Shape;8530;p75"/>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5"/>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5"/>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5"/>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5"/>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5"/>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5"/>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5"/>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5"/>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5"/>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5"/>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5"/>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5"/>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5"/>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75"/>
          <p:cNvGrpSpPr/>
          <p:nvPr/>
        </p:nvGrpSpPr>
        <p:grpSpPr>
          <a:xfrm>
            <a:off x="849601" y="1952074"/>
            <a:ext cx="406713" cy="383745"/>
            <a:chOff x="849601" y="1952074"/>
            <a:chExt cx="406713" cy="383745"/>
          </a:xfrm>
        </p:grpSpPr>
        <p:sp>
          <p:nvSpPr>
            <p:cNvPr id="8545" name="Google Shape;8545;p75"/>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5"/>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5"/>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5"/>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5"/>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5"/>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5"/>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75"/>
          <p:cNvGrpSpPr/>
          <p:nvPr/>
        </p:nvGrpSpPr>
        <p:grpSpPr>
          <a:xfrm>
            <a:off x="2253871" y="2893365"/>
            <a:ext cx="203985" cy="355417"/>
            <a:chOff x="2253871" y="2893365"/>
            <a:chExt cx="203985" cy="355417"/>
          </a:xfrm>
        </p:grpSpPr>
        <p:sp>
          <p:nvSpPr>
            <p:cNvPr id="8553" name="Google Shape;8553;p75"/>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5"/>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5"/>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5"/>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5"/>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5"/>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5"/>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5"/>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5"/>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5"/>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5"/>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75"/>
          <p:cNvGrpSpPr/>
          <p:nvPr/>
        </p:nvGrpSpPr>
        <p:grpSpPr>
          <a:xfrm>
            <a:off x="2191541" y="2408601"/>
            <a:ext cx="308823" cy="342571"/>
            <a:chOff x="2191541" y="2408601"/>
            <a:chExt cx="308823" cy="342571"/>
          </a:xfrm>
        </p:grpSpPr>
        <p:sp>
          <p:nvSpPr>
            <p:cNvPr id="8565" name="Google Shape;8565;p75"/>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5"/>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5"/>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5"/>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5"/>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5"/>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5"/>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5"/>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5"/>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5"/>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5"/>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5"/>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5"/>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5"/>
          <p:cNvGrpSpPr/>
          <p:nvPr/>
        </p:nvGrpSpPr>
        <p:grpSpPr>
          <a:xfrm>
            <a:off x="847400" y="1503588"/>
            <a:ext cx="342496" cy="341553"/>
            <a:chOff x="847400" y="1503588"/>
            <a:chExt cx="342496" cy="341553"/>
          </a:xfrm>
        </p:grpSpPr>
        <p:sp>
          <p:nvSpPr>
            <p:cNvPr id="8579" name="Google Shape;8579;p75"/>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5"/>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5"/>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5"/>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5"/>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5"/>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5"/>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5"/>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5"/>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5"/>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5"/>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5"/>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5"/>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5"/>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5"/>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5"/>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5"/>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5"/>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5"/>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5"/>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75"/>
          <p:cNvGrpSpPr/>
          <p:nvPr/>
        </p:nvGrpSpPr>
        <p:grpSpPr>
          <a:xfrm>
            <a:off x="1329963" y="2899669"/>
            <a:ext cx="280495" cy="361077"/>
            <a:chOff x="1329963" y="2899669"/>
            <a:chExt cx="280495" cy="361077"/>
          </a:xfrm>
        </p:grpSpPr>
        <p:sp>
          <p:nvSpPr>
            <p:cNvPr id="8600" name="Google Shape;8600;p75"/>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5"/>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5"/>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5"/>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5"/>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5"/>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5"/>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75"/>
          <p:cNvGrpSpPr/>
          <p:nvPr/>
        </p:nvGrpSpPr>
        <p:grpSpPr>
          <a:xfrm>
            <a:off x="937429" y="3800908"/>
            <a:ext cx="195496" cy="343439"/>
            <a:chOff x="937429" y="3800908"/>
            <a:chExt cx="195496" cy="343439"/>
          </a:xfrm>
        </p:grpSpPr>
        <p:sp>
          <p:nvSpPr>
            <p:cNvPr id="8608" name="Google Shape;8608;p75"/>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5"/>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5"/>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5"/>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5"/>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5"/>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5"/>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5"/>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5"/>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5"/>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5"/>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5"/>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5"/>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75"/>
          <p:cNvGrpSpPr/>
          <p:nvPr/>
        </p:nvGrpSpPr>
        <p:grpSpPr>
          <a:xfrm>
            <a:off x="2687659" y="3810655"/>
            <a:ext cx="365164" cy="342511"/>
            <a:chOff x="2611459" y="3810655"/>
            <a:chExt cx="365164" cy="342511"/>
          </a:xfrm>
        </p:grpSpPr>
        <p:sp>
          <p:nvSpPr>
            <p:cNvPr id="8622" name="Google Shape;8622;p75"/>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5"/>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5"/>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5"/>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5"/>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5"/>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5"/>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5"/>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5"/>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5"/>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5"/>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75"/>
          <p:cNvGrpSpPr/>
          <p:nvPr/>
        </p:nvGrpSpPr>
        <p:grpSpPr>
          <a:xfrm>
            <a:off x="3952456" y="1524280"/>
            <a:ext cx="370195" cy="300154"/>
            <a:chOff x="3952456" y="1524280"/>
            <a:chExt cx="370195" cy="300154"/>
          </a:xfrm>
        </p:grpSpPr>
        <p:sp>
          <p:nvSpPr>
            <p:cNvPr id="8634" name="Google Shape;8634;p75"/>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5"/>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5"/>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5"/>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5"/>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5"/>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61" name="Shape 261"/>
        <p:cNvGrpSpPr/>
        <p:nvPr/>
      </p:nvGrpSpPr>
      <p:grpSpPr>
        <a:xfrm>
          <a:off x="0" y="0"/>
          <a:ext cx="0" cy="0"/>
          <a:chOff x="0" y="0"/>
          <a:chExt cx="0" cy="0"/>
        </a:xfrm>
      </p:grpSpPr>
      <p:grpSp>
        <p:nvGrpSpPr>
          <p:cNvPr id="262" name="Google Shape;262;p31"/>
          <p:cNvGrpSpPr/>
          <p:nvPr/>
        </p:nvGrpSpPr>
        <p:grpSpPr>
          <a:xfrm>
            <a:off x="6207264" y="2081825"/>
            <a:ext cx="2453792" cy="1437323"/>
            <a:chOff x="596114" y="3400025"/>
            <a:chExt cx="2453792" cy="1437323"/>
          </a:xfrm>
        </p:grpSpPr>
        <p:sp>
          <p:nvSpPr>
            <p:cNvPr id="263" name="Google Shape;263;p31"/>
            <p:cNvSpPr/>
            <p:nvPr/>
          </p:nvSpPr>
          <p:spPr>
            <a:xfrm rot="520241">
              <a:off x="690067" y="3592366"/>
              <a:ext cx="2265878" cy="1052642"/>
            </a:xfrm>
            <a:custGeom>
              <a:rect b="b" l="l" r="r" t="t"/>
              <a:pathLst>
                <a:path extrusionOk="0" h="36293" w="78123">
                  <a:moveTo>
                    <a:pt x="3469" y="36293"/>
                  </a:moveTo>
                  <a:cubicBezTo>
                    <a:pt x="1535" y="36293"/>
                    <a:pt x="0" y="34758"/>
                    <a:pt x="0" y="32857"/>
                  </a:cubicBezTo>
                  <a:lnTo>
                    <a:pt x="0" y="20782"/>
                  </a:lnTo>
                  <a:cubicBezTo>
                    <a:pt x="0" y="18847"/>
                    <a:pt x="1535" y="17313"/>
                    <a:pt x="3469" y="17313"/>
                  </a:cubicBezTo>
                  <a:lnTo>
                    <a:pt x="7606" y="17313"/>
                  </a:lnTo>
                  <a:cubicBezTo>
                    <a:pt x="7272" y="16779"/>
                    <a:pt x="7072" y="16145"/>
                    <a:pt x="7105" y="15511"/>
                  </a:cubicBezTo>
                  <a:lnTo>
                    <a:pt x="7105" y="3469"/>
                  </a:lnTo>
                  <a:cubicBezTo>
                    <a:pt x="7105" y="1535"/>
                    <a:pt x="8640" y="0"/>
                    <a:pt x="10541" y="0"/>
                  </a:cubicBezTo>
                  <a:lnTo>
                    <a:pt x="67582" y="0"/>
                  </a:lnTo>
                  <a:cubicBezTo>
                    <a:pt x="69483" y="0"/>
                    <a:pt x="71018" y="1535"/>
                    <a:pt x="71018" y="3469"/>
                  </a:cubicBezTo>
                  <a:lnTo>
                    <a:pt x="71018" y="15511"/>
                  </a:lnTo>
                  <a:cubicBezTo>
                    <a:pt x="71018" y="16145"/>
                    <a:pt x="70851" y="16779"/>
                    <a:pt x="70517" y="17313"/>
                  </a:cubicBezTo>
                  <a:lnTo>
                    <a:pt x="74687" y="17313"/>
                  </a:lnTo>
                  <a:cubicBezTo>
                    <a:pt x="76588" y="17313"/>
                    <a:pt x="78123" y="18880"/>
                    <a:pt x="78123" y="20782"/>
                  </a:cubicBezTo>
                  <a:lnTo>
                    <a:pt x="78123" y="32857"/>
                  </a:lnTo>
                  <a:cubicBezTo>
                    <a:pt x="78123" y="34758"/>
                    <a:pt x="76588" y="36293"/>
                    <a:pt x="74687" y="36293"/>
                  </a:cubicBezTo>
                  <a:close/>
                </a:path>
              </a:pathLst>
            </a:custGeom>
            <a:solidFill>
              <a:srgbClr val="F0E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1"/>
            <p:cNvSpPr/>
            <p:nvPr/>
          </p:nvSpPr>
          <p:spPr>
            <a:xfrm rot="520241">
              <a:off x="665881" y="3568177"/>
              <a:ext cx="2314257" cy="1101020"/>
            </a:xfrm>
            <a:custGeom>
              <a:rect b="b" l="l" r="r" t="t"/>
              <a:pathLst>
                <a:path extrusionOk="0" h="37961" w="79791">
                  <a:moveTo>
                    <a:pt x="68416" y="1668"/>
                  </a:moveTo>
                  <a:cubicBezTo>
                    <a:pt x="69850" y="1668"/>
                    <a:pt x="71018" y="2836"/>
                    <a:pt x="71018" y="4303"/>
                  </a:cubicBezTo>
                  <a:lnTo>
                    <a:pt x="71018" y="16345"/>
                  </a:lnTo>
                  <a:cubicBezTo>
                    <a:pt x="71018" y="17813"/>
                    <a:pt x="69850" y="18981"/>
                    <a:pt x="68416" y="18981"/>
                  </a:cubicBezTo>
                  <a:lnTo>
                    <a:pt x="75488" y="18981"/>
                  </a:lnTo>
                  <a:cubicBezTo>
                    <a:pt x="76955" y="18981"/>
                    <a:pt x="78123" y="20148"/>
                    <a:pt x="78123" y="21616"/>
                  </a:cubicBezTo>
                  <a:lnTo>
                    <a:pt x="78123" y="33691"/>
                  </a:lnTo>
                  <a:cubicBezTo>
                    <a:pt x="78123" y="35125"/>
                    <a:pt x="76955" y="36293"/>
                    <a:pt x="75488" y="36293"/>
                  </a:cubicBezTo>
                  <a:lnTo>
                    <a:pt x="4303" y="36293"/>
                  </a:lnTo>
                  <a:cubicBezTo>
                    <a:pt x="2836" y="36293"/>
                    <a:pt x="1668" y="35125"/>
                    <a:pt x="1668" y="33691"/>
                  </a:cubicBezTo>
                  <a:lnTo>
                    <a:pt x="1668" y="21616"/>
                  </a:lnTo>
                  <a:cubicBezTo>
                    <a:pt x="1668" y="20148"/>
                    <a:pt x="2836" y="18981"/>
                    <a:pt x="4303" y="18981"/>
                  </a:cubicBezTo>
                  <a:lnTo>
                    <a:pt x="11375" y="18981"/>
                  </a:lnTo>
                  <a:cubicBezTo>
                    <a:pt x="9941" y="18981"/>
                    <a:pt x="8740" y="17813"/>
                    <a:pt x="8740" y="16345"/>
                  </a:cubicBezTo>
                  <a:lnTo>
                    <a:pt x="8740" y="4303"/>
                  </a:lnTo>
                  <a:cubicBezTo>
                    <a:pt x="8740" y="2836"/>
                    <a:pt x="9941" y="1668"/>
                    <a:pt x="11375" y="1668"/>
                  </a:cubicBezTo>
                  <a:close/>
                  <a:moveTo>
                    <a:pt x="11375" y="0"/>
                  </a:moveTo>
                  <a:cubicBezTo>
                    <a:pt x="9007" y="0"/>
                    <a:pt x="7105" y="1935"/>
                    <a:pt x="7105" y="4303"/>
                  </a:cubicBezTo>
                  <a:lnTo>
                    <a:pt x="7105" y="16345"/>
                  </a:lnTo>
                  <a:cubicBezTo>
                    <a:pt x="7105" y="16679"/>
                    <a:pt x="7139" y="17012"/>
                    <a:pt x="7205" y="17313"/>
                  </a:cubicBezTo>
                  <a:lnTo>
                    <a:pt x="4270" y="17313"/>
                  </a:lnTo>
                  <a:cubicBezTo>
                    <a:pt x="1902" y="17313"/>
                    <a:pt x="0" y="19247"/>
                    <a:pt x="0" y="21616"/>
                  </a:cubicBezTo>
                  <a:lnTo>
                    <a:pt x="0" y="33691"/>
                  </a:lnTo>
                  <a:cubicBezTo>
                    <a:pt x="0" y="36059"/>
                    <a:pt x="1902" y="37961"/>
                    <a:pt x="4270" y="37961"/>
                  </a:cubicBezTo>
                  <a:lnTo>
                    <a:pt x="75521" y="37961"/>
                  </a:lnTo>
                  <a:cubicBezTo>
                    <a:pt x="77889" y="37961"/>
                    <a:pt x="79791" y="36059"/>
                    <a:pt x="79791" y="33691"/>
                  </a:cubicBezTo>
                  <a:lnTo>
                    <a:pt x="79791" y="21616"/>
                  </a:lnTo>
                  <a:cubicBezTo>
                    <a:pt x="79791" y="19247"/>
                    <a:pt x="77889" y="17313"/>
                    <a:pt x="75521" y="17313"/>
                  </a:cubicBezTo>
                  <a:lnTo>
                    <a:pt x="72585" y="17313"/>
                  </a:lnTo>
                  <a:cubicBezTo>
                    <a:pt x="72652" y="17012"/>
                    <a:pt x="72686" y="16679"/>
                    <a:pt x="72686" y="16345"/>
                  </a:cubicBezTo>
                  <a:lnTo>
                    <a:pt x="72686" y="4303"/>
                  </a:lnTo>
                  <a:cubicBezTo>
                    <a:pt x="72686" y="1935"/>
                    <a:pt x="70784" y="0"/>
                    <a:pt x="68416" y="0"/>
                  </a:cubicBezTo>
                  <a:close/>
                </a:path>
              </a:pathLst>
            </a:custGeom>
            <a:solidFill>
              <a:schemeClr val="accent3"/>
            </a:solid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1"/>
            <p:cNvSpPr/>
            <p:nvPr/>
          </p:nvSpPr>
          <p:spPr>
            <a:xfrm rot="520241">
              <a:off x="676364" y="4115768"/>
              <a:ext cx="2217499" cy="502146"/>
            </a:xfrm>
            <a:custGeom>
              <a:rect b="b" l="l" r="r" t="t"/>
              <a:pathLst>
                <a:path extrusionOk="0" h="17313" w="76455">
                  <a:moveTo>
                    <a:pt x="2602" y="1"/>
                  </a:moveTo>
                  <a:cubicBezTo>
                    <a:pt x="1168" y="1"/>
                    <a:pt x="0" y="1168"/>
                    <a:pt x="0" y="2636"/>
                  </a:cubicBezTo>
                  <a:lnTo>
                    <a:pt x="0" y="14678"/>
                  </a:lnTo>
                  <a:cubicBezTo>
                    <a:pt x="0" y="16145"/>
                    <a:pt x="1168" y="17313"/>
                    <a:pt x="2602" y="17313"/>
                  </a:cubicBezTo>
                  <a:lnTo>
                    <a:pt x="73853" y="17313"/>
                  </a:lnTo>
                  <a:cubicBezTo>
                    <a:pt x="75287" y="17313"/>
                    <a:pt x="76455" y="16145"/>
                    <a:pt x="76455" y="14678"/>
                  </a:cubicBezTo>
                  <a:lnTo>
                    <a:pt x="76455" y="2636"/>
                  </a:lnTo>
                  <a:cubicBezTo>
                    <a:pt x="76455" y="1168"/>
                    <a:pt x="75287" y="1"/>
                    <a:pt x="73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1"/>
            <p:cNvSpPr/>
            <p:nvPr/>
          </p:nvSpPr>
          <p:spPr>
            <a:xfrm rot="520241">
              <a:off x="1266480" y="4039094"/>
              <a:ext cx="31005" cy="502146"/>
            </a:xfrm>
            <a:custGeom>
              <a:rect b="b" l="l" r="r" t="t"/>
              <a:pathLst>
                <a:path extrusionOk="0" h="17313" w="1069">
                  <a:moveTo>
                    <a:pt x="1" y="1"/>
                  </a:moveTo>
                  <a:lnTo>
                    <a:pt x="1" y="17313"/>
                  </a:lnTo>
                  <a:lnTo>
                    <a:pt x="1068" y="17313"/>
                  </a:lnTo>
                  <a:lnTo>
                    <a:pt x="10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rot="520241">
              <a:off x="1355444" y="4052667"/>
              <a:ext cx="30976" cy="502146"/>
            </a:xfrm>
            <a:custGeom>
              <a:rect b="b" l="l" r="r" t="t"/>
              <a:pathLst>
                <a:path extrusionOk="0" h="17313" w="1068">
                  <a:moveTo>
                    <a:pt x="0" y="1"/>
                  </a:moveTo>
                  <a:lnTo>
                    <a:pt x="0" y="17313"/>
                  </a:lnTo>
                  <a:lnTo>
                    <a:pt x="1068" y="17313"/>
                  </a:lnTo>
                  <a:lnTo>
                    <a:pt x="10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rot="520241">
              <a:off x="2183644" y="4179043"/>
              <a:ext cx="30976" cy="502146"/>
            </a:xfrm>
            <a:custGeom>
              <a:rect b="b" l="l" r="r" t="t"/>
              <a:pathLst>
                <a:path extrusionOk="0" h="17313" w="1068">
                  <a:moveTo>
                    <a:pt x="0" y="1"/>
                  </a:moveTo>
                  <a:lnTo>
                    <a:pt x="0" y="17313"/>
                  </a:lnTo>
                  <a:lnTo>
                    <a:pt x="1068" y="17313"/>
                  </a:lnTo>
                  <a:lnTo>
                    <a:pt x="10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rot="520241">
              <a:off x="2273525" y="4192760"/>
              <a:ext cx="31005" cy="502146"/>
            </a:xfrm>
            <a:custGeom>
              <a:rect b="b" l="l" r="r" t="t"/>
              <a:pathLst>
                <a:path extrusionOk="0" h="17313" w="1069">
                  <a:moveTo>
                    <a:pt x="1" y="1"/>
                  </a:moveTo>
                  <a:lnTo>
                    <a:pt x="1" y="17313"/>
                  </a:lnTo>
                  <a:lnTo>
                    <a:pt x="1068" y="17313"/>
                  </a:lnTo>
                  <a:lnTo>
                    <a:pt x="10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rot="520241">
              <a:off x="762436" y="4115847"/>
              <a:ext cx="2046289" cy="502146"/>
            </a:xfrm>
            <a:custGeom>
              <a:rect b="b" l="l" r="r" t="t"/>
              <a:pathLst>
                <a:path extrusionOk="0" h="17313" w="70552">
                  <a:moveTo>
                    <a:pt x="1068" y="1"/>
                  </a:moveTo>
                  <a:lnTo>
                    <a:pt x="2603" y="1"/>
                  </a:lnTo>
                  <a:cubicBezTo>
                    <a:pt x="1502" y="234"/>
                    <a:pt x="701" y="1201"/>
                    <a:pt x="668" y="2369"/>
                  </a:cubicBezTo>
                  <a:lnTo>
                    <a:pt x="668" y="14978"/>
                  </a:lnTo>
                  <a:cubicBezTo>
                    <a:pt x="668" y="16112"/>
                    <a:pt x="1502" y="17079"/>
                    <a:pt x="2603" y="17313"/>
                  </a:cubicBezTo>
                  <a:lnTo>
                    <a:pt x="1068" y="17313"/>
                  </a:lnTo>
                  <a:cubicBezTo>
                    <a:pt x="1002" y="17280"/>
                    <a:pt x="968" y="17213"/>
                    <a:pt x="902" y="17146"/>
                  </a:cubicBezTo>
                  <a:cubicBezTo>
                    <a:pt x="301" y="16579"/>
                    <a:pt x="1" y="15778"/>
                    <a:pt x="1" y="14945"/>
                  </a:cubicBezTo>
                  <a:lnTo>
                    <a:pt x="1" y="2369"/>
                  </a:lnTo>
                  <a:cubicBezTo>
                    <a:pt x="1" y="1535"/>
                    <a:pt x="301" y="734"/>
                    <a:pt x="902" y="167"/>
                  </a:cubicBezTo>
                  <a:lnTo>
                    <a:pt x="1068" y="1"/>
                  </a:lnTo>
                  <a:close/>
                  <a:moveTo>
                    <a:pt x="67916" y="1"/>
                  </a:moveTo>
                  <a:lnTo>
                    <a:pt x="69451" y="1"/>
                  </a:lnTo>
                  <a:lnTo>
                    <a:pt x="69617" y="167"/>
                  </a:lnTo>
                  <a:cubicBezTo>
                    <a:pt x="70218" y="768"/>
                    <a:pt x="70518" y="1535"/>
                    <a:pt x="70551" y="2369"/>
                  </a:cubicBezTo>
                  <a:lnTo>
                    <a:pt x="70551" y="14978"/>
                  </a:lnTo>
                  <a:cubicBezTo>
                    <a:pt x="70551" y="15778"/>
                    <a:pt x="70218" y="16579"/>
                    <a:pt x="69617" y="17146"/>
                  </a:cubicBezTo>
                  <a:lnTo>
                    <a:pt x="69451" y="17313"/>
                  </a:lnTo>
                  <a:lnTo>
                    <a:pt x="67916" y="17313"/>
                  </a:lnTo>
                  <a:cubicBezTo>
                    <a:pt x="69017" y="17113"/>
                    <a:pt x="69851" y="16112"/>
                    <a:pt x="69851" y="14978"/>
                  </a:cubicBezTo>
                  <a:lnTo>
                    <a:pt x="69851" y="2369"/>
                  </a:lnTo>
                  <a:cubicBezTo>
                    <a:pt x="69851" y="1702"/>
                    <a:pt x="69584" y="1101"/>
                    <a:pt x="69150" y="668"/>
                  </a:cubicBezTo>
                  <a:cubicBezTo>
                    <a:pt x="68817" y="334"/>
                    <a:pt x="68383" y="101"/>
                    <a:pt x="679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rot="520241">
              <a:off x="676343" y="4352800"/>
              <a:ext cx="2217499" cy="28076"/>
            </a:xfrm>
            <a:custGeom>
              <a:rect b="b" l="l" r="r" t="t"/>
              <a:pathLst>
                <a:path extrusionOk="0" h="968" w="76455">
                  <a:moveTo>
                    <a:pt x="0" y="0"/>
                  </a:moveTo>
                  <a:lnTo>
                    <a:pt x="0" y="967"/>
                  </a:lnTo>
                  <a:lnTo>
                    <a:pt x="76455" y="967"/>
                  </a:lnTo>
                  <a:lnTo>
                    <a:pt x="76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rot="520241">
              <a:off x="1010037" y="4145165"/>
              <a:ext cx="171269" cy="237050"/>
            </a:xfrm>
            <a:custGeom>
              <a:rect b="b" l="l" r="r" t="t"/>
              <a:pathLst>
                <a:path extrusionOk="0" h="8173" w="5905">
                  <a:moveTo>
                    <a:pt x="2969" y="0"/>
                  </a:moveTo>
                  <a:cubicBezTo>
                    <a:pt x="4537" y="0"/>
                    <a:pt x="5838" y="1301"/>
                    <a:pt x="5838" y="2869"/>
                  </a:cubicBezTo>
                  <a:lnTo>
                    <a:pt x="5838" y="5171"/>
                  </a:lnTo>
                  <a:cubicBezTo>
                    <a:pt x="5905" y="6805"/>
                    <a:pt x="4604" y="8173"/>
                    <a:pt x="2969" y="8173"/>
                  </a:cubicBezTo>
                  <a:cubicBezTo>
                    <a:pt x="1301" y="8173"/>
                    <a:pt x="1" y="6805"/>
                    <a:pt x="67" y="5171"/>
                  </a:cubicBezTo>
                  <a:lnTo>
                    <a:pt x="67" y="2869"/>
                  </a:lnTo>
                  <a:cubicBezTo>
                    <a:pt x="67" y="1301"/>
                    <a:pt x="1368" y="0"/>
                    <a:pt x="29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rot="520241">
              <a:off x="1045156" y="4178078"/>
              <a:ext cx="101601" cy="167411"/>
            </a:xfrm>
            <a:custGeom>
              <a:rect b="b" l="l" r="r" t="t"/>
              <a:pathLst>
                <a:path extrusionOk="0" h="5772" w="3503">
                  <a:moveTo>
                    <a:pt x="1768" y="0"/>
                  </a:moveTo>
                  <a:lnTo>
                    <a:pt x="1768" y="0"/>
                  </a:lnTo>
                  <a:cubicBezTo>
                    <a:pt x="2736" y="0"/>
                    <a:pt x="3503" y="768"/>
                    <a:pt x="3503" y="1735"/>
                  </a:cubicBezTo>
                  <a:lnTo>
                    <a:pt x="3503" y="4037"/>
                  </a:lnTo>
                  <a:cubicBezTo>
                    <a:pt x="3503" y="5004"/>
                    <a:pt x="2736" y="5771"/>
                    <a:pt x="1768" y="5771"/>
                  </a:cubicBezTo>
                  <a:lnTo>
                    <a:pt x="1768" y="5771"/>
                  </a:lnTo>
                  <a:cubicBezTo>
                    <a:pt x="801" y="5771"/>
                    <a:pt x="0" y="5004"/>
                    <a:pt x="0" y="4037"/>
                  </a:cubicBezTo>
                  <a:lnTo>
                    <a:pt x="0" y="1735"/>
                  </a:lnTo>
                  <a:cubicBezTo>
                    <a:pt x="0" y="768"/>
                    <a:pt x="801" y="0"/>
                    <a:pt x="1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rot="520241">
              <a:off x="1460216" y="4245341"/>
              <a:ext cx="651139" cy="201259"/>
            </a:xfrm>
            <a:custGeom>
              <a:rect b="b" l="l" r="r" t="t"/>
              <a:pathLst>
                <a:path extrusionOk="0" h="6939" w="22450">
                  <a:moveTo>
                    <a:pt x="11308" y="6939"/>
                  </a:moveTo>
                  <a:lnTo>
                    <a:pt x="7039" y="6939"/>
                  </a:lnTo>
                  <a:cubicBezTo>
                    <a:pt x="6238" y="6939"/>
                    <a:pt x="5438" y="6672"/>
                    <a:pt x="4837" y="6138"/>
                  </a:cubicBezTo>
                  <a:cubicBezTo>
                    <a:pt x="4270" y="5571"/>
                    <a:pt x="3937" y="4770"/>
                    <a:pt x="3937" y="3970"/>
                  </a:cubicBezTo>
                  <a:lnTo>
                    <a:pt x="3937" y="2502"/>
                  </a:lnTo>
                  <a:cubicBezTo>
                    <a:pt x="3970" y="2202"/>
                    <a:pt x="3937" y="1902"/>
                    <a:pt x="3870" y="1602"/>
                  </a:cubicBezTo>
                  <a:lnTo>
                    <a:pt x="3870" y="1602"/>
                  </a:lnTo>
                  <a:cubicBezTo>
                    <a:pt x="3803" y="1501"/>
                    <a:pt x="3703" y="1468"/>
                    <a:pt x="3503" y="1468"/>
                  </a:cubicBezTo>
                  <a:lnTo>
                    <a:pt x="1001" y="1468"/>
                  </a:lnTo>
                  <a:cubicBezTo>
                    <a:pt x="0" y="1535"/>
                    <a:pt x="0" y="0"/>
                    <a:pt x="1001" y="67"/>
                  </a:cubicBezTo>
                  <a:lnTo>
                    <a:pt x="3503" y="67"/>
                  </a:lnTo>
                  <a:cubicBezTo>
                    <a:pt x="4203" y="0"/>
                    <a:pt x="4837" y="401"/>
                    <a:pt x="5104" y="1034"/>
                  </a:cubicBezTo>
                  <a:lnTo>
                    <a:pt x="5104" y="1034"/>
                  </a:lnTo>
                  <a:cubicBezTo>
                    <a:pt x="5271" y="1501"/>
                    <a:pt x="5371" y="2002"/>
                    <a:pt x="5338" y="2502"/>
                  </a:cubicBezTo>
                  <a:lnTo>
                    <a:pt x="5338" y="3970"/>
                  </a:lnTo>
                  <a:cubicBezTo>
                    <a:pt x="5304" y="4404"/>
                    <a:pt x="5471" y="4804"/>
                    <a:pt x="5805" y="5137"/>
                  </a:cubicBezTo>
                  <a:cubicBezTo>
                    <a:pt x="6138" y="5404"/>
                    <a:pt x="6572" y="5571"/>
                    <a:pt x="7039" y="5538"/>
                  </a:cubicBezTo>
                  <a:lnTo>
                    <a:pt x="15545" y="5538"/>
                  </a:lnTo>
                  <a:cubicBezTo>
                    <a:pt x="16012" y="5571"/>
                    <a:pt x="16445" y="5404"/>
                    <a:pt x="16812" y="5137"/>
                  </a:cubicBezTo>
                  <a:cubicBezTo>
                    <a:pt x="17113" y="4804"/>
                    <a:pt x="17279" y="4404"/>
                    <a:pt x="17246" y="3970"/>
                  </a:cubicBezTo>
                  <a:lnTo>
                    <a:pt x="17246" y="2502"/>
                  </a:lnTo>
                  <a:cubicBezTo>
                    <a:pt x="17246" y="2002"/>
                    <a:pt x="17313" y="1501"/>
                    <a:pt x="17480" y="1034"/>
                  </a:cubicBezTo>
                  <a:lnTo>
                    <a:pt x="17480" y="1034"/>
                  </a:lnTo>
                  <a:cubicBezTo>
                    <a:pt x="17746" y="401"/>
                    <a:pt x="18414" y="0"/>
                    <a:pt x="19081" y="67"/>
                  </a:cubicBezTo>
                  <a:lnTo>
                    <a:pt x="21582" y="67"/>
                  </a:lnTo>
                  <a:cubicBezTo>
                    <a:pt x="22450" y="134"/>
                    <a:pt x="22450" y="1401"/>
                    <a:pt x="21582" y="1468"/>
                  </a:cubicBezTo>
                  <a:lnTo>
                    <a:pt x="19081" y="1468"/>
                  </a:lnTo>
                  <a:cubicBezTo>
                    <a:pt x="18881" y="1468"/>
                    <a:pt x="18780" y="1501"/>
                    <a:pt x="18747" y="1602"/>
                  </a:cubicBezTo>
                  <a:lnTo>
                    <a:pt x="18747" y="1602"/>
                  </a:lnTo>
                  <a:cubicBezTo>
                    <a:pt x="18647" y="1902"/>
                    <a:pt x="18614" y="2202"/>
                    <a:pt x="18647" y="2502"/>
                  </a:cubicBezTo>
                  <a:lnTo>
                    <a:pt x="18647" y="3970"/>
                  </a:lnTo>
                  <a:cubicBezTo>
                    <a:pt x="18647" y="4770"/>
                    <a:pt x="18313" y="5571"/>
                    <a:pt x="17746" y="6138"/>
                  </a:cubicBezTo>
                  <a:cubicBezTo>
                    <a:pt x="17146" y="6672"/>
                    <a:pt x="16345" y="6939"/>
                    <a:pt x="15545" y="693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rot="520241">
              <a:off x="2390295" y="4355468"/>
              <a:ext cx="167411" cy="234149"/>
            </a:xfrm>
            <a:custGeom>
              <a:rect b="b" l="l" r="r" t="t"/>
              <a:pathLst>
                <a:path extrusionOk="0" h="8073" w="5772">
                  <a:moveTo>
                    <a:pt x="2903" y="0"/>
                  </a:moveTo>
                  <a:cubicBezTo>
                    <a:pt x="1302" y="0"/>
                    <a:pt x="1" y="1301"/>
                    <a:pt x="1" y="2869"/>
                  </a:cubicBezTo>
                  <a:lnTo>
                    <a:pt x="1" y="5171"/>
                  </a:lnTo>
                  <a:cubicBezTo>
                    <a:pt x="1" y="6772"/>
                    <a:pt x="1302" y="8073"/>
                    <a:pt x="2903" y="8073"/>
                  </a:cubicBezTo>
                  <a:cubicBezTo>
                    <a:pt x="4471" y="8073"/>
                    <a:pt x="5772" y="6772"/>
                    <a:pt x="5772" y="5171"/>
                  </a:cubicBezTo>
                  <a:lnTo>
                    <a:pt x="5772" y="2869"/>
                  </a:lnTo>
                  <a:cubicBezTo>
                    <a:pt x="5772" y="1301"/>
                    <a:pt x="4471" y="0"/>
                    <a:pt x="2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rot="520241">
              <a:off x="2423281" y="4388366"/>
              <a:ext cx="101601" cy="167411"/>
            </a:xfrm>
            <a:custGeom>
              <a:rect b="b" l="l" r="r" t="t"/>
              <a:pathLst>
                <a:path extrusionOk="0" h="5772" w="3503">
                  <a:moveTo>
                    <a:pt x="1768" y="0"/>
                  </a:moveTo>
                  <a:lnTo>
                    <a:pt x="1768" y="0"/>
                  </a:lnTo>
                  <a:cubicBezTo>
                    <a:pt x="801" y="0"/>
                    <a:pt x="0" y="768"/>
                    <a:pt x="0" y="1735"/>
                  </a:cubicBezTo>
                  <a:lnTo>
                    <a:pt x="0" y="4037"/>
                  </a:lnTo>
                  <a:cubicBezTo>
                    <a:pt x="0" y="5004"/>
                    <a:pt x="801" y="5771"/>
                    <a:pt x="1768" y="5771"/>
                  </a:cubicBezTo>
                  <a:lnTo>
                    <a:pt x="1768" y="5771"/>
                  </a:lnTo>
                  <a:cubicBezTo>
                    <a:pt x="2702" y="5771"/>
                    <a:pt x="3503" y="5004"/>
                    <a:pt x="3503" y="4037"/>
                  </a:cubicBezTo>
                  <a:lnTo>
                    <a:pt x="3503" y="1735"/>
                  </a:lnTo>
                  <a:cubicBezTo>
                    <a:pt x="3503" y="768"/>
                    <a:pt x="2702" y="0"/>
                    <a:pt x="1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rot="520241">
              <a:off x="958159" y="3619441"/>
              <a:ext cx="1805353" cy="502146"/>
            </a:xfrm>
            <a:custGeom>
              <a:rect b="b" l="l" r="r" t="t"/>
              <a:pathLst>
                <a:path extrusionOk="0" h="17313" w="62245">
                  <a:moveTo>
                    <a:pt x="2602" y="0"/>
                  </a:moveTo>
                  <a:cubicBezTo>
                    <a:pt x="1168" y="0"/>
                    <a:pt x="0" y="1168"/>
                    <a:pt x="0" y="2635"/>
                  </a:cubicBezTo>
                  <a:lnTo>
                    <a:pt x="0" y="14677"/>
                  </a:lnTo>
                  <a:cubicBezTo>
                    <a:pt x="0" y="16145"/>
                    <a:pt x="1168" y="17313"/>
                    <a:pt x="2602" y="17313"/>
                  </a:cubicBezTo>
                  <a:lnTo>
                    <a:pt x="59643" y="17313"/>
                  </a:lnTo>
                  <a:cubicBezTo>
                    <a:pt x="61077" y="17313"/>
                    <a:pt x="62245" y="16145"/>
                    <a:pt x="62245" y="14677"/>
                  </a:cubicBezTo>
                  <a:lnTo>
                    <a:pt x="62245" y="2635"/>
                  </a:lnTo>
                  <a:cubicBezTo>
                    <a:pt x="62245" y="1168"/>
                    <a:pt x="61077" y="0"/>
                    <a:pt x="596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rot="520241">
              <a:off x="1544967" y="3573763"/>
              <a:ext cx="31962" cy="502146"/>
            </a:xfrm>
            <a:custGeom>
              <a:rect b="b" l="l" r="r" t="t"/>
              <a:pathLst>
                <a:path extrusionOk="0" h="17313" w="1102">
                  <a:moveTo>
                    <a:pt x="1" y="0"/>
                  </a:moveTo>
                  <a:lnTo>
                    <a:pt x="1" y="17313"/>
                  </a:lnTo>
                  <a:lnTo>
                    <a:pt x="1101" y="17313"/>
                  </a:lnTo>
                  <a:lnTo>
                    <a:pt x="11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rot="520241">
              <a:off x="1634883" y="3587408"/>
              <a:ext cx="30976" cy="502146"/>
            </a:xfrm>
            <a:custGeom>
              <a:rect b="b" l="l" r="r" t="t"/>
              <a:pathLst>
                <a:path extrusionOk="0" h="17313" w="1068">
                  <a:moveTo>
                    <a:pt x="0" y="0"/>
                  </a:moveTo>
                  <a:lnTo>
                    <a:pt x="0" y="17313"/>
                  </a:lnTo>
                  <a:lnTo>
                    <a:pt x="1068" y="17313"/>
                  </a:lnTo>
                  <a:lnTo>
                    <a:pt x="10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rot="520241">
              <a:off x="2055677" y="3651617"/>
              <a:ext cx="30976" cy="502146"/>
            </a:xfrm>
            <a:custGeom>
              <a:rect b="b" l="l" r="r" t="t"/>
              <a:pathLst>
                <a:path extrusionOk="0" h="17313" w="1068">
                  <a:moveTo>
                    <a:pt x="0" y="0"/>
                  </a:moveTo>
                  <a:lnTo>
                    <a:pt x="0" y="17313"/>
                  </a:lnTo>
                  <a:lnTo>
                    <a:pt x="1068" y="17313"/>
                  </a:lnTo>
                  <a:lnTo>
                    <a:pt x="10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rot="520241">
              <a:off x="2144607" y="3665262"/>
              <a:ext cx="31962" cy="502146"/>
            </a:xfrm>
            <a:custGeom>
              <a:rect b="b" l="l" r="r" t="t"/>
              <a:pathLst>
                <a:path extrusionOk="0" h="17313" w="1102">
                  <a:moveTo>
                    <a:pt x="1" y="0"/>
                  </a:moveTo>
                  <a:lnTo>
                    <a:pt x="1" y="17313"/>
                  </a:lnTo>
                  <a:lnTo>
                    <a:pt x="1101" y="17313"/>
                  </a:lnTo>
                  <a:lnTo>
                    <a:pt x="11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rot="520241">
              <a:off x="1044259" y="3619523"/>
              <a:ext cx="1634113" cy="502146"/>
            </a:xfrm>
            <a:custGeom>
              <a:rect b="b" l="l" r="r" t="t"/>
              <a:pathLst>
                <a:path extrusionOk="0" h="17313" w="56341">
                  <a:moveTo>
                    <a:pt x="1067" y="0"/>
                  </a:moveTo>
                  <a:lnTo>
                    <a:pt x="2602" y="0"/>
                  </a:lnTo>
                  <a:cubicBezTo>
                    <a:pt x="1501" y="234"/>
                    <a:pt x="667" y="1201"/>
                    <a:pt x="667" y="2335"/>
                  </a:cubicBezTo>
                  <a:lnTo>
                    <a:pt x="667" y="14978"/>
                  </a:lnTo>
                  <a:cubicBezTo>
                    <a:pt x="667" y="16112"/>
                    <a:pt x="1501" y="17079"/>
                    <a:pt x="2602" y="17313"/>
                  </a:cubicBezTo>
                  <a:lnTo>
                    <a:pt x="1067" y="17313"/>
                  </a:lnTo>
                  <a:lnTo>
                    <a:pt x="901" y="17146"/>
                  </a:lnTo>
                  <a:cubicBezTo>
                    <a:pt x="300" y="16579"/>
                    <a:pt x="0" y="15778"/>
                    <a:pt x="0" y="14944"/>
                  </a:cubicBezTo>
                  <a:lnTo>
                    <a:pt x="0" y="2368"/>
                  </a:lnTo>
                  <a:cubicBezTo>
                    <a:pt x="0" y="1535"/>
                    <a:pt x="300" y="734"/>
                    <a:pt x="901" y="167"/>
                  </a:cubicBezTo>
                  <a:close/>
                  <a:moveTo>
                    <a:pt x="53705" y="0"/>
                  </a:moveTo>
                  <a:lnTo>
                    <a:pt x="55239" y="0"/>
                  </a:lnTo>
                  <a:cubicBezTo>
                    <a:pt x="55306" y="33"/>
                    <a:pt x="55373" y="100"/>
                    <a:pt x="55406" y="167"/>
                  </a:cubicBezTo>
                  <a:cubicBezTo>
                    <a:pt x="56007" y="734"/>
                    <a:pt x="56340" y="1535"/>
                    <a:pt x="56340" y="2368"/>
                  </a:cubicBezTo>
                  <a:lnTo>
                    <a:pt x="56340" y="14978"/>
                  </a:lnTo>
                  <a:cubicBezTo>
                    <a:pt x="56340" y="15778"/>
                    <a:pt x="56007" y="16579"/>
                    <a:pt x="55406" y="17146"/>
                  </a:cubicBezTo>
                  <a:cubicBezTo>
                    <a:pt x="55373" y="17212"/>
                    <a:pt x="55306" y="17246"/>
                    <a:pt x="55239" y="17313"/>
                  </a:cubicBezTo>
                  <a:lnTo>
                    <a:pt x="53705" y="17313"/>
                  </a:lnTo>
                  <a:cubicBezTo>
                    <a:pt x="54839" y="17079"/>
                    <a:pt x="55640" y="16112"/>
                    <a:pt x="55640" y="14978"/>
                  </a:cubicBezTo>
                  <a:lnTo>
                    <a:pt x="55640" y="2368"/>
                  </a:lnTo>
                  <a:cubicBezTo>
                    <a:pt x="55640" y="1201"/>
                    <a:pt x="54839" y="234"/>
                    <a:pt x="537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rot="520241">
              <a:off x="958142" y="3856445"/>
              <a:ext cx="1805353" cy="28076"/>
            </a:xfrm>
            <a:custGeom>
              <a:rect b="b" l="l" r="r" t="t"/>
              <a:pathLst>
                <a:path extrusionOk="0" h="968" w="62245">
                  <a:moveTo>
                    <a:pt x="0" y="1"/>
                  </a:moveTo>
                  <a:lnTo>
                    <a:pt x="0" y="968"/>
                  </a:lnTo>
                  <a:lnTo>
                    <a:pt x="62245" y="968"/>
                  </a:lnTo>
                  <a:lnTo>
                    <a:pt x="622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rot="520241">
              <a:off x="1291786" y="3678949"/>
              <a:ext cx="167411" cy="234149"/>
            </a:xfrm>
            <a:custGeom>
              <a:rect b="b" l="l" r="r" t="t"/>
              <a:pathLst>
                <a:path extrusionOk="0" h="8073" w="5772">
                  <a:moveTo>
                    <a:pt x="2902" y="0"/>
                  </a:moveTo>
                  <a:cubicBezTo>
                    <a:pt x="4470" y="34"/>
                    <a:pt x="5771" y="1301"/>
                    <a:pt x="5771" y="2902"/>
                  </a:cubicBezTo>
                  <a:lnTo>
                    <a:pt x="5771" y="5204"/>
                  </a:lnTo>
                  <a:cubicBezTo>
                    <a:pt x="5771" y="6805"/>
                    <a:pt x="4470" y="8073"/>
                    <a:pt x="2902" y="8073"/>
                  </a:cubicBezTo>
                  <a:cubicBezTo>
                    <a:pt x="1301" y="8073"/>
                    <a:pt x="0" y="6805"/>
                    <a:pt x="0" y="5204"/>
                  </a:cubicBezTo>
                  <a:lnTo>
                    <a:pt x="0" y="2902"/>
                  </a:lnTo>
                  <a:cubicBezTo>
                    <a:pt x="0" y="1301"/>
                    <a:pt x="1301" y="34"/>
                    <a:pt x="29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rot="520241">
              <a:off x="1324600" y="3712789"/>
              <a:ext cx="101601" cy="167411"/>
            </a:xfrm>
            <a:custGeom>
              <a:rect b="b" l="l" r="r" t="t"/>
              <a:pathLst>
                <a:path extrusionOk="0" h="5772" w="3503">
                  <a:moveTo>
                    <a:pt x="1768" y="1"/>
                  </a:moveTo>
                  <a:lnTo>
                    <a:pt x="1768" y="1"/>
                  </a:lnTo>
                  <a:cubicBezTo>
                    <a:pt x="2736" y="1"/>
                    <a:pt x="3503" y="768"/>
                    <a:pt x="3503" y="1735"/>
                  </a:cubicBezTo>
                  <a:lnTo>
                    <a:pt x="3503" y="4037"/>
                  </a:lnTo>
                  <a:cubicBezTo>
                    <a:pt x="3503" y="5004"/>
                    <a:pt x="2702" y="5772"/>
                    <a:pt x="1768" y="5772"/>
                  </a:cubicBezTo>
                  <a:lnTo>
                    <a:pt x="1768" y="5772"/>
                  </a:lnTo>
                  <a:cubicBezTo>
                    <a:pt x="801" y="5772"/>
                    <a:pt x="0" y="5004"/>
                    <a:pt x="0" y="4037"/>
                  </a:cubicBezTo>
                  <a:lnTo>
                    <a:pt x="0" y="1735"/>
                  </a:lnTo>
                  <a:cubicBezTo>
                    <a:pt x="0" y="768"/>
                    <a:pt x="768" y="1"/>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rot="520241">
              <a:off x="2262696" y="3827084"/>
              <a:ext cx="167411" cy="231249"/>
            </a:xfrm>
            <a:custGeom>
              <a:rect b="b" l="l" r="r" t="t"/>
              <a:pathLst>
                <a:path extrusionOk="0" h="7973" w="5772">
                  <a:moveTo>
                    <a:pt x="2903" y="0"/>
                  </a:moveTo>
                  <a:cubicBezTo>
                    <a:pt x="1302" y="34"/>
                    <a:pt x="1" y="1301"/>
                    <a:pt x="1" y="2902"/>
                  </a:cubicBezTo>
                  <a:lnTo>
                    <a:pt x="1" y="5204"/>
                  </a:lnTo>
                  <a:cubicBezTo>
                    <a:pt x="68" y="6739"/>
                    <a:pt x="1335" y="7973"/>
                    <a:pt x="2903" y="7973"/>
                  </a:cubicBezTo>
                  <a:cubicBezTo>
                    <a:pt x="4437" y="7973"/>
                    <a:pt x="5738" y="6739"/>
                    <a:pt x="5772" y="5204"/>
                  </a:cubicBezTo>
                  <a:lnTo>
                    <a:pt x="5772" y="2902"/>
                  </a:lnTo>
                  <a:cubicBezTo>
                    <a:pt x="5772" y="1301"/>
                    <a:pt x="4471" y="34"/>
                    <a:pt x="29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rot="520241">
              <a:off x="2295291" y="3860910"/>
              <a:ext cx="101630" cy="167411"/>
            </a:xfrm>
            <a:custGeom>
              <a:rect b="b" l="l" r="r" t="t"/>
              <a:pathLst>
                <a:path extrusionOk="0" h="5772" w="3504">
                  <a:moveTo>
                    <a:pt x="1769" y="1"/>
                  </a:moveTo>
                  <a:lnTo>
                    <a:pt x="1769" y="1"/>
                  </a:lnTo>
                  <a:cubicBezTo>
                    <a:pt x="802" y="1"/>
                    <a:pt x="1" y="768"/>
                    <a:pt x="1" y="1735"/>
                  </a:cubicBezTo>
                  <a:lnTo>
                    <a:pt x="1" y="4037"/>
                  </a:lnTo>
                  <a:cubicBezTo>
                    <a:pt x="1" y="5004"/>
                    <a:pt x="802" y="5772"/>
                    <a:pt x="1769" y="5772"/>
                  </a:cubicBezTo>
                  <a:lnTo>
                    <a:pt x="1769" y="5772"/>
                  </a:lnTo>
                  <a:cubicBezTo>
                    <a:pt x="2736" y="5772"/>
                    <a:pt x="3503" y="5004"/>
                    <a:pt x="3503" y="4037"/>
                  </a:cubicBezTo>
                  <a:lnTo>
                    <a:pt x="3503" y="1735"/>
                  </a:lnTo>
                  <a:cubicBezTo>
                    <a:pt x="3503" y="768"/>
                    <a:pt x="2736" y="1"/>
                    <a:pt x="1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rot="520241">
              <a:off x="1530629" y="3783397"/>
              <a:ext cx="651139" cy="202245"/>
            </a:xfrm>
            <a:custGeom>
              <a:rect b="b" l="l" r="r" t="t"/>
              <a:pathLst>
                <a:path extrusionOk="0" h="6973" w="22450">
                  <a:moveTo>
                    <a:pt x="11308" y="6939"/>
                  </a:moveTo>
                  <a:lnTo>
                    <a:pt x="7039" y="6939"/>
                  </a:lnTo>
                  <a:cubicBezTo>
                    <a:pt x="6238" y="6972"/>
                    <a:pt x="5438" y="6672"/>
                    <a:pt x="4837" y="6139"/>
                  </a:cubicBezTo>
                  <a:cubicBezTo>
                    <a:pt x="4270" y="5571"/>
                    <a:pt x="3937" y="4804"/>
                    <a:pt x="3937" y="3970"/>
                  </a:cubicBezTo>
                  <a:lnTo>
                    <a:pt x="3937" y="2503"/>
                  </a:lnTo>
                  <a:cubicBezTo>
                    <a:pt x="3970" y="2202"/>
                    <a:pt x="3937" y="1902"/>
                    <a:pt x="3870" y="1602"/>
                  </a:cubicBezTo>
                  <a:lnTo>
                    <a:pt x="3870" y="1602"/>
                  </a:lnTo>
                  <a:cubicBezTo>
                    <a:pt x="3803" y="1535"/>
                    <a:pt x="3703" y="1469"/>
                    <a:pt x="3503" y="1469"/>
                  </a:cubicBezTo>
                  <a:lnTo>
                    <a:pt x="1001" y="1469"/>
                  </a:lnTo>
                  <a:cubicBezTo>
                    <a:pt x="0" y="1535"/>
                    <a:pt x="0" y="1"/>
                    <a:pt x="1001" y="68"/>
                  </a:cubicBezTo>
                  <a:lnTo>
                    <a:pt x="3503" y="68"/>
                  </a:lnTo>
                  <a:cubicBezTo>
                    <a:pt x="4203" y="34"/>
                    <a:pt x="4837" y="401"/>
                    <a:pt x="5104" y="1068"/>
                  </a:cubicBezTo>
                  <a:lnTo>
                    <a:pt x="5104" y="1068"/>
                  </a:lnTo>
                  <a:cubicBezTo>
                    <a:pt x="5271" y="1502"/>
                    <a:pt x="5371" y="2002"/>
                    <a:pt x="5338" y="2503"/>
                  </a:cubicBezTo>
                  <a:lnTo>
                    <a:pt x="5338" y="4004"/>
                  </a:lnTo>
                  <a:cubicBezTo>
                    <a:pt x="5304" y="4404"/>
                    <a:pt x="5471" y="4838"/>
                    <a:pt x="5805" y="5138"/>
                  </a:cubicBezTo>
                  <a:cubicBezTo>
                    <a:pt x="6138" y="5438"/>
                    <a:pt x="6572" y="5571"/>
                    <a:pt x="7039" y="5538"/>
                  </a:cubicBezTo>
                  <a:lnTo>
                    <a:pt x="15545" y="5538"/>
                  </a:lnTo>
                  <a:cubicBezTo>
                    <a:pt x="16012" y="5571"/>
                    <a:pt x="16445" y="5438"/>
                    <a:pt x="16812" y="5138"/>
                  </a:cubicBezTo>
                  <a:cubicBezTo>
                    <a:pt x="17113" y="4838"/>
                    <a:pt x="17279" y="4404"/>
                    <a:pt x="17246" y="4004"/>
                  </a:cubicBezTo>
                  <a:lnTo>
                    <a:pt x="17246" y="2503"/>
                  </a:lnTo>
                  <a:cubicBezTo>
                    <a:pt x="17246" y="2002"/>
                    <a:pt x="17313" y="1535"/>
                    <a:pt x="17480" y="1068"/>
                  </a:cubicBezTo>
                  <a:lnTo>
                    <a:pt x="17480" y="1068"/>
                  </a:lnTo>
                  <a:cubicBezTo>
                    <a:pt x="17746" y="434"/>
                    <a:pt x="18414" y="34"/>
                    <a:pt x="19081" y="101"/>
                  </a:cubicBezTo>
                  <a:lnTo>
                    <a:pt x="21582" y="101"/>
                  </a:lnTo>
                  <a:cubicBezTo>
                    <a:pt x="22450" y="168"/>
                    <a:pt x="22450" y="1402"/>
                    <a:pt x="21582" y="1469"/>
                  </a:cubicBezTo>
                  <a:lnTo>
                    <a:pt x="19081" y="1469"/>
                  </a:lnTo>
                  <a:cubicBezTo>
                    <a:pt x="18881" y="1469"/>
                    <a:pt x="18780" y="1535"/>
                    <a:pt x="18747" y="1635"/>
                  </a:cubicBezTo>
                  <a:lnTo>
                    <a:pt x="18747" y="1635"/>
                  </a:lnTo>
                  <a:cubicBezTo>
                    <a:pt x="18647" y="1902"/>
                    <a:pt x="18614" y="2202"/>
                    <a:pt x="18647" y="2503"/>
                  </a:cubicBezTo>
                  <a:lnTo>
                    <a:pt x="18647" y="4004"/>
                  </a:lnTo>
                  <a:cubicBezTo>
                    <a:pt x="18647" y="4804"/>
                    <a:pt x="18347" y="5571"/>
                    <a:pt x="17746" y="6139"/>
                  </a:cubicBezTo>
                  <a:cubicBezTo>
                    <a:pt x="17146" y="6672"/>
                    <a:pt x="16345" y="6972"/>
                    <a:pt x="15545" y="693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31"/>
          <p:cNvGrpSpPr/>
          <p:nvPr/>
        </p:nvGrpSpPr>
        <p:grpSpPr>
          <a:xfrm>
            <a:off x="1412623" y="88893"/>
            <a:ext cx="5119429" cy="2614017"/>
            <a:chOff x="4050700" y="4358675"/>
            <a:chExt cx="1612825" cy="784825"/>
          </a:xfrm>
        </p:grpSpPr>
        <p:sp>
          <p:nvSpPr>
            <p:cNvPr id="290" name="Google Shape;290;p31"/>
            <p:cNvSpPr/>
            <p:nvPr/>
          </p:nvSpPr>
          <p:spPr>
            <a:xfrm>
              <a:off x="4050700" y="4358675"/>
              <a:ext cx="1612825" cy="784825"/>
            </a:xfrm>
            <a:custGeom>
              <a:rect b="b" l="l" r="r" t="t"/>
              <a:pathLst>
                <a:path extrusionOk="0" h="31393" w="64513">
                  <a:moveTo>
                    <a:pt x="58409" y="18114"/>
                  </a:moveTo>
                  <a:cubicBezTo>
                    <a:pt x="58809" y="18547"/>
                    <a:pt x="59176" y="19048"/>
                    <a:pt x="59509" y="19548"/>
                  </a:cubicBezTo>
                  <a:cubicBezTo>
                    <a:pt x="60076" y="20515"/>
                    <a:pt x="60410" y="21583"/>
                    <a:pt x="60443" y="22717"/>
                  </a:cubicBezTo>
                  <a:cubicBezTo>
                    <a:pt x="60443" y="23351"/>
                    <a:pt x="60277" y="23751"/>
                    <a:pt x="60110" y="23851"/>
                  </a:cubicBezTo>
                  <a:cubicBezTo>
                    <a:pt x="60010" y="23884"/>
                    <a:pt x="59943" y="23884"/>
                    <a:pt x="59876" y="23884"/>
                  </a:cubicBezTo>
                  <a:cubicBezTo>
                    <a:pt x="59543" y="23884"/>
                    <a:pt x="59209" y="23784"/>
                    <a:pt x="58942" y="23618"/>
                  </a:cubicBezTo>
                  <a:cubicBezTo>
                    <a:pt x="57975" y="23050"/>
                    <a:pt x="57174" y="22217"/>
                    <a:pt x="56641" y="21249"/>
                  </a:cubicBezTo>
                  <a:cubicBezTo>
                    <a:pt x="56474" y="20982"/>
                    <a:pt x="56340" y="20682"/>
                    <a:pt x="56207" y="20382"/>
                  </a:cubicBezTo>
                  <a:lnTo>
                    <a:pt x="58409" y="18114"/>
                  </a:lnTo>
                  <a:close/>
                  <a:moveTo>
                    <a:pt x="3036" y="1"/>
                  </a:moveTo>
                  <a:cubicBezTo>
                    <a:pt x="1368" y="34"/>
                    <a:pt x="0" y="1402"/>
                    <a:pt x="0" y="3069"/>
                  </a:cubicBezTo>
                  <a:lnTo>
                    <a:pt x="0" y="28354"/>
                  </a:lnTo>
                  <a:cubicBezTo>
                    <a:pt x="0" y="30055"/>
                    <a:pt x="1368" y="31390"/>
                    <a:pt x="3036" y="31390"/>
                  </a:cubicBezTo>
                  <a:lnTo>
                    <a:pt x="44232" y="31390"/>
                  </a:lnTo>
                  <a:cubicBezTo>
                    <a:pt x="44270" y="31391"/>
                    <a:pt x="44308" y="31392"/>
                    <a:pt x="44346" y="31392"/>
                  </a:cubicBezTo>
                  <a:cubicBezTo>
                    <a:pt x="45138" y="31392"/>
                    <a:pt x="45892" y="31062"/>
                    <a:pt x="46433" y="30489"/>
                  </a:cubicBezTo>
                  <a:lnTo>
                    <a:pt x="53305" y="23417"/>
                  </a:lnTo>
                  <a:cubicBezTo>
                    <a:pt x="54206" y="24985"/>
                    <a:pt x="55507" y="26286"/>
                    <a:pt x="57074" y="27187"/>
                  </a:cubicBezTo>
                  <a:cubicBezTo>
                    <a:pt x="57942" y="27654"/>
                    <a:pt x="58909" y="27921"/>
                    <a:pt x="59910" y="27921"/>
                  </a:cubicBezTo>
                  <a:cubicBezTo>
                    <a:pt x="59960" y="27923"/>
                    <a:pt x="60011" y="27924"/>
                    <a:pt x="60061" y="27924"/>
                  </a:cubicBezTo>
                  <a:cubicBezTo>
                    <a:pt x="60807" y="27924"/>
                    <a:pt x="61522" y="27695"/>
                    <a:pt x="62178" y="27320"/>
                  </a:cubicBezTo>
                  <a:cubicBezTo>
                    <a:pt x="63646" y="26486"/>
                    <a:pt x="64480" y="24818"/>
                    <a:pt x="64513" y="22784"/>
                  </a:cubicBezTo>
                  <a:cubicBezTo>
                    <a:pt x="64480" y="20916"/>
                    <a:pt x="63946" y="19114"/>
                    <a:pt x="62979" y="17513"/>
                  </a:cubicBezTo>
                  <a:cubicBezTo>
                    <a:pt x="62078" y="15912"/>
                    <a:pt x="60710" y="14578"/>
                    <a:pt x="59109" y="13644"/>
                  </a:cubicBezTo>
                  <a:cubicBezTo>
                    <a:pt x="58909" y="13544"/>
                    <a:pt x="58675" y="13444"/>
                    <a:pt x="58475" y="13343"/>
                  </a:cubicBezTo>
                  <a:lnTo>
                    <a:pt x="46400" y="935"/>
                  </a:lnTo>
                  <a:cubicBezTo>
                    <a:pt x="45833" y="334"/>
                    <a:pt x="45066" y="1"/>
                    <a:pt x="44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4092400" y="4400375"/>
              <a:ext cx="1409350" cy="702200"/>
            </a:xfrm>
            <a:custGeom>
              <a:rect b="b" l="l" r="r" t="t"/>
              <a:pathLst>
                <a:path extrusionOk="0" h="28088" w="56374">
                  <a:moveTo>
                    <a:pt x="1368" y="0"/>
                  </a:moveTo>
                  <a:lnTo>
                    <a:pt x="42564" y="0"/>
                  </a:lnTo>
                  <a:cubicBezTo>
                    <a:pt x="42931" y="0"/>
                    <a:pt x="43298" y="167"/>
                    <a:pt x="43565" y="434"/>
                  </a:cubicBezTo>
                  <a:lnTo>
                    <a:pt x="55840" y="13077"/>
                  </a:lnTo>
                  <a:cubicBezTo>
                    <a:pt x="56374" y="13610"/>
                    <a:pt x="56374" y="14478"/>
                    <a:pt x="55840" y="15011"/>
                  </a:cubicBezTo>
                  <a:lnTo>
                    <a:pt x="43565" y="27654"/>
                  </a:lnTo>
                  <a:cubicBezTo>
                    <a:pt x="43298" y="27920"/>
                    <a:pt x="42931" y="28087"/>
                    <a:pt x="42564" y="28054"/>
                  </a:cubicBezTo>
                  <a:lnTo>
                    <a:pt x="1368" y="28054"/>
                  </a:lnTo>
                  <a:cubicBezTo>
                    <a:pt x="601" y="28054"/>
                    <a:pt x="0" y="27453"/>
                    <a:pt x="0" y="26686"/>
                  </a:cubicBezTo>
                  <a:lnTo>
                    <a:pt x="0" y="1401"/>
                  </a:lnTo>
                  <a:cubicBezTo>
                    <a:pt x="0" y="634"/>
                    <a:pt x="601" y="0"/>
                    <a:pt x="1368" y="0"/>
                  </a:cubicBezTo>
                  <a:close/>
                  <a:moveTo>
                    <a:pt x="51570" y="12343"/>
                  </a:moveTo>
                  <a:cubicBezTo>
                    <a:pt x="50036" y="12343"/>
                    <a:pt x="49269" y="14177"/>
                    <a:pt x="50336" y="15245"/>
                  </a:cubicBezTo>
                  <a:cubicBezTo>
                    <a:pt x="51403" y="16312"/>
                    <a:pt x="53271" y="15545"/>
                    <a:pt x="53271" y="14044"/>
                  </a:cubicBezTo>
                  <a:cubicBezTo>
                    <a:pt x="53271" y="13110"/>
                    <a:pt x="52504" y="12343"/>
                    <a:pt x="51570" y="123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5384975" y="4728100"/>
              <a:ext cx="236875" cy="291900"/>
            </a:xfrm>
            <a:custGeom>
              <a:rect b="b" l="l" r="r" t="t"/>
              <a:pathLst>
                <a:path extrusionOk="0" h="11676" w="9475">
                  <a:moveTo>
                    <a:pt x="4170" y="1"/>
                  </a:moveTo>
                  <a:cubicBezTo>
                    <a:pt x="4437" y="101"/>
                    <a:pt x="4704" y="201"/>
                    <a:pt x="4971" y="334"/>
                  </a:cubicBezTo>
                  <a:cubicBezTo>
                    <a:pt x="7673" y="1969"/>
                    <a:pt x="9341" y="4838"/>
                    <a:pt x="9474" y="7973"/>
                  </a:cubicBezTo>
                  <a:cubicBezTo>
                    <a:pt x="9474" y="9374"/>
                    <a:pt x="8940" y="10508"/>
                    <a:pt x="7973" y="11109"/>
                  </a:cubicBezTo>
                  <a:cubicBezTo>
                    <a:pt x="6972" y="11676"/>
                    <a:pt x="5705" y="11576"/>
                    <a:pt x="4504" y="10909"/>
                  </a:cubicBezTo>
                  <a:cubicBezTo>
                    <a:pt x="1802" y="9308"/>
                    <a:pt x="101" y="6439"/>
                    <a:pt x="1" y="3270"/>
                  </a:cubicBezTo>
                  <a:cubicBezTo>
                    <a:pt x="1" y="1936"/>
                    <a:pt x="501" y="801"/>
                    <a:pt x="1402" y="201"/>
                  </a:cubicBezTo>
                  <a:cubicBezTo>
                    <a:pt x="1502" y="435"/>
                    <a:pt x="1568" y="668"/>
                    <a:pt x="1568" y="935"/>
                  </a:cubicBezTo>
                  <a:lnTo>
                    <a:pt x="1568" y="968"/>
                  </a:lnTo>
                  <a:cubicBezTo>
                    <a:pt x="968" y="1602"/>
                    <a:pt x="634" y="2436"/>
                    <a:pt x="668" y="3303"/>
                  </a:cubicBezTo>
                  <a:cubicBezTo>
                    <a:pt x="801" y="6205"/>
                    <a:pt x="2336" y="8841"/>
                    <a:pt x="4804" y="10308"/>
                  </a:cubicBezTo>
                  <a:cubicBezTo>
                    <a:pt x="5838" y="10875"/>
                    <a:pt x="6839" y="10975"/>
                    <a:pt x="7606" y="10508"/>
                  </a:cubicBezTo>
                  <a:cubicBezTo>
                    <a:pt x="8373" y="10075"/>
                    <a:pt x="8774" y="9141"/>
                    <a:pt x="8774" y="7973"/>
                  </a:cubicBezTo>
                  <a:cubicBezTo>
                    <a:pt x="8674" y="5105"/>
                    <a:pt x="7106" y="2469"/>
                    <a:pt x="4637" y="968"/>
                  </a:cubicBezTo>
                  <a:lnTo>
                    <a:pt x="4537" y="902"/>
                  </a:lnTo>
                  <a:cubicBezTo>
                    <a:pt x="4537" y="568"/>
                    <a:pt x="4404" y="234"/>
                    <a:pt x="4170" y="1"/>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31"/>
          <p:cNvGrpSpPr/>
          <p:nvPr/>
        </p:nvGrpSpPr>
        <p:grpSpPr>
          <a:xfrm>
            <a:off x="799555" y="2081832"/>
            <a:ext cx="2579532" cy="2209418"/>
            <a:chOff x="6420226" y="2804966"/>
            <a:chExt cx="2418009" cy="2071071"/>
          </a:xfrm>
        </p:grpSpPr>
        <p:sp>
          <p:nvSpPr>
            <p:cNvPr id="294" name="Google Shape;294;p31"/>
            <p:cNvSpPr/>
            <p:nvPr/>
          </p:nvSpPr>
          <p:spPr>
            <a:xfrm>
              <a:off x="7509175" y="2980725"/>
              <a:ext cx="3411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 name="Google Shape;295;p31"/>
            <p:cNvGrpSpPr/>
            <p:nvPr/>
          </p:nvGrpSpPr>
          <p:grpSpPr>
            <a:xfrm rot="312318">
              <a:off x="6499899" y="2903621"/>
              <a:ext cx="2258664" cy="1873760"/>
              <a:chOff x="2175850" y="577050"/>
              <a:chExt cx="1631500" cy="1329075"/>
            </a:xfrm>
          </p:grpSpPr>
          <p:sp>
            <p:nvSpPr>
              <p:cNvPr id="296" name="Google Shape;296;p31"/>
              <p:cNvSpPr/>
              <p:nvPr/>
            </p:nvSpPr>
            <p:spPr>
              <a:xfrm>
                <a:off x="2180400" y="745750"/>
                <a:ext cx="1626950" cy="272050"/>
              </a:xfrm>
              <a:custGeom>
                <a:rect b="b" l="l" r="r" t="t"/>
                <a:pathLst>
                  <a:path extrusionOk="0" h="10882" w="65078">
                    <a:moveTo>
                      <a:pt x="0" y="6140"/>
                    </a:moveTo>
                    <a:lnTo>
                      <a:pt x="6262" y="0"/>
                    </a:lnTo>
                    <a:lnTo>
                      <a:pt x="65078" y="152"/>
                    </a:lnTo>
                    <a:lnTo>
                      <a:pt x="59910" y="8602"/>
                    </a:lnTo>
                    <a:lnTo>
                      <a:pt x="52828" y="10882"/>
                    </a:ln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3571750" y="742700"/>
                <a:ext cx="234075" cy="1159625"/>
              </a:xfrm>
              <a:custGeom>
                <a:rect b="b" l="l" r="r" t="t"/>
                <a:pathLst>
                  <a:path extrusionOk="0" h="46385" w="9363">
                    <a:moveTo>
                      <a:pt x="2889" y="6840"/>
                    </a:moveTo>
                    <a:lnTo>
                      <a:pt x="9363" y="1"/>
                    </a:lnTo>
                    <a:lnTo>
                      <a:pt x="9059" y="38877"/>
                    </a:lnTo>
                    <a:lnTo>
                      <a:pt x="3405" y="46384"/>
                    </a:lnTo>
                    <a:lnTo>
                      <a:pt x="1" y="1717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2175850" y="896950"/>
                <a:ext cx="1482575" cy="1009175"/>
              </a:xfrm>
              <a:custGeom>
                <a:rect b="b" l="l" r="r" t="t"/>
                <a:pathLst>
                  <a:path extrusionOk="0" h="40367" w="59303">
                    <a:moveTo>
                      <a:pt x="0" y="1"/>
                    </a:moveTo>
                    <a:lnTo>
                      <a:pt x="0" y="40366"/>
                    </a:lnTo>
                    <a:lnTo>
                      <a:pt x="59302" y="40366"/>
                    </a:lnTo>
                    <a:lnTo>
                      <a:pt x="593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2777675" y="577050"/>
                <a:ext cx="406575" cy="236350"/>
              </a:xfrm>
              <a:custGeom>
                <a:rect b="b" l="l" r="r" t="t"/>
                <a:pathLst>
                  <a:path extrusionOk="0" h="9454" w="16263">
                    <a:moveTo>
                      <a:pt x="213" y="9453"/>
                    </a:moveTo>
                    <a:cubicBezTo>
                      <a:pt x="122" y="9058"/>
                      <a:pt x="92" y="8633"/>
                      <a:pt x="92" y="8207"/>
                    </a:cubicBezTo>
                    <a:cubicBezTo>
                      <a:pt x="0" y="3709"/>
                      <a:pt x="3618" y="0"/>
                      <a:pt x="8116" y="0"/>
                    </a:cubicBezTo>
                    <a:cubicBezTo>
                      <a:pt x="12645" y="0"/>
                      <a:pt x="16262" y="3709"/>
                      <a:pt x="16171" y="8207"/>
                    </a:cubicBezTo>
                    <a:cubicBezTo>
                      <a:pt x="16141" y="8633"/>
                      <a:pt x="16110" y="9058"/>
                      <a:pt x="16049" y="9453"/>
                    </a:cubicBezTo>
                    <a:lnTo>
                      <a:pt x="13071" y="9453"/>
                    </a:lnTo>
                    <a:cubicBezTo>
                      <a:pt x="13162" y="9058"/>
                      <a:pt x="13223" y="8633"/>
                      <a:pt x="13223" y="8207"/>
                    </a:cubicBezTo>
                    <a:cubicBezTo>
                      <a:pt x="13314" y="5320"/>
                      <a:pt x="11004" y="2949"/>
                      <a:pt x="8116" y="2949"/>
                    </a:cubicBezTo>
                    <a:cubicBezTo>
                      <a:pt x="5259" y="2949"/>
                      <a:pt x="2949" y="5320"/>
                      <a:pt x="3040" y="8207"/>
                    </a:cubicBezTo>
                    <a:cubicBezTo>
                      <a:pt x="3040" y="8633"/>
                      <a:pt x="3070" y="9058"/>
                      <a:pt x="3192" y="945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2248025" y="1093000"/>
                <a:ext cx="180875" cy="285750"/>
              </a:xfrm>
              <a:custGeom>
                <a:rect b="b" l="l" r="r" t="t"/>
                <a:pathLst>
                  <a:path extrusionOk="0" h="11430" w="7235">
                    <a:moveTo>
                      <a:pt x="3405" y="3101"/>
                    </a:moveTo>
                    <a:cubicBezTo>
                      <a:pt x="3934" y="4778"/>
                      <a:pt x="3952" y="5231"/>
                      <a:pt x="3952" y="5231"/>
                    </a:cubicBezTo>
                    <a:cubicBezTo>
                      <a:pt x="3952" y="5231"/>
                      <a:pt x="3952" y="5230"/>
                      <a:pt x="3952" y="5229"/>
                    </a:cubicBezTo>
                    <a:lnTo>
                      <a:pt x="3952" y="5229"/>
                    </a:lnTo>
                    <a:cubicBezTo>
                      <a:pt x="3952" y="5643"/>
                      <a:pt x="3777" y="5906"/>
                      <a:pt x="3586" y="5906"/>
                    </a:cubicBezTo>
                    <a:cubicBezTo>
                      <a:pt x="3566" y="5906"/>
                      <a:pt x="3546" y="5903"/>
                      <a:pt x="3527" y="5898"/>
                    </a:cubicBezTo>
                    <a:cubicBezTo>
                      <a:pt x="3192" y="5715"/>
                      <a:pt x="3040" y="5381"/>
                      <a:pt x="3071" y="5047"/>
                    </a:cubicBezTo>
                    <a:cubicBezTo>
                      <a:pt x="3071" y="4591"/>
                      <a:pt x="3283" y="4135"/>
                      <a:pt x="3405" y="3101"/>
                    </a:cubicBezTo>
                    <a:close/>
                    <a:moveTo>
                      <a:pt x="1612" y="1"/>
                    </a:moveTo>
                    <a:cubicBezTo>
                      <a:pt x="1460" y="3588"/>
                      <a:pt x="973" y="6445"/>
                      <a:pt x="1" y="8725"/>
                    </a:cubicBezTo>
                    <a:cubicBezTo>
                      <a:pt x="548" y="8998"/>
                      <a:pt x="1095" y="9241"/>
                      <a:pt x="1612" y="9484"/>
                    </a:cubicBezTo>
                    <a:cubicBezTo>
                      <a:pt x="2128" y="9728"/>
                      <a:pt x="2645" y="10001"/>
                      <a:pt x="3162" y="10275"/>
                    </a:cubicBezTo>
                    <a:cubicBezTo>
                      <a:pt x="3010" y="9819"/>
                      <a:pt x="2949" y="9302"/>
                      <a:pt x="2919" y="8816"/>
                    </a:cubicBezTo>
                    <a:cubicBezTo>
                      <a:pt x="2919" y="8093"/>
                      <a:pt x="3096" y="7524"/>
                      <a:pt x="3452" y="7524"/>
                    </a:cubicBezTo>
                    <a:cubicBezTo>
                      <a:pt x="3485" y="7524"/>
                      <a:pt x="3520" y="7529"/>
                      <a:pt x="3557" y="7539"/>
                    </a:cubicBezTo>
                    <a:cubicBezTo>
                      <a:pt x="3952" y="7661"/>
                      <a:pt x="4195" y="8512"/>
                      <a:pt x="4195" y="9363"/>
                    </a:cubicBezTo>
                    <a:cubicBezTo>
                      <a:pt x="4195" y="9819"/>
                      <a:pt x="4134" y="10275"/>
                      <a:pt x="3952" y="10700"/>
                    </a:cubicBezTo>
                    <a:cubicBezTo>
                      <a:pt x="4590" y="10791"/>
                      <a:pt x="5229" y="10913"/>
                      <a:pt x="5867" y="11035"/>
                    </a:cubicBezTo>
                    <a:cubicBezTo>
                      <a:pt x="6323" y="11156"/>
                      <a:pt x="6748" y="11278"/>
                      <a:pt x="7235" y="11430"/>
                    </a:cubicBezTo>
                    <a:cubicBezTo>
                      <a:pt x="6110" y="7752"/>
                      <a:pt x="5472" y="3952"/>
                      <a:pt x="5350" y="123"/>
                    </a:cubicBezTo>
                    <a:cubicBezTo>
                      <a:pt x="4965" y="204"/>
                      <a:pt x="4580" y="244"/>
                      <a:pt x="4195" y="244"/>
                    </a:cubicBezTo>
                    <a:cubicBezTo>
                      <a:pt x="4003" y="244"/>
                      <a:pt x="3810" y="234"/>
                      <a:pt x="3618" y="214"/>
                    </a:cubicBezTo>
                    <a:cubicBezTo>
                      <a:pt x="2949" y="214"/>
                      <a:pt x="2280" y="123"/>
                      <a:pt x="1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2428125" y="1074775"/>
                <a:ext cx="152000" cy="318500"/>
              </a:xfrm>
              <a:custGeom>
                <a:rect b="b" l="l" r="r" t="t"/>
                <a:pathLst>
                  <a:path extrusionOk="0" h="12740" w="6080">
                    <a:moveTo>
                      <a:pt x="3070" y="5776"/>
                    </a:moveTo>
                    <a:cubicBezTo>
                      <a:pt x="3618" y="5776"/>
                      <a:pt x="3678" y="6475"/>
                      <a:pt x="3678" y="7052"/>
                    </a:cubicBezTo>
                    <a:lnTo>
                      <a:pt x="3678" y="8329"/>
                    </a:lnTo>
                    <a:cubicBezTo>
                      <a:pt x="3678" y="8937"/>
                      <a:pt x="3587" y="10092"/>
                      <a:pt x="3010" y="10092"/>
                    </a:cubicBezTo>
                    <a:cubicBezTo>
                      <a:pt x="2523" y="10092"/>
                      <a:pt x="2493" y="8876"/>
                      <a:pt x="2493" y="8329"/>
                    </a:cubicBezTo>
                    <a:cubicBezTo>
                      <a:pt x="2493" y="7782"/>
                      <a:pt x="2554" y="5776"/>
                      <a:pt x="3070" y="5776"/>
                    </a:cubicBezTo>
                    <a:close/>
                    <a:moveTo>
                      <a:pt x="6079" y="12370"/>
                    </a:moveTo>
                    <a:cubicBezTo>
                      <a:pt x="6079" y="12371"/>
                      <a:pt x="6079" y="12371"/>
                      <a:pt x="6080" y="12371"/>
                    </a:cubicBezTo>
                    <a:cubicBezTo>
                      <a:pt x="6080" y="12371"/>
                      <a:pt x="6079" y="12371"/>
                      <a:pt x="6079" y="12370"/>
                    </a:cubicBezTo>
                    <a:close/>
                    <a:moveTo>
                      <a:pt x="3466" y="0"/>
                    </a:moveTo>
                    <a:lnTo>
                      <a:pt x="3466" y="0"/>
                    </a:lnTo>
                    <a:cubicBezTo>
                      <a:pt x="3648" y="669"/>
                      <a:pt x="3739" y="3344"/>
                      <a:pt x="3769" y="4864"/>
                    </a:cubicBezTo>
                    <a:cubicBezTo>
                      <a:pt x="3496" y="4165"/>
                      <a:pt x="3040" y="3374"/>
                      <a:pt x="2310" y="3374"/>
                    </a:cubicBezTo>
                    <a:cubicBezTo>
                      <a:pt x="2291" y="3373"/>
                      <a:pt x="2272" y="3373"/>
                      <a:pt x="2253" y="3373"/>
                    </a:cubicBezTo>
                    <a:cubicBezTo>
                      <a:pt x="1286" y="3373"/>
                      <a:pt x="0" y="4874"/>
                      <a:pt x="0" y="8420"/>
                    </a:cubicBezTo>
                    <a:cubicBezTo>
                      <a:pt x="0" y="12584"/>
                      <a:pt x="1551" y="12675"/>
                      <a:pt x="2098" y="12736"/>
                    </a:cubicBezTo>
                    <a:cubicBezTo>
                      <a:pt x="2124" y="12738"/>
                      <a:pt x="2151" y="12739"/>
                      <a:pt x="2177" y="12739"/>
                    </a:cubicBezTo>
                    <a:cubicBezTo>
                      <a:pt x="2959" y="12739"/>
                      <a:pt x="3566" y="11868"/>
                      <a:pt x="3830" y="10457"/>
                    </a:cubicBezTo>
                    <a:lnTo>
                      <a:pt x="3830" y="10457"/>
                    </a:lnTo>
                    <a:cubicBezTo>
                      <a:pt x="3769" y="11156"/>
                      <a:pt x="3678" y="11855"/>
                      <a:pt x="3557" y="12523"/>
                    </a:cubicBezTo>
                    <a:cubicBezTo>
                      <a:pt x="4013" y="12432"/>
                      <a:pt x="4499" y="12402"/>
                      <a:pt x="5016" y="12371"/>
                    </a:cubicBezTo>
                    <a:cubicBezTo>
                      <a:pt x="5320" y="12356"/>
                      <a:pt x="5586" y="12349"/>
                      <a:pt x="5776" y="12349"/>
                    </a:cubicBezTo>
                    <a:cubicBezTo>
                      <a:pt x="5960" y="12349"/>
                      <a:pt x="6073" y="12356"/>
                      <a:pt x="6079" y="12370"/>
                    </a:cubicBezTo>
                    <a:lnTo>
                      <a:pt x="6079" y="12370"/>
                    </a:lnTo>
                    <a:cubicBezTo>
                      <a:pt x="5806" y="11184"/>
                      <a:pt x="5684" y="9027"/>
                      <a:pt x="5684" y="6688"/>
                    </a:cubicBezTo>
                    <a:cubicBezTo>
                      <a:pt x="5654" y="4499"/>
                      <a:pt x="5776" y="2311"/>
                      <a:pt x="5988" y="122"/>
                    </a:cubicBezTo>
                    <a:lnTo>
                      <a:pt x="5988" y="122"/>
                    </a:lnTo>
                    <a:cubicBezTo>
                      <a:pt x="5684" y="213"/>
                      <a:pt x="5380" y="244"/>
                      <a:pt x="5077" y="244"/>
                    </a:cubicBezTo>
                    <a:cubicBezTo>
                      <a:pt x="4529" y="213"/>
                      <a:pt x="3982" y="152"/>
                      <a:pt x="3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2581625" y="1149250"/>
                <a:ext cx="152000" cy="229500"/>
              </a:xfrm>
              <a:custGeom>
                <a:rect b="b" l="l" r="r" t="t"/>
                <a:pathLst>
                  <a:path extrusionOk="0" h="9180" w="6080">
                    <a:moveTo>
                      <a:pt x="6079" y="0"/>
                    </a:moveTo>
                    <a:lnTo>
                      <a:pt x="6079" y="0"/>
                    </a:lnTo>
                    <a:cubicBezTo>
                      <a:pt x="5624" y="122"/>
                      <a:pt x="5198" y="183"/>
                      <a:pt x="4742" y="213"/>
                    </a:cubicBezTo>
                    <a:cubicBezTo>
                      <a:pt x="4514" y="243"/>
                      <a:pt x="4294" y="259"/>
                      <a:pt x="4077" y="259"/>
                    </a:cubicBezTo>
                    <a:cubicBezTo>
                      <a:pt x="3861" y="259"/>
                      <a:pt x="3648" y="243"/>
                      <a:pt x="3435" y="213"/>
                    </a:cubicBezTo>
                    <a:lnTo>
                      <a:pt x="3435" y="213"/>
                    </a:lnTo>
                    <a:cubicBezTo>
                      <a:pt x="3496" y="912"/>
                      <a:pt x="3526" y="1611"/>
                      <a:pt x="3526" y="2280"/>
                    </a:cubicBezTo>
                    <a:cubicBezTo>
                      <a:pt x="3526" y="3617"/>
                      <a:pt x="3405" y="4924"/>
                      <a:pt x="3162" y="6201"/>
                    </a:cubicBezTo>
                    <a:cubicBezTo>
                      <a:pt x="2858" y="4833"/>
                      <a:pt x="2706" y="3405"/>
                      <a:pt x="2706" y="2006"/>
                    </a:cubicBezTo>
                    <a:cubicBezTo>
                      <a:pt x="2706" y="1459"/>
                      <a:pt x="2736" y="851"/>
                      <a:pt x="2766" y="274"/>
                    </a:cubicBezTo>
                    <a:lnTo>
                      <a:pt x="2766" y="274"/>
                    </a:lnTo>
                    <a:cubicBezTo>
                      <a:pt x="2250" y="426"/>
                      <a:pt x="1703" y="547"/>
                      <a:pt x="1155" y="578"/>
                    </a:cubicBezTo>
                    <a:cubicBezTo>
                      <a:pt x="760" y="578"/>
                      <a:pt x="395" y="547"/>
                      <a:pt x="0" y="517"/>
                    </a:cubicBezTo>
                    <a:lnTo>
                      <a:pt x="0" y="517"/>
                    </a:lnTo>
                    <a:cubicBezTo>
                      <a:pt x="943" y="3709"/>
                      <a:pt x="1155" y="6596"/>
                      <a:pt x="1459" y="9180"/>
                    </a:cubicBezTo>
                    <a:cubicBezTo>
                      <a:pt x="1976" y="9028"/>
                      <a:pt x="2827" y="8845"/>
                      <a:pt x="3587" y="8693"/>
                    </a:cubicBezTo>
                    <a:cubicBezTo>
                      <a:pt x="4043" y="8602"/>
                      <a:pt x="4499" y="8511"/>
                      <a:pt x="4833" y="8481"/>
                    </a:cubicBezTo>
                    <a:cubicBezTo>
                      <a:pt x="5107" y="5927"/>
                      <a:pt x="5289" y="3040"/>
                      <a:pt x="6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2733600" y="1136925"/>
                <a:ext cx="130725" cy="213800"/>
              </a:xfrm>
              <a:custGeom>
                <a:rect b="b" l="l" r="r" t="t"/>
                <a:pathLst>
                  <a:path extrusionOk="0" h="8552" w="5229">
                    <a:moveTo>
                      <a:pt x="3366" y="1939"/>
                    </a:moveTo>
                    <a:cubicBezTo>
                      <a:pt x="3516" y="1939"/>
                      <a:pt x="3643" y="2071"/>
                      <a:pt x="3618" y="2226"/>
                    </a:cubicBezTo>
                    <a:cubicBezTo>
                      <a:pt x="3618" y="2834"/>
                      <a:pt x="2827" y="3381"/>
                      <a:pt x="2371" y="3472"/>
                    </a:cubicBezTo>
                    <a:cubicBezTo>
                      <a:pt x="2432" y="2895"/>
                      <a:pt x="2736" y="2013"/>
                      <a:pt x="3283" y="1952"/>
                    </a:cubicBezTo>
                    <a:cubicBezTo>
                      <a:pt x="3311" y="1943"/>
                      <a:pt x="3339" y="1939"/>
                      <a:pt x="3366" y="1939"/>
                    </a:cubicBezTo>
                    <a:close/>
                    <a:moveTo>
                      <a:pt x="3636" y="0"/>
                    </a:moveTo>
                    <a:cubicBezTo>
                      <a:pt x="3570" y="0"/>
                      <a:pt x="3503" y="2"/>
                      <a:pt x="3435" y="7"/>
                    </a:cubicBezTo>
                    <a:cubicBezTo>
                      <a:pt x="1611" y="159"/>
                      <a:pt x="0" y="2256"/>
                      <a:pt x="0" y="5387"/>
                    </a:cubicBezTo>
                    <a:cubicBezTo>
                      <a:pt x="0" y="7729"/>
                      <a:pt x="860" y="8551"/>
                      <a:pt x="1931" y="8551"/>
                    </a:cubicBezTo>
                    <a:cubicBezTo>
                      <a:pt x="2181" y="8551"/>
                      <a:pt x="2442" y="8507"/>
                      <a:pt x="2706" y="8426"/>
                    </a:cubicBezTo>
                    <a:cubicBezTo>
                      <a:pt x="4165" y="8001"/>
                      <a:pt x="5168" y="6664"/>
                      <a:pt x="5229" y="5144"/>
                    </a:cubicBezTo>
                    <a:cubicBezTo>
                      <a:pt x="5229" y="4688"/>
                      <a:pt x="5137" y="4232"/>
                      <a:pt x="4955" y="3806"/>
                    </a:cubicBezTo>
                    <a:cubicBezTo>
                      <a:pt x="4894" y="5022"/>
                      <a:pt x="3618" y="5448"/>
                      <a:pt x="3618" y="5448"/>
                    </a:cubicBezTo>
                    <a:cubicBezTo>
                      <a:pt x="3499" y="5501"/>
                      <a:pt x="3379" y="5525"/>
                      <a:pt x="3262" y="5525"/>
                    </a:cubicBezTo>
                    <a:cubicBezTo>
                      <a:pt x="2777" y="5525"/>
                      <a:pt x="2353" y="5105"/>
                      <a:pt x="2402" y="4566"/>
                    </a:cubicBezTo>
                    <a:cubicBezTo>
                      <a:pt x="4590" y="4050"/>
                      <a:pt x="5168" y="2712"/>
                      <a:pt x="5168" y="1436"/>
                    </a:cubicBezTo>
                    <a:cubicBezTo>
                      <a:pt x="5168" y="366"/>
                      <a:pt x="4464" y="0"/>
                      <a:pt x="36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2875700" y="1116475"/>
                <a:ext cx="152775" cy="199200"/>
              </a:xfrm>
              <a:custGeom>
                <a:rect b="b" l="l" r="r" t="t"/>
                <a:pathLst>
                  <a:path extrusionOk="0" h="7968" w="6111">
                    <a:moveTo>
                      <a:pt x="4336" y="0"/>
                    </a:moveTo>
                    <a:cubicBezTo>
                      <a:pt x="4290" y="0"/>
                      <a:pt x="4243" y="2"/>
                      <a:pt x="4195" y="4"/>
                    </a:cubicBezTo>
                    <a:cubicBezTo>
                      <a:pt x="3496" y="126"/>
                      <a:pt x="2888" y="551"/>
                      <a:pt x="2493" y="1129"/>
                    </a:cubicBezTo>
                    <a:cubicBezTo>
                      <a:pt x="2523" y="825"/>
                      <a:pt x="2584" y="551"/>
                      <a:pt x="2615" y="308"/>
                    </a:cubicBezTo>
                    <a:lnTo>
                      <a:pt x="2615" y="308"/>
                    </a:lnTo>
                    <a:cubicBezTo>
                      <a:pt x="2311" y="399"/>
                      <a:pt x="2007" y="460"/>
                      <a:pt x="1703" y="491"/>
                    </a:cubicBezTo>
                    <a:cubicBezTo>
                      <a:pt x="1404" y="508"/>
                      <a:pt x="1096" y="526"/>
                      <a:pt x="783" y="526"/>
                    </a:cubicBezTo>
                    <a:cubicBezTo>
                      <a:pt x="554" y="526"/>
                      <a:pt x="323" y="516"/>
                      <a:pt x="92" y="491"/>
                    </a:cubicBezTo>
                    <a:lnTo>
                      <a:pt x="92" y="491"/>
                    </a:lnTo>
                    <a:cubicBezTo>
                      <a:pt x="244" y="1524"/>
                      <a:pt x="304" y="2527"/>
                      <a:pt x="274" y="3530"/>
                    </a:cubicBezTo>
                    <a:cubicBezTo>
                      <a:pt x="304" y="5020"/>
                      <a:pt x="213" y="6509"/>
                      <a:pt x="0" y="7968"/>
                    </a:cubicBezTo>
                    <a:cubicBezTo>
                      <a:pt x="639" y="7664"/>
                      <a:pt x="1277" y="7421"/>
                      <a:pt x="1946" y="7208"/>
                    </a:cubicBezTo>
                    <a:cubicBezTo>
                      <a:pt x="2493" y="7026"/>
                      <a:pt x="2827" y="6965"/>
                      <a:pt x="2827" y="6965"/>
                    </a:cubicBezTo>
                    <a:cubicBezTo>
                      <a:pt x="2493" y="5779"/>
                      <a:pt x="2341" y="4564"/>
                      <a:pt x="2371" y="3348"/>
                    </a:cubicBezTo>
                    <a:cubicBezTo>
                      <a:pt x="2371" y="2618"/>
                      <a:pt x="2797" y="1889"/>
                      <a:pt x="3253" y="1828"/>
                    </a:cubicBezTo>
                    <a:cubicBezTo>
                      <a:pt x="3270" y="1824"/>
                      <a:pt x="3286" y="1823"/>
                      <a:pt x="3302" y="1823"/>
                    </a:cubicBezTo>
                    <a:cubicBezTo>
                      <a:pt x="3678" y="1823"/>
                      <a:pt x="3678" y="2844"/>
                      <a:pt x="3678" y="3165"/>
                    </a:cubicBezTo>
                    <a:cubicBezTo>
                      <a:pt x="3709" y="4472"/>
                      <a:pt x="3526" y="5810"/>
                      <a:pt x="3162" y="7086"/>
                    </a:cubicBezTo>
                    <a:cubicBezTo>
                      <a:pt x="3861" y="6782"/>
                      <a:pt x="4560" y="6509"/>
                      <a:pt x="5259" y="6296"/>
                    </a:cubicBezTo>
                    <a:cubicBezTo>
                      <a:pt x="5533" y="6205"/>
                      <a:pt x="5836" y="6144"/>
                      <a:pt x="6110" y="6083"/>
                    </a:cubicBezTo>
                    <a:cubicBezTo>
                      <a:pt x="5836" y="5171"/>
                      <a:pt x="5836" y="3652"/>
                      <a:pt x="5836" y="2405"/>
                    </a:cubicBezTo>
                    <a:cubicBezTo>
                      <a:pt x="5836" y="660"/>
                      <a:pt x="5363" y="0"/>
                      <a:pt x="43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3031475" y="1083900"/>
                <a:ext cx="123125" cy="175550"/>
              </a:xfrm>
              <a:custGeom>
                <a:rect b="b" l="l" r="r" t="t"/>
                <a:pathLst>
                  <a:path extrusionOk="0" h="7022" w="4925">
                    <a:moveTo>
                      <a:pt x="1277" y="0"/>
                    </a:moveTo>
                    <a:lnTo>
                      <a:pt x="1277" y="0"/>
                    </a:lnTo>
                    <a:cubicBezTo>
                      <a:pt x="1368" y="395"/>
                      <a:pt x="1429" y="791"/>
                      <a:pt x="1460" y="1216"/>
                    </a:cubicBezTo>
                    <a:cubicBezTo>
                      <a:pt x="1338" y="1224"/>
                      <a:pt x="1216" y="1227"/>
                      <a:pt x="1095" y="1227"/>
                    </a:cubicBezTo>
                    <a:cubicBezTo>
                      <a:pt x="730" y="1227"/>
                      <a:pt x="365" y="1193"/>
                      <a:pt x="1" y="1125"/>
                    </a:cubicBezTo>
                    <a:lnTo>
                      <a:pt x="1" y="1125"/>
                    </a:lnTo>
                    <a:cubicBezTo>
                      <a:pt x="61" y="1429"/>
                      <a:pt x="92" y="1763"/>
                      <a:pt x="92" y="2067"/>
                    </a:cubicBezTo>
                    <a:cubicBezTo>
                      <a:pt x="92" y="2280"/>
                      <a:pt x="61" y="2493"/>
                      <a:pt x="31" y="2705"/>
                    </a:cubicBezTo>
                    <a:cubicBezTo>
                      <a:pt x="517" y="2523"/>
                      <a:pt x="1034" y="2371"/>
                      <a:pt x="1551" y="2280"/>
                    </a:cubicBezTo>
                    <a:lnTo>
                      <a:pt x="1551" y="2857"/>
                    </a:lnTo>
                    <a:cubicBezTo>
                      <a:pt x="1520" y="4256"/>
                      <a:pt x="1399" y="5654"/>
                      <a:pt x="1156" y="7022"/>
                    </a:cubicBezTo>
                    <a:cubicBezTo>
                      <a:pt x="1794" y="6778"/>
                      <a:pt x="2463" y="6535"/>
                      <a:pt x="3131" y="6383"/>
                    </a:cubicBezTo>
                    <a:cubicBezTo>
                      <a:pt x="3405" y="6323"/>
                      <a:pt x="3709" y="6262"/>
                      <a:pt x="4013" y="6231"/>
                    </a:cubicBezTo>
                    <a:cubicBezTo>
                      <a:pt x="3648" y="5259"/>
                      <a:pt x="3557" y="3648"/>
                      <a:pt x="3557" y="2401"/>
                    </a:cubicBezTo>
                    <a:lnTo>
                      <a:pt x="3557" y="2006"/>
                    </a:lnTo>
                    <a:cubicBezTo>
                      <a:pt x="3724" y="1995"/>
                      <a:pt x="3891" y="1988"/>
                      <a:pt x="4058" y="1988"/>
                    </a:cubicBezTo>
                    <a:cubicBezTo>
                      <a:pt x="4347" y="1988"/>
                      <a:pt x="4636" y="2009"/>
                      <a:pt x="4925" y="2067"/>
                    </a:cubicBezTo>
                    <a:cubicBezTo>
                      <a:pt x="4864" y="1854"/>
                      <a:pt x="4834" y="1611"/>
                      <a:pt x="4834" y="1398"/>
                    </a:cubicBezTo>
                    <a:cubicBezTo>
                      <a:pt x="4834" y="1186"/>
                      <a:pt x="4864" y="942"/>
                      <a:pt x="4894" y="760"/>
                    </a:cubicBezTo>
                    <a:lnTo>
                      <a:pt x="4894" y="760"/>
                    </a:lnTo>
                    <a:cubicBezTo>
                      <a:pt x="4469" y="882"/>
                      <a:pt x="4043" y="973"/>
                      <a:pt x="3587" y="1034"/>
                    </a:cubicBezTo>
                    <a:cubicBezTo>
                      <a:pt x="3618" y="669"/>
                      <a:pt x="3678" y="335"/>
                      <a:pt x="3800" y="0"/>
                    </a:cubicBezTo>
                    <a:lnTo>
                      <a:pt x="3800" y="0"/>
                    </a:lnTo>
                    <a:cubicBezTo>
                      <a:pt x="3800" y="0"/>
                      <a:pt x="3435" y="31"/>
                      <a:pt x="2888" y="31"/>
                    </a:cubicBezTo>
                    <a:cubicBezTo>
                      <a:pt x="2728" y="40"/>
                      <a:pt x="2568" y="43"/>
                      <a:pt x="2408" y="43"/>
                    </a:cubicBezTo>
                    <a:cubicBezTo>
                      <a:pt x="2023" y="43"/>
                      <a:pt x="1643" y="22"/>
                      <a:pt x="12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3157625" y="1101375"/>
                <a:ext cx="136800" cy="129200"/>
              </a:xfrm>
              <a:custGeom>
                <a:rect b="b" l="l" r="r" t="t"/>
                <a:pathLst>
                  <a:path extrusionOk="0" h="5168" w="5472">
                    <a:moveTo>
                      <a:pt x="5472" y="0"/>
                    </a:moveTo>
                    <a:cubicBezTo>
                      <a:pt x="5471" y="0"/>
                      <a:pt x="5107" y="61"/>
                      <a:pt x="4560" y="61"/>
                    </a:cubicBezTo>
                    <a:cubicBezTo>
                      <a:pt x="4134" y="61"/>
                      <a:pt x="3587" y="61"/>
                      <a:pt x="2949" y="31"/>
                    </a:cubicBezTo>
                    <a:lnTo>
                      <a:pt x="2949" y="31"/>
                    </a:lnTo>
                    <a:cubicBezTo>
                      <a:pt x="3283" y="304"/>
                      <a:pt x="3283" y="2006"/>
                      <a:pt x="3283" y="2067"/>
                    </a:cubicBezTo>
                    <a:cubicBezTo>
                      <a:pt x="3283" y="2493"/>
                      <a:pt x="3283" y="3009"/>
                      <a:pt x="2797" y="3070"/>
                    </a:cubicBezTo>
                    <a:cubicBezTo>
                      <a:pt x="2787" y="3071"/>
                      <a:pt x="2777" y="3071"/>
                      <a:pt x="2768" y="3071"/>
                    </a:cubicBezTo>
                    <a:cubicBezTo>
                      <a:pt x="2427" y="3071"/>
                      <a:pt x="2341" y="2542"/>
                      <a:pt x="2341" y="2128"/>
                    </a:cubicBezTo>
                    <a:cubicBezTo>
                      <a:pt x="2310" y="1490"/>
                      <a:pt x="2432" y="821"/>
                      <a:pt x="2675" y="213"/>
                    </a:cubicBezTo>
                    <a:lnTo>
                      <a:pt x="2675" y="213"/>
                    </a:lnTo>
                    <a:cubicBezTo>
                      <a:pt x="2675" y="213"/>
                      <a:pt x="2280" y="274"/>
                      <a:pt x="1642" y="304"/>
                    </a:cubicBezTo>
                    <a:cubicBezTo>
                      <a:pt x="1255" y="326"/>
                      <a:pt x="868" y="347"/>
                      <a:pt x="481" y="347"/>
                    </a:cubicBezTo>
                    <a:cubicBezTo>
                      <a:pt x="321" y="347"/>
                      <a:pt x="161" y="344"/>
                      <a:pt x="0" y="335"/>
                    </a:cubicBezTo>
                    <a:lnTo>
                      <a:pt x="0" y="335"/>
                    </a:lnTo>
                    <a:cubicBezTo>
                      <a:pt x="304" y="547"/>
                      <a:pt x="335" y="1581"/>
                      <a:pt x="335" y="2280"/>
                    </a:cubicBezTo>
                    <a:cubicBezTo>
                      <a:pt x="365" y="2523"/>
                      <a:pt x="335" y="2766"/>
                      <a:pt x="335" y="3009"/>
                    </a:cubicBezTo>
                    <a:cubicBezTo>
                      <a:pt x="335" y="4038"/>
                      <a:pt x="767" y="5168"/>
                      <a:pt x="2282" y="5168"/>
                    </a:cubicBezTo>
                    <a:cubicBezTo>
                      <a:pt x="2423" y="5168"/>
                      <a:pt x="2575" y="5158"/>
                      <a:pt x="2736" y="5137"/>
                    </a:cubicBezTo>
                    <a:cubicBezTo>
                      <a:pt x="4924" y="4864"/>
                      <a:pt x="5228" y="3070"/>
                      <a:pt x="5228" y="2280"/>
                    </a:cubicBezTo>
                    <a:lnTo>
                      <a:pt x="5228" y="1885"/>
                    </a:lnTo>
                    <a:cubicBezTo>
                      <a:pt x="5198" y="1247"/>
                      <a:pt x="5289" y="608"/>
                      <a:pt x="5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3304275" y="1098325"/>
                <a:ext cx="142125" cy="123125"/>
              </a:xfrm>
              <a:custGeom>
                <a:rect b="b" l="l" r="r" t="t"/>
                <a:pathLst>
                  <a:path extrusionOk="0" h="4925" w="5685">
                    <a:moveTo>
                      <a:pt x="122" y="1"/>
                    </a:moveTo>
                    <a:cubicBezTo>
                      <a:pt x="274" y="578"/>
                      <a:pt x="335" y="1125"/>
                      <a:pt x="305" y="1703"/>
                    </a:cubicBezTo>
                    <a:cubicBezTo>
                      <a:pt x="305" y="2767"/>
                      <a:pt x="213" y="3831"/>
                      <a:pt x="1" y="4864"/>
                    </a:cubicBezTo>
                    <a:cubicBezTo>
                      <a:pt x="405" y="4806"/>
                      <a:pt x="810" y="4785"/>
                      <a:pt x="1215" y="4785"/>
                    </a:cubicBezTo>
                    <a:cubicBezTo>
                      <a:pt x="1448" y="4785"/>
                      <a:pt x="1682" y="4792"/>
                      <a:pt x="1916" y="4803"/>
                    </a:cubicBezTo>
                    <a:cubicBezTo>
                      <a:pt x="2189" y="4834"/>
                      <a:pt x="2463" y="4864"/>
                      <a:pt x="2736" y="4925"/>
                    </a:cubicBezTo>
                    <a:cubicBezTo>
                      <a:pt x="2432" y="3922"/>
                      <a:pt x="2280" y="2919"/>
                      <a:pt x="2280" y="1916"/>
                    </a:cubicBezTo>
                    <a:cubicBezTo>
                      <a:pt x="2426" y="1392"/>
                      <a:pt x="2711" y="1063"/>
                      <a:pt x="3162" y="1063"/>
                    </a:cubicBezTo>
                    <a:cubicBezTo>
                      <a:pt x="3182" y="1063"/>
                      <a:pt x="3202" y="1063"/>
                      <a:pt x="3223" y="1065"/>
                    </a:cubicBezTo>
                    <a:cubicBezTo>
                      <a:pt x="3679" y="1095"/>
                      <a:pt x="3800" y="1308"/>
                      <a:pt x="3800" y="1429"/>
                    </a:cubicBezTo>
                    <a:cubicBezTo>
                      <a:pt x="3800" y="1551"/>
                      <a:pt x="3648" y="1612"/>
                      <a:pt x="3344" y="1612"/>
                    </a:cubicBezTo>
                    <a:cubicBezTo>
                      <a:pt x="3192" y="1581"/>
                      <a:pt x="3040" y="1490"/>
                      <a:pt x="2979" y="1338"/>
                    </a:cubicBezTo>
                    <a:cubicBezTo>
                      <a:pt x="2797" y="1490"/>
                      <a:pt x="2706" y="1673"/>
                      <a:pt x="2706" y="1885"/>
                    </a:cubicBezTo>
                    <a:cubicBezTo>
                      <a:pt x="2706" y="2280"/>
                      <a:pt x="3101" y="2828"/>
                      <a:pt x="4013" y="2949"/>
                    </a:cubicBezTo>
                    <a:cubicBezTo>
                      <a:pt x="4120" y="2964"/>
                      <a:pt x="4222" y="2972"/>
                      <a:pt x="4319" y="2972"/>
                    </a:cubicBezTo>
                    <a:cubicBezTo>
                      <a:pt x="5193" y="2972"/>
                      <a:pt x="5685" y="2386"/>
                      <a:pt x="5685" y="1703"/>
                    </a:cubicBezTo>
                    <a:cubicBezTo>
                      <a:pt x="5685" y="913"/>
                      <a:pt x="5168" y="183"/>
                      <a:pt x="3770" y="122"/>
                    </a:cubicBezTo>
                    <a:cubicBezTo>
                      <a:pt x="3721" y="119"/>
                      <a:pt x="3672" y="118"/>
                      <a:pt x="3623" y="118"/>
                    </a:cubicBezTo>
                    <a:cubicBezTo>
                      <a:pt x="3192" y="118"/>
                      <a:pt x="2788" y="238"/>
                      <a:pt x="2432" y="457"/>
                    </a:cubicBezTo>
                    <a:cubicBezTo>
                      <a:pt x="2432" y="335"/>
                      <a:pt x="2493" y="214"/>
                      <a:pt x="2524" y="92"/>
                    </a:cubicBezTo>
                    <a:lnTo>
                      <a:pt x="1672" y="92"/>
                    </a:lnTo>
                    <a:cubicBezTo>
                      <a:pt x="1277" y="92"/>
                      <a:pt x="761" y="62"/>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3451700" y="1115625"/>
                <a:ext cx="130725" cy="163200"/>
              </a:xfrm>
              <a:custGeom>
                <a:rect b="b" l="l" r="r" t="t"/>
                <a:pathLst>
                  <a:path extrusionOk="0" h="6528" w="5229">
                    <a:moveTo>
                      <a:pt x="3132" y="1330"/>
                    </a:moveTo>
                    <a:cubicBezTo>
                      <a:pt x="3182" y="1330"/>
                      <a:pt x="3233" y="1335"/>
                      <a:pt x="3283" y="1345"/>
                    </a:cubicBezTo>
                    <a:cubicBezTo>
                      <a:pt x="3466" y="1376"/>
                      <a:pt x="3587" y="1497"/>
                      <a:pt x="3618" y="1680"/>
                    </a:cubicBezTo>
                    <a:cubicBezTo>
                      <a:pt x="3618" y="2017"/>
                      <a:pt x="3237" y="2135"/>
                      <a:pt x="2852" y="2135"/>
                    </a:cubicBezTo>
                    <a:cubicBezTo>
                      <a:pt x="2682" y="2135"/>
                      <a:pt x="2511" y="2112"/>
                      <a:pt x="2371" y="2075"/>
                    </a:cubicBezTo>
                    <a:cubicBezTo>
                      <a:pt x="2371" y="1642"/>
                      <a:pt x="2732" y="1330"/>
                      <a:pt x="3132" y="1330"/>
                    </a:cubicBezTo>
                    <a:close/>
                    <a:moveTo>
                      <a:pt x="2833" y="0"/>
                    </a:moveTo>
                    <a:cubicBezTo>
                      <a:pt x="1279" y="0"/>
                      <a:pt x="0" y="726"/>
                      <a:pt x="0" y="2470"/>
                    </a:cubicBezTo>
                    <a:cubicBezTo>
                      <a:pt x="0" y="4354"/>
                      <a:pt x="1277" y="5570"/>
                      <a:pt x="2736" y="6209"/>
                    </a:cubicBezTo>
                    <a:cubicBezTo>
                      <a:pt x="3207" y="6419"/>
                      <a:pt x="3639" y="6527"/>
                      <a:pt x="4006" y="6527"/>
                    </a:cubicBezTo>
                    <a:cubicBezTo>
                      <a:pt x="4751" y="6527"/>
                      <a:pt x="5228" y="6082"/>
                      <a:pt x="5228" y="5145"/>
                    </a:cubicBezTo>
                    <a:cubicBezTo>
                      <a:pt x="5228" y="4658"/>
                      <a:pt x="5137" y="4202"/>
                      <a:pt x="4955" y="3747"/>
                    </a:cubicBezTo>
                    <a:cubicBezTo>
                      <a:pt x="4939" y="4279"/>
                      <a:pt x="4593" y="4408"/>
                      <a:pt x="4257" y="4408"/>
                    </a:cubicBezTo>
                    <a:cubicBezTo>
                      <a:pt x="3940" y="4408"/>
                      <a:pt x="3632" y="4294"/>
                      <a:pt x="3618" y="4294"/>
                    </a:cubicBezTo>
                    <a:cubicBezTo>
                      <a:pt x="3618" y="4263"/>
                      <a:pt x="2493" y="3868"/>
                      <a:pt x="2402" y="2895"/>
                    </a:cubicBezTo>
                    <a:lnTo>
                      <a:pt x="2402" y="2895"/>
                    </a:lnTo>
                    <a:cubicBezTo>
                      <a:pt x="3023" y="3111"/>
                      <a:pt x="3517" y="3207"/>
                      <a:pt x="3906" y="3207"/>
                    </a:cubicBezTo>
                    <a:cubicBezTo>
                      <a:pt x="4886" y="3207"/>
                      <a:pt x="5198" y="2598"/>
                      <a:pt x="5198" y="1771"/>
                    </a:cubicBezTo>
                    <a:cubicBezTo>
                      <a:pt x="5198" y="707"/>
                      <a:pt x="4377" y="190"/>
                      <a:pt x="3466" y="38"/>
                    </a:cubicBezTo>
                    <a:cubicBezTo>
                      <a:pt x="3252" y="13"/>
                      <a:pt x="3040" y="0"/>
                      <a:pt x="2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2232825" y="1414450"/>
                <a:ext cx="251550" cy="272050"/>
              </a:xfrm>
              <a:custGeom>
                <a:rect b="b" l="l" r="r" t="t"/>
                <a:pathLst>
                  <a:path extrusionOk="0" h="10882" w="10062">
                    <a:moveTo>
                      <a:pt x="4773" y="4225"/>
                    </a:moveTo>
                    <a:cubicBezTo>
                      <a:pt x="5502" y="6049"/>
                      <a:pt x="5502" y="6353"/>
                      <a:pt x="5502" y="6383"/>
                    </a:cubicBezTo>
                    <a:cubicBezTo>
                      <a:pt x="5529" y="6673"/>
                      <a:pt x="5303" y="6918"/>
                      <a:pt x="5025" y="6918"/>
                    </a:cubicBezTo>
                    <a:cubicBezTo>
                      <a:pt x="4982" y="6918"/>
                      <a:pt x="4939" y="6912"/>
                      <a:pt x="4894" y="6900"/>
                    </a:cubicBezTo>
                    <a:cubicBezTo>
                      <a:pt x="4530" y="6779"/>
                      <a:pt x="4256" y="6414"/>
                      <a:pt x="4287" y="6019"/>
                    </a:cubicBezTo>
                    <a:cubicBezTo>
                      <a:pt x="4287" y="5563"/>
                      <a:pt x="4590" y="5168"/>
                      <a:pt x="4773" y="4225"/>
                    </a:cubicBezTo>
                    <a:close/>
                    <a:moveTo>
                      <a:pt x="2220" y="0"/>
                    </a:moveTo>
                    <a:cubicBezTo>
                      <a:pt x="2007" y="4164"/>
                      <a:pt x="1369" y="6809"/>
                      <a:pt x="1" y="10517"/>
                    </a:cubicBezTo>
                    <a:cubicBezTo>
                      <a:pt x="303" y="10505"/>
                      <a:pt x="610" y="10497"/>
                      <a:pt x="919" y="10497"/>
                    </a:cubicBezTo>
                    <a:cubicBezTo>
                      <a:pt x="1355" y="10497"/>
                      <a:pt x="1792" y="10512"/>
                      <a:pt x="2220" y="10548"/>
                    </a:cubicBezTo>
                    <a:cubicBezTo>
                      <a:pt x="2919" y="10578"/>
                      <a:pt x="3648" y="10669"/>
                      <a:pt x="4408" y="10760"/>
                    </a:cubicBezTo>
                    <a:cubicBezTo>
                      <a:pt x="4347" y="10487"/>
                      <a:pt x="4043" y="10244"/>
                      <a:pt x="4043" y="9545"/>
                    </a:cubicBezTo>
                    <a:cubicBezTo>
                      <a:pt x="4043" y="8906"/>
                      <a:pt x="4221" y="8343"/>
                      <a:pt x="4761" y="8343"/>
                    </a:cubicBezTo>
                    <a:cubicBezTo>
                      <a:pt x="4812" y="8343"/>
                      <a:pt x="4867" y="8349"/>
                      <a:pt x="4925" y="8359"/>
                    </a:cubicBezTo>
                    <a:cubicBezTo>
                      <a:pt x="5502" y="8481"/>
                      <a:pt x="5837" y="9180"/>
                      <a:pt x="5837" y="9848"/>
                    </a:cubicBezTo>
                    <a:cubicBezTo>
                      <a:pt x="5837" y="10213"/>
                      <a:pt x="5715" y="10578"/>
                      <a:pt x="5502" y="10882"/>
                    </a:cubicBezTo>
                    <a:cubicBezTo>
                      <a:pt x="6384" y="10791"/>
                      <a:pt x="7265" y="10791"/>
                      <a:pt x="8147" y="10791"/>
                    </a:cubicBezTo>
                    <a:cubicBezTo>
                      <a:pt x="8785" y="10821"/>
                      <a:pt x="9393" y="10852"/>
                      <a:pt x="10062" y="10882"/>
                    </a:cubicBezTo>
                    <a:cubicBezTo>
                      <a:pt x="8694" y="9149"/>
                      <a:pt x="7569" y="6049"/>
                      <a:pt x="7417" y="1824"/>
                    </a:cubicBezTo>
                    <a:cubicBezTo>
                      <a:pt x="6597" y="1794"/>
                      <a:pt x="5776" y="1642"/>
                      <a:pt x="5016" y="1368"/>
                    </a:cubicBezTo>
                    <a:cubicBezTo>
                      <a:pt x="4043" y="1034"/>
                      <a:pt x="3101" y="578"/>
                      <a:pt x="22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2469150" y="1423575"/>
                <a:ext cx="303225" cy="263700"/>
              </a:xfrm>
              <a:custGeom>
                <a:rect b="b" l="l" r="r" t="t"/>
                <a:pathLst>
                  <a:path extrusionOk="0" h="10548" w="12129">
                    <a:moveTo>
                      <a:pt x="12129" y="0"/>
                    </a:moveTo>
                    <a:lnTo>
                      <a:pt x="12129" y="0"/>
                    </a:lnTo>
                    <a:cubicBezTo>
                      <a:pt x="11217" y="486"/>
                      <a:pt x="10275" y="882"/>
                      <a:pt x="9271" y="1125"/>
                    </a:cubicBezTo>
                    <a:cubicBezTo>
                      <a:pt x="8737" y="1277"/>
                      <a:pt x="8159" y="1345"/>
                      <a:pt x="7593" y="1345"/>
                    </a:cubicBezTo>
                    <a:cubicBezTo>
                      <a:pt x="7483" y="1345"/>
                      <a:pt x="7374" y="1342"/>
                      <a:pt x="7265" y="1337"/>
                    </a:cubicBezTo>
                    <a:lnTo>
                      <a:pt x="7265" y="1337"/>
                    </a:lnTo>
                    <a:cubicBezTo>
                      <a:pt x="7600" y="2766"/>
                      <a:pt x="7782" y="4195"/>
                      <a:pt x="7782" y="5654"/>
                    </a:cubicBezTo>
                    <a:lnTo>
                      <a:pt x="7782" y="6262"/>
                    </a:lnTo>
                    <a:cubicBezTo>
                      <a:pt x="7053" y="5228"/>
                      <a:pt x="6445" y="4073"/>
                      <a:pt x="6019" y="2888"/>
                    </a:cubicBezTo>
                    <a:cubicBezTo>
                      <a:pt x="5594" y="4134"/>
                      <a:pt x="5016" y="5350"/>
                      <a:pt x="4378" y="6535"/>
                    </a:cubicBezTo>
                    <a:cubicBezTo>
                      <a:pt x="4378" y="4863"/>
                      <a:pt x="4560" y="3192"/>
                      <a:pt x="4864" y="1581"/>
                    </a:cubicBezTo>
                    <a:lnTo>
                      <a:pt x="4864" y="1581"/>
                    </a:lnTo>
                    <a:cubicBezTo>
                      <a:pt x="3952" y="1885"/>
                      <a:pt x="3010" y="2037"/>
                      <a:pt x="2068" y="2067"/>
                    </a:cubicBezTo>
                    <a:cubicBezTo>
                      <a:pt x="1369" y="2067"/>
                      <a:pt x="669" y="1976"/>
                      <a:pt x="1" y="1763"/>
                    </a:cubicBezTo>
                    <a:lnTo>
                      <a:pt x="1" y="1763"/>
                    </a:lnTo>
                    <a:cubicBezTo>
                      <a:pt x="882" y="3799"/>
                      <a:pt x="1399" y="7599"/>
                      <a:pt x="1399" y="9514"/>
                    </a:cubicBezTo>
                    <a:cubicBezTo>
                      <a:pt x="1399" y="9848"/>
                      <a:pt x="1369" y="10152"/>
                      <a:pt x="1338" y="10487"/>
                    </a:cubicBezTo>
                    <a:cubicBezTo>
                      <a:pt x="1338" y="10487"/>
                      <a:pt x="1764" y="10426"/>
                      <a:pt x="2615" y="10426"/>
                    </a:cubicBezTo>
                    <a:cubicBezTo>
                      <a:pt x="3223" y="10426"/>
                      <a:pt x="4104" y="10456"/>
                      <a:pt x="5168" y="10547"/>
                    </a:cubicBezTo>
                    <a:cubicBezTo>
                      <a:pt x="5168" y="9453"/>
                      <a:pt x="5411" y="8389"/>
                      <a:pt x="5898" y="7447"/>
                    </a:cubicBezTo>
                    <a:cubicBezTo>
                      <a:pt x="6566" y="8268"/>
                      <a:pt x="6840" y="9423"/>
                      <a:pt x="7113" y="10426"/>
                    </a:cubicBezTo>
                    <a:cubicBezTo>
                      <a:pt x="7509" y="10365"/>
                      <a:pt x="7934" y="10335"/>
                      <a:pt x="8360" y="10335"/>
                    </a:cubicBezTo>
                    <a:cubicBezTo>
                      <a:pt x="9211" y="10335"/>
                      <a:pt x="10092" y="10335"/>
                      <a:pt x="10943" y="10426"/>
                    </a:cubicBezTo>
                    <a:cubicBezTo>
                      <a:pt x="10882" y="9909"/>
                      <a:pt x="10852" y="9392"/>
                      <a:pt x="10852" y="8876"/>
                    </a:cubicBezTo>
                    <a:cubicBezTo>
                      <a:pt x="10852" y="6262"/>
                      <a:pt x="11399" y="1733"/>
                      <a:pt x="121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2761725" y="1370375"/>
                <a:ext cx="251550" cy="311575"/>
              </a:xfrm>
              <a:custGeom>
                <a:rect b="b" l="l" r="r" t="t"/>
                <a:pathLst>
                  <a:path extrusionOk="0" h="12463" w="10062">
                    <a:moveTo>
                      <a:pt x="4742" y="4134"/>
                    </a:moveTo>
                    <a:cubicBezTo>
                      <a:pt x="5502" y="5654"/>
                      <a:pt x="5502" y="6110"/>
                      <a:pt x="5502" y="6110"/>
                    </a:cubicBezTo>
                    <a:cubicBezTo>
                      <a:pt x="5532" y="6535"/>
                      <a:pt x="5289" y="6931"/>
                      <a:pt x="4894" y="7113"/>
                    </a:cubicBezTo>
                    <a:cubicBezTo>
                      <a:pt x="4847" y="7126"/>
                      <a:pt x="4801" y="7132"/>
                      <a:pt x="4757" y="7132"/>
                    </a:cubicBezTo>
                    <a:cubicBezTo>
                      <a:pt x="4481" y="7132"/>
                      <a:pt x="4256" y="6893"/>
                      <a:pt x="4256" y="6475"/>
                    </a:cubicBezTo>
                    <a:cubicBezTo>
                      <a:pt x="4256" y="5958"/>
                      <a:pt x="4590" y="5289"/>
                      <a:pt x="4742" y="4134"/>
                    </a:cubicBezTo>
                    <a:close/>
                    <a:moveTo>
                      <a:pt x="7417" y="0"/>
                    </a:moveTo>
                    <a:cubicBezTo>
                      <a:pt x="6626" y="396"/>
                      <a:pt x="5836" y="730"/>
                      <a:pt x="5046" y="973"/>
                    </a:cubicBezTo>
                    <a:cubicBezTo>
                      <a:pt x="4104" y="1307"/>
                      <a:pt x="3161" y="1551"/>
                      <a:pt x="2219" y="1733"/>
                    </a:cubicBezTo>
                    <a:cubicBezTo>
                      <a:pt x="2006" y="5958"/>
                      <a:pt x="1368" y="9666"/>
                      <a:pt x="0" y="12463"/>
                    </a:cubicBezTo>
                    <a:cubicBezTo>
                      <a:pt x="760" y="12402"/>
                      <a:pt x="1490" y="12341"/>
                      <a:pt x="2219" y="12311"/>
                    </a:cubicBezTo>
                    <a:cubicBezTo>
                      <a:pt x="2521" y="12298"/>
                      <a:pt x="2823" y="12291"/>
                      <a:pt x="3126" y="12291"/>
                    </a:cubicBezTo>
                    <a:cubicBezTo>
                      <a:pt x="3553" y="12291"/>
                      <a:pt x="3980" y="12305"/>
                      <a:pt x="4408" y="12341"/>
                    </a:cubicBezTo>
                    <a:cubicBezTo>
                      <a:pt x="4316" y="11976"/>
                      <a:pt x="4043" y="11642"/>
                      <a:pt x="4043" y="10791"/>
                    </a:cubicBezTo>
                    <a:cubicBezTo>
                      <a:pt x="4043" y="9909"/>
                      <a:pt x="4256" y="9058"/>
                      <a:pt x="4924" y="8937"/>
                    </a:cubicBezTo>
                    <a:cubicBezTo>
                      <a:pt x="4960" y="8929"/>
                      <a:pt x="4995" y="8925"/>
                      <a:pt x="5029" y="8925"/>
                    </a:cubicBezTo>
                    <a:cubicBezTo>
                      <a:pt x="5538" y="8925"/>
                      <a:pt x="5806" y="9761"/>
                      <a:pt x="5806" y="10730"/>
                    </a:cubicBezTo>
                    <a:cubicBezTo>
                      <a:pt x="5806" y="11308"/>
                      <a:pt x="5715" y="11885"/>
                      <a:pt x="5471" y="12432"/>
                    </a:cubicBezTo>
                    <a:cubicBezTo>
                      <a:pt x="6353" y="12250"/>
                      <a:pt x="7234" y="12128"/>
                      <a:pt x="8146" y="12098"/>
                    </a:cubicBezTo>
                    <a:cubicBezTo>
                      <a:pt x="8317" y="12090"/>
                      <a:pt x="8488" y="12086"/>
                      <a:pt x="8659" y="12086"/>
                    </a:cubicBezTo>
                    <a:cubicBezTo>
                      <a:pt x="9127" y="12086"/>
                      <a:pt x="9594" y="12114"/>
                      <a:pt x="10061" y="12159"/>
                    </a:cubicBezTo>
                    <a:cubicBezTo>
                      <a:pt x="8693" y="7660"/>
                      <a:pt x="7569" y="4104"/>
                      <a:pt x="7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3011725" y="1316425"/>
                <a:ext cx="120850" cy="359450"/>
              </a:xfrm>
              <a:custGeom>
                <a:rect b="b" l="l" r="r" t="t"/>
                <a:pathLst>
                  <a:path extrusionOk="0" h="14378" w="4834">
                    <a:moveTo>
                      <a:pt x="4499" y="0"/>
                    </a:moveTo>
                    <a:lnTo>
                      <a:pt x="4499" y="0"/>
                    </a:lnTo>
                    <a:cubicBezTo>
                      <a:pt x="3982" y="183"/>
                      <a:pt x="3465" y="365"/>
                      <a:pt x="2949" y="517"/>
                    </a:cubicBezTo>
                    <a:cubicBezTo>
                      <a:pt x="2037" y="760"/>
                      <a:pt x="1095" y="943"/>
                      <a:pt x="183" y="1095"/>
                    </a:cubicBezTo>
                    <a:cubicBezTo>
                      <a:pt x="730" y="1915"/>
                      <a:pt x="760" y="6839"/>
                      <a:pt x="760" y="7052"/>
                    </a:cubicBezTo>
                    <a:cubicBezTo>
                      <a:pt x="760" y="7690"/>
                      <a:pt x="730" y="12554"/>
                      <a:pt x="0" y="14377"/>
                    </a:cubicBezTo>
                    <a:cubicBezTo>
                      <a:pt x="1125" y="14134"/>
                      <a:pt x="2280" y="13982"/>
                      <a:pt x="3435" y="13921"/>
                    </a:cubicBezTo>
                    <a:cubicBezTo>
                      <a:pt x="3624" y="13909"/>
                      <a:pt x="3818" y="13901"/>
                      <a:pt x="4013" y="13901"/>
                    </a:cubicBezTo>
                    <a:cubicBezTo>
                      <a:pt x="4289" y="13901"/>
                      <a:pt x="4566" y="13916"/>
                      <a:pt x="4833" y="13952"/>
                    </a:cubicBezTo>
                    <a:cubicBezTo>
                      <a:pt x="4317" y="11125"/>
                      <a:pt x="4073" y="8268"/>
                      <a:pt x="4073" y="5441"/>
                    </a:cubicBezTo>
                    <a:cubicBezTo>
                      <a:pt x="4073" y="3617"/>
                      <a:pt x="4195" y="1794"/>
                      <a:pt x="44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3144700" y="1290575"/>
                <a:ext cx="216600" cy="379975"/>
              </a:xfrm>
              <a:custGeom>
                <a:rect b="b" l="l" r="r" t="t"/>
                <a:pathLst>
                  <a:path extrusionOk="0" h="15199" w="8664">
                    <a:moveTo>
                      <a:pt x="8359" y="1"/>
                    </a:moveTo>
                    <a:cubicBezTo>
                      <a:pt x="6992" y="92"/>
                      <a:pt x="5259" y="244"/>
                      <a:pt x="3557" y="457"/>
                    </a:cubicBezTo>
                    <a:cubicBezTo>
                      <a:pt x="2371" y="578"/>
                      <a:pt x="1216" y="730"/>
                      <a:pt x="213" y="822"/>
                    </a:cubicBezTo>
                    <a:cubicBezTo>
                      <a:pt x="122" y="2919"/>
                      <a:pt x="61" y="5229"/>
                      <a:pt x="1" y="7782"/>
                    </a:cubicBezTo>
                    <a:cubicBezTo>
                      <a:pt x="669" y="6141"/>
                      <a:pt x="1581" y="4621"/>
                      <a:pt x="2706" y="3284"/>
                    </a:cubicBezTo>
                    <a:cubicBezTo>
                      <a:pt x="2827" y="5016"/>
                      <a:pt x="2827" y="6627"/>
                      <a:pt x="2827" y="6627"/>
                    </a:cubicBezTo>
                    <a:cubicBezTo>
                      <a:pt x="2767" y="9515"/>
                      <a:pt x="2493" y="12372"/>
                      <a:pt x="2067" y="15199"/>
                    </a:cubicBezTo>
                    <a:cubicBezTo>
                      <a:pt x="3010" y="14955"/>
                      <a:pt x="4013" y="14834"/>
                      <a:pt x="5016" y="14803"/>
                    </a:cubicBezTo>
                    <a:cubicBezTo>
                      <a:pt x="5533" y="14803"/>
                      <a:pt x="6049" y="14834"/>
                      <a:pt x="6596" y="14895"/>
                    </a:cubicBezTo>
                    <a:cubicBezTo>
                      <a:pt x="6049" y="11764"/>
                      <a:pt x="5745" y="8603"/>
                      <a:pt x="5745" y="5411"/>
                    </a:cubicBezTo>
                    <a:cubicBezTo>
                      <a:pt x="5745" y="4378"/>
                      <a:pt x="5776" y="3436"/>
                      <a:pt x="5837" y="2615"/>
                    </a:cubicBezTo>
                    <a:cubicBezTo>
                      <a:pt x="6931" y="3527"/>
                      <a:pt x="7903" y="5198"/>
                      <a:pt x="8663" y="7144"/>
                    </a:cubicBezTo>
                    <a:cubicBezTo>
                      <a:pt x="8572" y="4469"/>
                      <a:pt x="8481" y="2068"/>
                      <a:pt x="83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3374200" y="1306750"/>
                <a:ext cx="222650" cy="387400"/>
              </a:xfrm>
              <a:custGeom>
                <a:rect b="b" l="l" r="r" t="t"/>
                <a:pathLst>
                  <a:path extrusionOk="0" h="15496" w="8906">
                    <a:moveTo>
                      <a:pt x="2899" y="1"/>
                    </a:moveTo>
                    <a:cubicBezTo>
                      <a:pt x="1100" y="1"/>
                      <a:pt x="91" y="1355"/>
                      <a:pt x="91" y="3214"/>
                    </a:cubicBezTo>
                    <a:cubicBezTo>
                      <a:pt x="91" y="6284"/>
                      <a:pt x="1824" y="6618"/>
                      <a:pt x="4347" y="9141"/>
                    </a:cubicBezTo>
                    <a:cubicBezTo>
                      <a:pt x="4772" y="9567"/>
                      <a:pt x="5015" y="10083"/>
                      <a:pt x="5046" y="10661"/>
                    </a:cubicBezTo>
                    <a:cubicBezTo>
                      <a:pt x="5046" y="11116"/>
                      <a:pt x="4753" y="11518"/>
                      <a:pt x="4367" y="11518"/>
                    </a:cubicBezTo>
                    <a:cubicBezTo>
                      <a:pt x="4340" y="11518"/>
                      <a:pt x="4313" y="11516"/>
                      <a:pt x="4286" y="11512"/>
                    </a:cubicBezTo>
                    <a:cubicBezTo>
                      <a:pt x="3830" y="11421"/>
                      <a:pt x="3526" y="10995"/>
                      <a:pt x="3526" y="10539"/>
                    </a:cubicBezTo>
                    <a:cubicBezTo>
                      <a:pt x="3526" y="10140"/>
                      <a:pt x="3666" y="9951"/>
                      <a:pt x="3905" y="9951"/>
                    </a:cubicBezTo>
                    <a:cubicBezTo>
                      <a:pt x="3939" y="9951"/>
                      <a:pt x="3975" y="9954"/>
                      <a:pt x="4012" y="9962"/>
                    </a:cubicBezTo>
                    <a:cubicBezTo>
                      <a:pt x="4103" y="9992"/>
                      <a:pt x="4225" y="10053"/>
                      <a:pt x="4316" y="10083"/>
                    </a:cubicBezTo>
                    <a:cubicBezTo>
                      <a:pt x="3952" y="9172"/>
                      <a:pt x="3100" y="8472"/>
                      <a:pt x="2128" y="8290"/>
                    </a:cubicBezTo>
                    <a:cubicBezTo>
                      <a:pt x="2014" y="8273"/>
                      <a:pt x="1903" y="8264"/>
                      <a:pt x="1794" y="8264"/>
                    </a:cubicBezTo>
                    <a:cubicBezTo>
                      <a:pt x="770" y="8264"/>
                      <a:pt x="0" y="9048"/>
                      <a:pt x="0" y="10752"/>
                    </a:cubicBezTo>
                    <a:cubicBezTo>
                      <a:pt x="0" y="13272"/>
                      <a:pt x="1894" y="15495"/>
                      <a:pt x="4106" y="15495"/>
                    </a:cubicBezTo>
                    <a:cubicBezTo>
                      <a:pt x="4135" y="15495"/>
                      <a:pt x="4165" y="15495"/>
                      <a:pt x="4195" y="15494"/>
                    </a:cubicBezTo>
                    <a:cubicBezTo>
                      <a:pt x="6687" y="15312"/>
                      <a:pt x="8906" y="13579"/>
                      <a:pt x="8906" y="11238"/>
                    </a:cubicBezTo>
                    <a:cubicBezTo>
                      <a:pt x="8906" y="8594"/>
                      <a:pt x="6657" y="6831"/>
                      <a:pt x="4863" y="5372"/>
                    </a:cubicBezTo>
                    <a:cubicBezTo>
                      <a:pt x="4103" y="4764"/>
                      <a:pt x="3526" y="3913"/>
                      <a:pt x="3526" y="3153"/>
                    </a:cubicBezTo>
                    <a:cubicBezTo>
                      <a:pt x="3526" y="2564"/>
                      <a:pt x="3855" y="2340"/>
                      <a:pt x="4201" y="2340"/>
                    </a:cubicBezTo>
                    <a:cubicBezTo>
                      <a:pt x="4301" y="2340"/>
                      <a:pt x="4403" y="2359"/>
                      <a:pt x="4499" y="2393"/>
                    </a:cubicBezTo>
                    <a:cubicBezTo>
                      <a:pt x="4924" y="2515"/>
                      <a:pt x="5228" y="2880"/>
                      <a:pt x="5289" y="3336"/>
                    </a:cubicBezTo>
                    <a:cubicBezTo>
                      <a:pt x="5289" y="3480"/>
                      <a:pt x="5212" y="3606"/>
                      <a:pt x="5044" y="3606"/>
                    </a:cubicBezTo>
                    <a:cubicBezTo>
                      <a:pt x="5000" y="3606"/>
                      <a:pt x="4950" y="3598"/>
                      <a:pt x="4894" y="3579"/>
                    </a:cubicBezTo>
                    <a:cubicBezTo>
                      <a:pt x="4681" y="3488"/>
                      <a:pt x="4529" y="3336"/>
                      <a:pt x="4438" y="3123"/>
                    </a:cubicBezTo>
                    <a:lnTo>
                      <a:pt x="4438" y="3123"/>
                    </a:lnTo>
                    <a:cubicBezTo>
                      <a:pt x="4468" y="4399"/>
                      <a:pt x="5289" y="5494"/>
                      <a:pt x="6444" y="5950"/>
                    </a:cubicBezTo>
                    <a:cubicBezTo>
                      <a:pt x="6821" y="6123"/>
                      <a:pt x="7171" y="6211"/>
                      <a:pt x="7470" y="6211"/>
                    </a:cubicBezTo>
                    <a:cubicBezTo>
                      <a:pt x="8061" y="6211"/>
                      <a:pt x="8450" y="5866"/>
                      <a:pt x="8450" y="5159"/>
                    </a:cubicBezTo>
                    <a:cubicBezTo>
                      <a:pt x="8450" y="3913"/>
                      <a:pt x="7417" y="1482"/>
                      <a:pt x="4559" y="326"/>
                    </a:cubicBezTo>
                    <a:cubicBezTo>
                      <a:pt x="3949" y="103"/>
                      <a:pt x="3394"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31"/>
            <p:cNvGrpSpPr/>
            <p:nvPr/>
          </p:nvGrpSpPr>
          <p:grpSpPr>
            <a:xfrm rot="311178">
              <a:off x="6586398" y="3009254"/>
              <a:ext cx="2082816" cy="1696732"/>
              <a:chOff x="2175850" y="577050"/>
              <a:chExt cx="1631500" cy="1329075"/>
            </a:xfrm>
          </p:grpSpPr>
          <p:sp>
            <p:nvSpPr>
              <p:cNvPr id="316" name="Google Shape;316;p31"/>
              <p:cNvSpPr/>
              <p:nvPr/>
            </p:nvSpPr>
            <p:spPr>
              <a:xfrm>
                <a:off x="2180400" y="745750"/>
                <a:ext cx="1626950" cy="272050"/>
              </a:xfrm>
              <a:custGeom>
                <a:rect b="b" l="l" r="r" t="t"/>
                <a:pathLst>
                  <a:path extrusionOk="0" h="10882" w="65078">
                    <a:moveTo>
                      <a:pt x="0" y="6140"/>
                    </a:moveTo>
                    <a:lnTo>
                      <a:pt x="6262" y="0"/>
                    </a:lnTo>
                    <a:lnTo>
                      <a:pt x="65078" y="152"/>
                    </a:lnTo>
                    <a:lnTo>
                      <a:pt x="59910" y="8602"/>
                    </a:lnTo>
                    <a:lnTo>
                      <a:pt x="52828" y="10882"/>
                    </a:ln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3571750" y="742700"/>
                <a:ext cx="234075" cy="1159625"/>
              </a:xfrm>
              <a:custGeom>
                <a:rect b="b" l="l" r="r" t="t"/>
                <a:pathLst>
                  <a:path extrusionOk="0" h="46385" w="9363">
                    <a:moveTo>
                      <a:pt x="2889" y="6840"/>
                    </a:moveTo>
                    <a:lnTo>
                      <a:pt x="9363" y="1"/>
                    </a:lnTo>
                    <a:lnTo>
                      <a:pt x="9059" y="38877"/>
                    </a:lnTo>
                    <a:lnTo>
                      <a:pt x="3405" y="46384"/>
                    </a:lnTo>
                    <a:lnTo>
                      <a:pt x="1" y="17174"/>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2175850" y="896950"/>
                <a:ext cx="1482575" cy="1009175"/>
              </a:xfrm>
              <a:custGeom>
                <a:rect b="b" l="l" r="r" t="t"/>
                <a:pathLst>
                  <a:path extrusionOk="0" h="40367" w="59303">
                    <a:moveTo>
                      <a:pt x="0" y="1"/>
                    </a:moveTo>
                    <a:lnTo>
                      <a:pt x="0" y="40366"/>
                    </a:lnTo>
                    <a:lnTo>
                      <a:pt x="59302" y="40366"/>
                    </a:lnTo>
                    <a:lnTo>
                      <a:pt x="5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p:nvPr/>
            </p:nvSpPr>
            <p:spPr>
              <a:xfrm>
                <a:off x="2777675" y="577050"/>
                <a:ext cx="406575" cy="236350"/>
              </a:xfrm>
              <a:custGeom>
                <a:rect b="b" l="l" r="r" t="t"/>
                <a:pathLst>
                  <a:path extrusionOk="0" h="9454" w="16263">
                    <a:moveTo>
                      <a:pt x="213" y="9453"/>
                    </a:moveTo>
                    <a:cubicBezTo>
                      <a:pt x="122" y="9058"/>
                      <a:pt x="92" y="8633"/>
                      <a:pt x="92" y="8207"/>
                    </a:cubicBezTo>
                    <a:cubicBezTo>
                      <a:pt x="0" y="3709"/>
                      <a:pt x="3618" y="0"/>
                      <a:pt x="8116" y="0"/>
                    </a:cubicBezTo>
                    <a:cubicBezTo>
                      <a:pt x="12645" y="0"/>
                      <a:pt x="16262" y="3709"/>
                      <a:pt x="16171" y="8207"/>
                    </a:cubicBezTo>
                    <a:cubicBezTo>
                      <a:pt x="16141" y="8633"/>
                      <a:pt x="16110" y="9058"/>
                      <a:pt x="16049" y="9453"/>
                    </a:cubicBezTo>
                    <a:lnTo>
                      <a:pt x="13071" y="9453"/>
                    </a:lnTo>
                    <a:cubicBezTo>
                      <a:pt x="13162" y="9058"/>
                      <a:pt x="13223" y="8633"/>
                      <a:pt x="13223" y="8207"/>
                    </a:cubicBezTo>
                    <a:cubicBezTo>
                      <a:pt x="13314" y="5320"/>
                      <a:pt x="11004" y="2949"/>
                      <a:pt x="8116" y="2949"/>
                    </a:cubicBezTo>
                    <a:cubicBezTo>
                      <a:pt x="5259" y="2949"/>
                      <a:pt x="2949" y="5320"/>
                      <a:pt x="3040" y="8207"/>
                    </a:cubicBezTo>
                    <a:cubicBezTo>
                      <a:pt x="3040" y="8633"/>
                      <a:pt x="3070" y="9058"/>
                      <a:pt x="3192" y="945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2248025" y="1093000"/>
                <a:ext cx="180875" cy="285750"/>
              </a:xfrm>
              <a:custGeom>
                <a:rect b="b" l="l" r="r" t="t"/>
                <a:pathLst>
                  <a:path extrusionOk="0" h="11430" w="7235">
                    <a:moveTo>
                      <a:pt x="3405" y="3101"/>
                    </a:moveTo>
                    <a:cubicBezTo>
                      <a:pt x="3934" y="4778"/>
                      <a:pt x="3952" y="5231"/>
                      <a:pt x="3952" y="5231"/>
                    </a:cubicBezTo>
                    <a:cubicBezTo>
                      <a:pt x="3952" y="5231"/>
                      <a:pt x="3952" y="5230"/>
                      <a:pt x="3952" y="5229"/>
                    </a:cubicBezTo>
                    <a:lnTo>
                      <a:pt x="3952" y="5229"/>
                    </a:lnTo>
                    <a:cubicBezTo>
                      <a:pt x="3952" y="5643"/>
                      <a:pt x="3777" y="5906"/>
                      <a:pt x="3586" y="5906"/>
                    </a:cubicBezTo>
                    <a:cubicBezTo>
                      <a:pt x="3566" y="5906"/>
                      <a:pt x="3546" y="5903"/>
                      <a:pt x="3527" y="5898"/>
                    </a:cubicBezTo>
                    <a:cubicBezTo>
                      <a:pt x="3192" y="5715"/>
                      <a:pt x="3040" y="5381"/>
                      <a:pt x="3071" y="5047"/>
                    </a:cubicBezTo>
                    <a:cubicBezTo>
                      <a:pt x="3071" y="4591"/>
                      <a:pt x="3283" y="4135"/>
                      <a:pt x="3405" y="3101"/>
                    </a:cubicBezTo>
                    <a:close/>
                    <a:moveTo>
                      <a:pt x="1612" y="1"/>
                    </a:moveTo>
                    <a:cubicBezTo>
                      <a:pt x="1460" y="3588"/>
                      <a:pt x="973" y="6445"/>
                      <a:pt x="1" y="8725"/>
                    </a:cubicBezTo>
                    <a:cubicBezTo>
                      <a:pt x="548" y="8998"/>
                      <a:pt x="1095" y="9241"/>
                      <a:pt x="1612" y="9484"/>
                    </a:cubicBezTo>
                    <a:cubicBezTo>
                      <a:pt x="2128" y="9728"/>
                      <a:pt x="2645" y="10001"/>
                      <a:pt x="3162" y="10275"/>
                    </a:cubicBezTo>
                    <a:cubicBezTo>
                      <a:pt x="3010" y="9819"/>
                      <a:pt x="2949" y="9302"/>
                      <a:pt x="2919" y="8816"/>
                    </a:cubicBezTo>
                    <a:cubicBezTo>
                      <a:pt x="2919" y="8093"/>
                      <a:pt x="3096" y="7524"/>
                      <a:pt x="3452" y="7524"/>
                    </a:cubicBezTo>
                    <a:cubicBezTo>
                      <a:pt x="3485" y="7524"/>
                      <a:pt x="3520" y="7529"/>
                      <a:pt x="3557" y="7539"/>
                    </a:cubicBezTo>
                    <a:cubicBezTo>
                      <a:pt x="3952" y="7661"/>
                      <a:pt x="4195" y="8512"/>
                      <a:pt x="4195" y="9363"/>
                    </a:cubicBezTo>
                    <a:cubicBezTo>
                      <a:pt x="4195" y="9819"/>
                      <a:pt x="4134" y="10275"/>
                      <a:pt x="3952" y="10700"/>
                    </a:cubicBezTo>
                    <a:cubicBezTo>
                      <a:pt x="4590" y="10791"/>
                      <a:pt x="5229" y="10913"/>
                      <a:pt x="5867" y="11035"/>
                    </a:cubicBezTo>
                    <a:cubicBezTo>
                      <a:pt x="6323" y="11156"/>
                      <a:pt x="6748" y="11278"/>
                      <a:pt x="7235" y="11430"/>
                    </a:cubicBezTo>
                    <a:cubicBezTo>
                      <a:pt x="6110" y="7752"/>
                      <a:pt x="5472" y="3952"/>
                      <a:pt x="5350" y="123"/>
                    </a:cubicBezTo>
                    <a:cubicBezTo>
                      <a:pt x="4965" y="204"/>
                      <a:pt x="4580" y="244"/>
                      <a:pt x="4195" y="244"/>
                    </a:cubicBezTo>
                    <a:cubicBezTo>
                      <a:pt x="4003" y="244"/>
                      <a:pt x="3810" y="234"/>
                      <a:pt x="3618" y="214"/>
                    </a:cubicBezTo>
                    <a:cubicBezTo>
                      <a:pt x="2949" y="214"/>
                      <a:pt x="2280" y="123"/>
                      <a:pt x="1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2428125" y="1074775"/>
                <a:ext cx="152000" cy="318500"/>
              </a:xfrm>
              <a:custGeom>
                <a:rect b="b" l="l" r="r" t="t"/>
                <a:pathLst>
                  <a:path extrusionOk="0" h="12740" w="6080">
                    <a:moveTo>
                      <a:pt x="3070" y="5776"/>
                    </a:moveTo>
                    <a:cubicBezTo>
                      <a:pt x="3618" y="5776"/>
                      <a:pt x="3678" y="6475"/>
                      <a:pt x="3678" y="7052"/>
                    </a:cubicBezTo>
                    <a:lnTo>
                      <a:pt x="3678" y="8329"/>
                    </a:lnTo>
                    <a:cubicBezTo>
                      <a:pt x="3678" y="8937"/>
                      <a:pt x="3587" y="10092"/>
                      <a:pt x="3010" y="10092"/>
                    </a:cubicBezTo>
                    <a:cubicBezTo>
                      <a:pt x="2523" y="10092"/>
                      <a:pt x="2493" y="8876"/>
                      <a:pt x="2493" y="8329"/>
                    </a:cubicBezTo>
                    <a:cubicBezTo>
                      <a:pt x="2493" y="7782"/>
                      <a:pt x="2554" y="5776"/>
                      <a:pt x="3070" y="5776"/>
                    </a:cubicBezTo>
                    <a:close/>
                    <a:moveTo>
                      <a:pt x="6079" y="12370"/>
                    </a:moveTo>
                    <a:cubicBezTo>
                      <a:pt x="6079" y="12371"/>
                      <a:pt x="6079" y="12371"/>
                      <a:pt x="6080" y="12371"/>
                    </a:cubicBezTo>
                    <a:cubicBezTo>
                      <a:pt x="6080" y="12371"/>
                      <a:pt x="6079" y="12371"/>
                      <a:pt x="6079" y="12370"/>
                    </a:cubicBezTo>
                    <a:close/>
                    <a:moveTo>
                      <a:pt x="3466" y="0"/>
                    </a:moveTo>
                    <a:lnTo>
                      <a:pt x="3466" y="0"/>
                    </a:lnTo>
                    <a:cubicBezTo>
                      <a:pt x="3648" y="669"/>
                      <a:pt x="3739" y="3344"/>
                      <a:pt x="3769" y="4864"/>
                    </a:cubicBezTo>
                    <a:cubicBezTo>
                      <a:pt x="3496" y="4165"/>
                      <a:pt x="3040" y="3374"/>
                      <a:pt x="2310" y="3374"/>
                    </a:cubicBezTo>
                    <a:cubicBezTo>
                      <a:pt x="2291" y="3373"/>
                      <a:pt x="2272" y="3373"/>
                      <a:pt x="2253" y="3373"/>
                    </a:cubicBezTo>
                    <a:cubicBezTo>
                      <a:pt x="1286" y="3373"/>
                      <a:pt x="0" y="4874"/>
                      <a:pt x="0" y="8420"/>
                    </a:cubicBezTo>
                    <a:cubicBezTo>
                      <a:pt x="0" y="12584"/>
                      <a:pt x="1551" y="12675"/>
                      <a:pt x="2098" y="12736"/>
                    </a:cubicBezTo>
                    <a:cubicBezTo>
                      <a:pt x="2124" y="12738"/>
                      <a:pt x="2151" y="12739"/>
                      <a:pt x="2177" y="12739"/>
                    </a:cubicBezTo>
                    <a:cubicBezTo>
                      <a:pt x="2959" y="12739"/>
                      <a:pt x="3566" y="11868"/>
                      <a:pt x="3830" y="10457"/>
                    </a:cubicBezTo>
                    <a:lnTo>
                      <a:pt x="3830" y="10457"/>
                    </a:lnTo>
                    <a:cubicBezTo>
                      <a:pt x="3769" y="11156"/>
                      <a:pt x="3678" y="11855"/>
                      <a:pt x="3557" y="12523"/>
                    </a:cubicBezTo>
                    <a:cubicBezTo>
                      <a:pt x="4013" y="12432"/>
                      <a:pt x="4499" y="12402"/>
                      <a:pt x="5016" y="12371"/>
                    </a:cubicBezTo>
                    <a:cubicBezTo>
                      <a:pt x="5320" y="12356"/>
                      <a:pt x="5586" y="12349"/>
                      <a:pt x="5776" y="12349"/>
                    </a:cubicBezTo>
                    <a:cubicBezTo>
                      <a:pt x="5960" y="12349"/>
                      <a:pt x="6073" y="12356"/>
                      <a:pt x="6079" y="12370"/>
                    </a:cubicBezTo>
                    <a:lnTo>
                      <a:pt x="6079" y="12370"/>
                    </a:lnTo>
                    <a:cubicBezTo>
                      <a:pt x="5806" y="11184"/>
                      <a:pt x="5684" y="9027"/>
                      <a:pt x="5684" y="6688"/>
                    </a:cubicBezTo>
                    <a:cubicBezTo>
                      <a:pt x="5654" y="4499"/>
                      <a:pt x="5776" y="2311"/>
                      <a:pt x="5988" y="122"/>
                    </a:cubicBezTo>
                    <a:lnTo>
                      <a:pt x="5988" y="122"/>
                    </a:lnTo>
                    <a:cubicBezTo>
                      <a:pt x="5684" y="213"/>
                      <a:pt x="5380" y="244"/>
                      <a:pt x="5077" y="244"/>
                    </a:cubicBezTo>
                    <a:cubicBezTo>
                      <a:pt x="4529" y="213"/>
                      <a:pt x="3982" y="152"/>
                      <a:pt x="34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2581625" y="1149250"/>
                <a:ext cx="152000" cy="229500"/>
              </a:xfrm>
              <a:custGeom>
                <a:rect b="b" l="l" r="r" t="t"/>
                <a:pathLst>
                  <a:path extrusionOk="0" h="9180" w="6080">
                    <a:moveTo>
                      <a:pt x="6079" y="0"/>
                    </a:moveTo>
                    <a:lnTo>
                      <a:pt x="6079" y="0"/>
                    </a:lnTo>
                    <a:cubicBezTo>
                      <a:pt x="5624" y="122"/>
                      <a:pt x="5198" y="183"/>
                      <a:pt x="4742" y="213"/>
                    </a:cubicBezTo>
                    <a:cubicBezTo>
                      <a:pt x="4514" y="243"/>
                      <a:pt x="4294" y="259"/>
                      <a:pt x="4077" y="259"/>
                    </a:cubicBezTo>
                    <a:cubicBezTo>
                      <a:pt x="3861" y="259"/>
                      <a:pt x="3648" y="243"/>
                      <a:pt x="3435" y="213"/>
                    </a:cubicBezTo>
                    <a:lnTo>
                      <a:pt x="3435" y="213"/>
                    </a:lnTo>
                    <a:cubicBezTo>
                      <a:pt x="3496" y="912"/>
                      <a:pt x="3526" y="1611"/>
                      <a:pt x="3526" y="2280"/>
                    </a:cubicBezTo>
                    <a:cubicBezTo>
                      <a:pt x="3526" y="3617"/>
                      <a:pt x="3405" y="4924"/>
                      <a:pt x="3162" y="6201"/>
                    </a:cubicBezTo>
                    <a:cubicBezTo>
                      <a:pt x="2858" y="4833"/>
                      <a:pt x="2706" y="3405"/>
                      <a:pt x="2706" y="2006"/>
                    </a:cubicBezTo>
                    <a:cubicBezTo>
                      <a:pt x="2706" y="1459"/>
                      <a:pt x="2736" y="851"/>
                      <a:pt x="2766" y="274"/>
                    </a:cubicBezTo>
                    <a:lnTo>
                      <a:pt x="2766" y="274"/>
                    </a:lnTo>
                    <a:cubicBezTo>
                      <a:pt x="2250" y="426"/>
                      <a:pt x="1703" y="547"/>
                      <a:pt x="1155" y="578"/>
                    </a:cubicBezTo>
                    <a:cubicBezTo>
                      <a:pt x="760" y="578"/>
                      <a:pt x="395" y="547"/>
                      <a:pt x="0" y="517"/>
                    </a:cubicBezTo>
                    <a:lnTo>
                      <a:pt x="0" y="517"/>
                    </a:lnTo>
                    <a:cubicBezTo>
                      <a:pt x="943" y="3709"/>
                      <a:pt x="1155" y="6596"/>
                      <a:pt x="1459" y="9180"/>
                    </a:cubicBezTo>
                    <a:cubicBezTo>
                      <a:pt x="1976" y="9028"/>
                      <a:pt x="2827" y="8845"/>
                      <a:pt x="3587" y="8693"/>
                    </a:cubicBezTo>
                    <a:cubicBezTo>
                      <a:pt x="4043" y="8602"/>
                      <a:pt x="4499" y="8511"/>
                      <a:pt x="4833" y="8481"/>
                    </a:cubicBezTo>
                    <a:cubicBezTo>
                      <a:pt x="5107" y="5927"/>
                      <a:pt x="5289" y="3040"/>
                      <a:pt x="60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2733600" y="1136925"/>
                <a:ext cx="130725" cy="213800"/>
              </a:xfrm>
              <a:custGeom>
                <a:rect b="b" l="l" r="r" t="t"/>
                <a:pathLst>
                  <a:path extrusionOk="0" h="8552" w="5229">
                    <a:moveTo>
                      <a:pt x="3366" y="1939"/>
                    </a:moveTo>
                    <a:cubicBezTo>
                      <a:pt x="3516" y="1939"/>
                      <a:pt x="3643" y="2071"/>
                      <a:pt x="3618" y="2226"/>
                    </a:cubicBezTo>
                    <a:cubicBezTo>
                      <a:pt x="3618" y="2834"/>
                      <a:pt x="2827" y="3381"/>
                      <a:pt x="2371" y="3472"/>
                    </a:cubicBezTo>
                    <a:cubicBezTo>
                      <a:pt x="2432" y="2895"/>
                      <a:pt x="2736" y="2013"/>
                      <a:pt x="3283" y="1952"/>
                    </a:cubicBezTo>
                    <a:cubicBezTo>
                      <a:pt x="3311" y="1943"/>
                      <a:pt x="3339" y="1939"/>
                      <a:pt x="3366" y="1939"/>
                    </a:cubicBezTo>
                    <a:close/>
                    <a:moveTo>
                      <a:pt x="3636" y="0"/>
                    </a:moveTo>
                    <a:cubicBezTo>
                      <a:pt x="3570" y="0"/>
                      <a:pt x="3503" y="2"/>
                      <a:pt x="3435" y="7"/>
                    </a:cubicBezTo>
                    <a:cubicBezTo>
                      <a:pt x="1611" y="159"/>
                      <a:pt x="0" y="2256"/>
                      <a:pt x="0" y="5387"/>
                    </a:cubicBezTo>
                    <a:cubicBezTo>
                      <a:pt x="0" y="7729"/>
                      <a:pt x="860" y="8551"/>
                      <a:pt x="1931" y="8551"/>
                    </a:cubicBezTo>
                    <a:cubicBezTo>
                      <a:pt x="2181" y="8551"/>
                      <a:pt x="2442" y="8507"/>
                      <a:pt x="2706" y="8426"/>
                    </a:cubicBezTo>
                    <a:cubicBezTo>
                      <a:pt x="4165" y="8001"/>
                      <a:pt x="5168" y="6664"/>
                      <a:pt x="5229" y="5144"/>
                    </a:cubicBezTo>
                    <a:cubicBezTo>
                      <a:pt x="5229" y="4688"/>
                      <a:pt x="5137" y="4232"/>
                      <a:pt x="4955" y="3806"/>
                    </a:cubicBezTo>
                    <a:cubicBezTo>
                      <a:pt x="4894" y="5022"/>
                      <a:pt x="3618" y="5448"/>
                      <a:pt x="3618" y="5448"/>
                    </a:cubicBezTo>
                    <a:cubicBezTo>
                      <a:pt x="3499" y="5501"/>
                      <a:pt x="3379" y="5525"/>
                      <a:pt x="3262" y="5525"/>
                    </a:cubicBezTo>
                    <a:cubicBezTo>
                      <a:pt x="2777" y="5525"/>
                      <a:pt x="2353" y="5105"/>
                      <a:pt x="2402" y="4566"/>
                    </a:cubicBezTo>
                    <a:cubicBezTo>
                      <a:pt x="4590" y="4050"/>
                      <a:pt x="5168" y="2712"/>
                      <a:pt x="5168" y="1436"/>
                    </a:cubicBezTo>
                    <a:cubicBezTo>
                      <a:pt x="5168" y="366"/>
                      <a:pt x="4464"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2875700" y="1116475"/>
                <a:ext cx="152775" cy="199200"/>
              </a:xfrm>
              <a:custGeom>
                <a:rect b="b" l="l" r="r" t="t"/>
                <a:pathLst>
                  <a:path extrusionOk="0" h="7968" w="6111">
                    <a:moveTo>
                      <a:pt x="4336" y="0"/>
                    </a:moveTo>
                    <a:cubicBezTo>
                      <a:pt x="4290" y="0"/>
                      <a:pt x="4243" y="2"/>
                      <a:pt x="4195" y="4"/>
                    </a:cubicBezTo>
                    <a:cubicBezTo>
                      <a:pt x="3496" y="126"/>
                      <a:pt x="2888" y="551"/>
                      <a:pt x="2493" y="1129"/>
                    </a:cubicBezTo>
                    <a:cubicBezTo>
                      <a:pt x="2523" y="825"/>
                      <a:pt x="2584" y="551"/>
                      <a:pt x="2615" y="308"/>
                    </a:cubicBezTo>
                    <a:lnTo>
                      <a:pt x="2615" y="308"/>
                    </a:lnTo>
                    <a:cubicBezTo>
                      <a:pt x="2311" y="399"/>
                      <a:pt x="2007" y="460"/>
                      <a:pt x="1703" y="491"/>
                    </a:cubicBezTo>
                    <a:cubicBezTo>
                      <a:pt x="1404" y="508"/>
                      <a:pt x="1096" y="526"/>
                      <a:pt x="783" y="526"/>
                    </a:cubicBezTo>
                    <a:cubicBezTo>
                      <a:pt x="554" y="526"/>
                      <a:pt x="323" y="516"/>
                      <a:pt x="92" y="491"/>
                    </a:cubicBezTo>
                    <a:lnTo>
                      <a:pt x="92" y="491"/>
                    </a:lnTo>
                    <a:cubicBezTo>
                      <a:pt x="244" y="1524"/>
                      <a:pt x="304" y="2527"/>
                      <a:pt x="274" y="3530"/>
                    </a:cubicBezTo>
                    <a:cubicBezTo>
                      <a:pt x="304" y="5020"/>
                      <a:pt x="213" y="6509"/>
                      <a:pt x="0" y="7968"/>
                    </a:cubicBezTo>
                    <a:cubicBezTo>
                      <a:pt x="639" y="7664"/>
                      <a:pt x="1277" y="7421"/>
                      <a:pt x="1946" y="7208"/>
                    </a:cubicBezTo>
                    <a:cubicBezTo>
                      <a:pt x="2493" y="7026"/>
                      <a:pt x="2827" y="6965"/>
                      <a:pt x="2827" y="6965"/>
                    </a:cubicBezTo>
                    <a:cubicBezTo>
                      <a:pt x="2493" y="5779"/>
                      <a:pt x="2341" y="4564"/>
                      <a:pt x="2371" y="3348"/>
                    </a:cubicBezTo>
                    <a:cubicBezTo>
                      <a:pt x="2371" y="2618"/>
                      <a:pt x="2797" y="1889"/>
                      <a:pt x="3253" y="1828"/>
                    </a:cubicBezTo>
                    <a:cubicBezTo>
                      <a:pt x="3270" y="1824"/>
                      <a:pt x="3286" y="1823"/>
                      <a:pt x="3302" y="1823"/>
                    </a:cubicBezTo>
                    <a:cubicBezTo>
                      <a:pt x="3678" y="1823"/>
                      <a:pt x="3678" y="2844"/>
                      <a:pt x="3678" y="3165"/>
                    </a:cubicBezTo>
                    <a:cubicBezTo>
                      <a:pt x="3709" y="4472"/>
                      <a:pt x="3526" y="5810"/>
                      <a:pt x="3162" y="7086"/>
                    </a:cubicBezTo>
                    <a:cubicBezTo>
                      <a:pt x="3861" y="6782"/>
                      <a:pt x="4560" y="6509"/>
                      <a:pt x="5259" y="6296"/>
                    </a:cubicBezTo>
                    <a:cubicBezTo>
                      <a:pt x="5533" y="6205"/>
                      <a:pt x="5836" y="6144"/>
                      <a:pt x="6110" y="6083"/>
                    </a:cubicBezTo>
                    <a:cubicBezTo>
                      <a:pt x="5836" y="5171"/>
                      <a:pt x="5836" y="3652"/>
                      <a:pt x="5836" y="2405"/>
                    </a:cubicBezTo>
                    <a:cubicBezTo>
                      <a:pt x="5836" y="660"/>
                      <a:pt x="5363" y="0"/>
                      <a:pt x="4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3031475" y="1083900"/>
                <a:ext cx="123125" cy="175550"/>
              </a:xfrm>
              <a:custGeom>
                <a:rect b="b" l="l" r="r" t="t"/>
                <a:pathLst>
                  <a:path extrusionOk="0" h="7022" w="4925">
                    <a:moveTo>
                      <a:pt x="1277" y="0"/>
                    </a:moveTo>
                    <a:lnTo>
                      <a:pt x="1277" y="0"/>
                    </a:lnTo>
                    <a:cubicBezTo>
                      <a:pt x="1368" y="395"/>
                      <a:pt x="1429" y="791"/>
                      <a:pt x="1460" y="1216"/>
                    </a:cubicBezTo>
                    <a:cubicBezTo>
                      <a:pt x="1338" y="1224"/>
                      <a:pt x="1216" y="1227"/>
                      <a:pt x="1095" y="1227"/>
                    </a:cubicBezTo>
                    <a:cubicBezTo>
                      <a:pt x="730" y="1227"/>
                      <a:pt x="365" y="1193"/>
                      <a:pt x="1" y="1125"/>
                    </a:cubicBezTo>
                    <a:lnTo>
                      <a:pt x="1" y="1125"/>
                    </a:lnTo>
                    <a:cubicBezTo>
                      <a:pt x="61" y="1429"/>
                      <a:pt x="92" y="1763"/>
                      <a:pt x="92" y="2067"/>
                    </a:cubicBezTo>
                    <a:cubicBezTo>
                      <a:pt x="92" y="2280"/>
                      <a:pt x="61" y="2493"/>
                      <a:pt x="31" y="2705"/>
                    </a:cubicBezTo>
                    <a:cubicBezTo>
                      <a:pt x="517" y="2523"/>
                      <a:pt x="1034" y="2371"/>
                      <a:pt x="1551" y="2280"/>
                    </a:cubicBezTo>
                    <a:lnTo>
                      <a:pt x="1551" y="2857"/>
                    </a:lnTo>
                    <a:cubicBezTo>
                      <a:pt x="1520" y="4256"/>
                      <a:pt x="1399" y="5654"/>
                      <a:pt x="1156" y="7022"/>
                    </a:cubicBezTo>
                    <a:cubicBezTo>
                      <a:pt x="1794" y="6778"/>
                      <a:pt x="2463" y="6535"/>
                      <a:pt x="3131" y="6383"/>
                    </a:cubicBezTo>
                    <a:cubicBezTo>
                      <a:pt x="3405" y="6323"/>
                      <a:pt x="3709" y="6262"/>
                      <a:pt x="4013" y="6231"/>
                    </a:cubicBezTo>
                    <a:cubicBezTo>
                      <a:pt x="3648" y="5259"/>
                      <a:pt x="3557" y="3648"/>
                      <a:pt x="3557" y="2401"/>
                    </a:cubicBezTo>
                    <a:lnTo>
                      <a:pt x="3557" y="2006"/>
                    </a:lnTo>
                    <a:cubicBezTo>
                      <a:pt x="3724" y="1995"/>
                      <a:pt x="3891" y="1988"/>
                      <a:pt x="4058" y="1988"/>
                    </a:cubicBezTo>
                    <a:cubicBezTo>
                      <a:pt x="4347" y="1988"/>
                      <a:pt x="4636" y="2009"/>
                      <a:pt x="4925" y="2067"/>
                    </a:cubicBezTo>
                    <a:cubicBezTo>
                      <a:pt x="4864" y="1854"/>
                      <a:pt x="4834" y="1611"/>
                      <a:pt x="4834" y="1398"/>
                    </a:cubicBezTo>
                    <a:cubicBezTo>
                      <a:pt x="4834" y="1186"/>
                      <a:pt x="4864" y="942"/>
                      <a:pt x="4894" y="760"/>
                    </a:cubicBezTo>
                    <a:lnTo>
                      <a:pt x="4894" y="760"/>
                    </a:lnTo>
                    <a:cubicBezTo>
                      <a:pt x="4469" y="882"/>
                      <a:pt x="4043" y="973"/>
                      <a:pt x="3587" y="1034"/>
                    </a:cubicBezTo>
                    <a:cubicBezTo>
                      <a:pt x="3618" y="669"/>
                      <a:pt x="3678" y="335"/>
                      <a:pt x="3800" y="0"/>
                    </a:cubicBezTo>
                    <a:lnTo>
                      <a:pt x="3800" y="0"/>
                    </a:lnTo>
                    <a:cubicBezTo>
                      <a:pt x="3800" y="0"/>
                      <a:pt x="3435" y="31"/>
                      <a:pt x="2888" y="31"/>
                    </a:cubicBezTo>
                    <a:cubicBezTo>
                      <a:pt x="2728" y="40"/>
                      <a:pt x="2568" y="43"/>
                      <a:pt x="2408" y="43"/>
                    </a:cubicBezTo>
                    <a:cubicBezTo>
                      <a:pt x="2023" y="43"/>
                      <a:pt x="1643" y="22"/>
                      <a:pt x="1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3157625" y="1101375"/>
                <a:ext cx="136800" cy="129200"/>
              </a:xfrm>
              <a:custGeom>
                <a:rect b="b" l="l" r="r" t="t"/>
                <a:pathLst>
                  <a:path extrusionOk="0" h="5168" w="5472">
                    <a:moveTo>
                      <a:pt x="5472" y="0"/>
                    </a:moveTo>
                    <a:cubicBezTo>
                      <a:pt x="5471" y="0"/>
                      <a:pt x="5107" y="61"/>
                      <a:pt x="4560" y="61"/>
                    </a:cubicBezTo>
                    <a:cubicBezTo>
                      <a:pt x="4134" y="61"/>
                      <a:pt x="3587" y="61"/>
                      <a:pt x="2949" y="31"/>
                    </a:cubicBezTo>
                    <a:lnTo>
                      <a:pt x="2949" y="31"/>
                    </a:lnTo>
                    <a:cubicBezTo>
                      <a:pt x="3283" y="304"/>
                      <a:pt x="3283" y="2006"/>
                      <a:pt x="3283" y="2067"/>
                    </a:cubicBezTo>
                    <a:cubicBezTo>
                      <a:pt x="3283" y="2493"/>
                      <a:pt x="3283" y="3009"/>
                      <a:pt x="2797" y="3070"/>
                    </a:cubicBezTo>
                    <a:cubicBezTo>
                      <a:pt x="2787" y="3071"/>
                      <a:pt x="2777" y="3071"/>
                      <a:pt x="2768" y="3071"/>
                    </a:cubicBezTo>
                    <a:cubicBezTo>
                      <a:pt x="2427" y="3071"/>
                      <a:pt x="2341" y="2542"/>
                      <a:pt x="2341" y="2128"/>
                    </a:cubicBezTo>
                    <a:cubicBezTo>
                      <a:pt x="2310" y="1490"/>
                      <a:pt x="2432" y="821"/>
                      <a:pt x="2675" y="213"/>
                    </a:cubicBezTo>
                    <a:lnTo>
                      <a:pt x="2675" y="213"/>
                    </a:lnTo>
                    <a:cubicBezTo>
                      <a:pt x="2675" y="213"/>
                      <a:pt x="2280" y="274"/>
                      <a:pt x="1642" y="304"/>
                    </a:cubicBezTo>
                    <a:cubicBezTo>
                      <a:pt x="1255" y="326"/>
                      <a:pt x="868" y="347"/>
                      <a:pt x="481" y="347"/>
                    </a:cubicBezTo>
                    <a:cubicBezTo>
                      <a:pt x="321" y="347"/>
                      <a:pt x="161" y="344"/>
                      <a:pt x="0" y="335"/>
                    </a:cubicBezTo>
                    <a:lnTo>
                      <a:pt x="0" y="335"/>
                    </a:lnTo>
                    <a:cubicBezTo>
                      <a:pt x="304" y="547"/>
                      <a:pt x="335" y="1581"/>
                      <a:pt x="335" y="2280"/>
                    </a:cubicBezTo>
                    <a:cubicBezTo>
                      <a:pt x="365" y="2523"/>
                      <a:pt x="335" y="2766"/>
                      <a:pt x="335" y="3009"/>
                    </a:cubicBezTo>
                    <a:cubicBezTo>
                      <a:pt x="335" y="4038"/>
                      <a:pt x="767" y="5168"/>
                      <a:pt x="2282" y="5168"/>
                    </a:cubicBezTo>
                    <a:cubicBezTo>
                      <a:pt x="2423" y="5168"/>
                      <a:pt x="2575" y="5158"/>
                      <a:pt x="2736" y="5137"/>
                    </a:cubicBezTo>
                    <a:cubicBezTo>
                      <a:pt x="4924" y="4864"/>
                      <a:pt x="5228" y="3070"/>
                      <a:pt x="5228" y="2280"/>
                    </a:cubicBezTo>
                    <a:lnTo>
                      <a:pt x="5228" y="1885"/>
                    </a:lnTo>
                    <a:cubicBezTo>
                      <a:pt x="5198" y="1247"/>
                      <a:pt x="5289" y="608"/>
                      <a:pt x="54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3304275" y="1098325"/>
                <a:ext cx="142125" cy="123125"/>
              </a:xfrm>
              <a:custGeom>
                <a:rect b="b" l="l" r="r" t="t"/>
                <a:pathLst>
                  <a:path extrusionOk="0" h="4925" w="5685">
                    <a:moveTo>
                      <a:pt x="122" y="1"/>
                    </a:moveTo>
                    <a:cubicBezTo>
                      <a:pt x="274" y="578"/>
                      <a:pt x="335" y="1125"/>
                      <a:pt x="305" y="1703"/>
                    </a:cubicBezTo>
                    <a:cubicBezTo>
                      <a:pt x="305" y="2767"/>
                      <a:pt x="213" y="3831"/>
                      <a:pt x="1" y="4864"/>
                    </a:cubicBezTo>
                    <a:cubicBezTo>
                      <a:pt x="405" y="4806"/>
                      <a:pt x="810" y="4785"/>
                      <a:pt x="1215" y="4785"/>
                    </a:cubicBezTo>
                    <a:cubicBezTo>
                      <a:pt x="1448" y="4785"/>
                      <a:pt x="1682" y="4792"/>
                      <a:pt x="1916" y="4803"/>
                    </a:cubicBezTo>
                    <a:cubicBezTo>
                      <a:pt x="2189" y="4834"/>
                      <a:pt x="2463" y="4864"/>
                      <a:pt x="2736" y="4925"/>
                    </a:cubicBezTo>
                    <a:cubicBezTo>
                      <a:pt x="2432" y="3922"/>
                      <a:pt x="2280" y="2919"/>
                      <a:pt x="2280" y="1916"/>
                    </a:cubicBezTo>
                    <a:cubicBezTo>
                      <a:pt x="2426" y="1392"/>
                      <a:pt x="2711" y="1063"/>
                      <a:pt x="3162" y="1063"/>
                    </a:cubicBezTo>
                    <a:cubicBezTo>
                      <a:pt x="3182" y="1063"/>
                      <a:pt x="3202" y="1063"/>
                      <a:pt x="3223" y="1065"/>
                    </a:cubicBezTo>
                    <a:cubicBezTo>
                      <a:pt x="3679" y="1095"/>
                      <a:pt x="3800" y="1308"/>
                      <a:pt x="3800" y="1429"/>
                    </a:cubicBezTo>
                    <a:cubicBezTo>
                      <a:pt x="3800" y="1551"/>
                      <a:pt x="3648" y="1612"/>
                      <a:pt x="3344" y="1612"/>
                    </a:cubicBezTo>
                    <a:cubicBezTo>
                      <a:pt x="3192" y="1581"/>
                      <a:pt x="3040" y="1490"/>
                      <a:pt x="2979" y="1338"/>
                    </a:cubicBezTo>
                    <a:cubicBezTo>
                      <a:pt x="2797" y="1490"/>
                      <a:pt x="2706" y="1673"/>
                      <a:pt x="2706" y="1885"/>
                    </a:cubicBezTo>
                    <a:cubicBezTo>
                      <a:pt x="2706" y="2280"/>
                      <a:pt x="3101" y="2828"/>
                      <a:pt x="4013" y="2949"/>
                    </a:cubicBezTo>
                    <a:cubicBezTo>
                      <a:pt x="4120" y="2964"/>
                      <a:pt x="4222" y="2972"/>
                      <a:pt x="4319" y="2972"/>
                    </a:cubicBezTo>
                    <a:cubicBezTo>
                      <a:pt x="5193" y="2972"/>
                      <a:pt x="5685" y="2386"/>
                      <a:pt x="5685" y="1703"/>
                    </a:cubicBezTo>
                    <a:cubicBezTo>
                      <a:pt x="5685" y="913"/>
                      <a:pt x="5168" y="183"/>
                      <a:pt x="3770" y="122"/>
                    </a:cubicBezTo>
                    <a:cubicBezTo>
                      <a:pt x="3721" y="119"/>
                      <a:pt x="3672" y="118"/>
                      <a:pt x="3623" y="118"/>
                    </a:cubicBezTo>
                    <a:cubicBezTo>
                      <a:pt x="3192" y="118"/>
                      <a:pt x="2788" y="238"/>
                      <a:pt x="2432" y="457"/>
                    </a:cubicBezTo>
                    <a:cubicBezTo>
                      <a:pt x="2432" y="335"/>
                      <a:pt x="2493" y="214"/>
                      <a:pt x="2524" y="92"/>
                    </a:cubicBezTo>
                    <a:lnTo>
                      <a:pt x="1672" y="92"/>
                    </a:lnTo>
                    <a:cubicBezTo>
                      <a:pt x="1277" y="92"/>
                      <a:pt x="761" y="62"/>
                      <a:pt x="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3451700" y="1115625"/>
                <a:ext cx="130725" cy="163200"/>
              </a:xfrm>
              <a:custGeom>
                <a:rect b="b" l="l" r="r" t="t"/>
                <a:pathLst>
                  <a:path extrusionOk="0" h="6528" w="5229">
                    <a:moveTo>
                      <a:pt x="3132" y="1330"/>
                    </a:moveTo>
                    <a:cubicBezTo>
                      <a:pt x="3182" y="1330"/>
                      <a:pt x="3233" y="1335"/>
                      <a:pt x="3283" y="1345"/>
                    </a:cubicBezTo>
                    <a:cubicBezTo>
                      <a:pt x="3466" y="1376"/>
                      <a:pt x="3587" y="1497"/>
                      <a:pt x="3618" y="1680"/>
                    </a:cubicBezTo>
                    <a:cubicBezTo>
                      <a:pt x="3618" y="2017"/>
                      <a:pt x="3237" y="2135"/>
                      <a:pt x="2852" y="2135"/>
                    </a:cubicBezTo>
                    <a:cubicBezTo>
                      <a:pt x="2682" y="2135"/>
                      <a:pt x="2511" y="2112"/>
                      <a:pt x="2371" y="2075"/>
                    </a:cubicBezTo>
                    <a:cubicBezTo>
                      <a:pt x="2371" y="1642"/>
                      <a:pt x="2732" y="1330"/>
                      <a:pt x="3132" y="1330"/>
                    </a:cubicBezTo>
                    <a:close/>
                    <a:moveTo>
                      <a:pt x="2833" y="0"/>
                    </a:moveTo>
                    <a:cubicBezTo>
                      <a:pt x="1279" y="0"/>
                      <a:pt x="0" y="726"/>
                      <a:pt x="0" y="2470"/>
                    </a:cubicBezTo>
                    <a:cubicBezTo>
                      <a:pt x="0" y="4354"/>
                      <a:pt x="1277" y="5570"/>
                      <a:pt x="2736" y="6209"/>
                    </a:cubicBezTo>
                    <a:cubicBezTo>
                      <a:pt x="3207" y="6419"/>
                      <a:pt x="3639" y="6527"/>
                      <a:pt x="4006" y="6527"/>
                    </a:cubicBezTo>
                    <a:cubicBezTo>
                      <a:pt x="4751" y="6527"/>
                      <a:pt x="5228" y="6082"/>
                      <a:pt x="5228" y="5145"/>
                    </a:cubicBezTo>
                    <a:cubicBezTo>
                      <a:pt x="5228" y="4658"/>
                      <a:pt x="5137" y="4202"/>
                      <a:pt x="4955" y="3747"/>
                    </a:cubicBezTo>
                    <a:cubicBezTo>
                      <a:pt x="4939" y="4279"/>
                      <a:pt x="4593" y="4408"/>
                      <a:pt x="4257" y="4408"/>
                    </a:cubicBezTo>
                    <a:cubicBezTo>
                      <a:pt x="3940" y="4408"/>
                      <a:pt x="3632" y="4294"/>
                      <a:pt x="3618" y="4294"/>
                    </a:cubicBezTo>
                    <a:cubicBezTo>
                      <a:pt x="3618" y="4263"/>
                      <a:pt x="2493" y="3868"/>
                      <a:pt x="2402" y="2895"/>
                    </a:cubicBezTo>
                    <a:lnTo>
                      <a:pt x="2402" y="2895"/>
                    </a:lnTo>
                    <a:cubicBezTo>
                      <a:pt x="3023" y="3111"/>
                      <a:pt x="3517" y="3207"/>
                      <a:pt x="3906" y="3207"/>
                    </a:cubicBezTo>
                    <a:cubicBezTo>
                      <a:pt x="4886" y="3207"/>
                      <a:pt x="5198" y="2598"/>
                      <a:pt x="5198" y="1771"/>
                    </a:cubicBezTo>
                    <a:cubicBezTo>
                      <a:pt x="5198" y="707"/>
                      <a:pt x="4377" y="190"/>
                      <a:pt x="3466" y="38"/>
                    </a:cubicBezTo>
                    <a:cubicBezTo>
                      <a:pt x="3252" y="13"/>
                      <a:pt x="3040" y="0"/>
                      <a:pt x="28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2232825" y="1414450"/>
                <a:ext cx="251550" cy="272050"/>
              </a:xfrm>
              <a:custGeom>
                <a:rect b="b" l="l" r="r" t="t"/>
                <a:pathLst>
                  <a:path extrusionOk="0" h="10882" w="10062">
                    <a:moveTo>
                      <a:pt x="4773" y="4225"/>
                    </a:moveTo>
                    <a:cubicBezTo>
                      <a:pt x="5502" y="6049"/>
                      <a:pt x="5502" y="6353"/>
                      <a:pt x="5502" y="6383"/>
                    </a:cubicBezTo>
                    <a:cubicBezTo>
                      <a:pt x="5529" y="6673"/>
                      <a:pt x="5303" y="6918"/>
                      <a:pt x="5025" y="6918"/>
                    </a:cubicBezTo>
                    <a:cubicBezTo>
                      <a:pt x="4982" y="6918"/>
                      <a:pt x="4939" y="6912"/>
                      <a:pt x="4894" y="6900"/>
                    </a:cubicBezTo>
                    <a:cubicBezTo>
                      <a:pt x="4530" y="6779"/>
                      <a:pt x="4256" y="6414"/>
                      <a:pt x="4287" y="6019"/>
                    </a:cubicBezTo>
                    <a:cubicBezTo>
                      <a:pt x="4287" y="5563"/>
                      <a:pt x="4590" y="5168"/>
                      <a:pt x="4773" y="4225"/>
                    </a:cubicBezTo>
                    <a:close/>
                    <a:moveTo>
                      <a:pt x="2220" y="0"/>
                    </a:moveTo>
                    <a:cubicBezTo>
                      <a:pt x="2007" y="4164"/>
                      <a:pt x="1369" y="6809"/>
                      <a:pt x="1" y="10517"/>
                    </a:cubicBezTo>
                    <a:cubicBezTo>
                      <a:pt x="303" y="10505"/>
                      <a:pt x="610" y="10497"/>
                      <a:pt x="919" y="10497"/>
                    </a:cubicBezTo>
                    <a:cubicBezTo>
                      <a:pt x="1355" y="10497"/>
                      <a:pt x="1792" y="10512"/>
                      <a:pt x="2220" y="10548"/>
                    </a:cubicBezTo>
                    <a:cubicBezTo>
                      <a:pt x="2919" y="10578"/>
                      <a:pt x="3648" y="10669"/>
                      <a:pt x="4408" y="10760"/>
                    </a:cubicBezTo>
                    <a:cubicBezTo>
                      <a:pt x="4347" y="10487"/>
                      <a:pt x="4043" y="10244"/>
                      <a:pt x="4043" y="9545"/>
                    </a:cubicBezTo>
                    <a:cubicBezTo>
                      <a:pt x="4043" y="8906"/>
                      <a:pt x="4221" y="8343"/>
                      <a:pt x="4761" y="8343"/>
                    </a:cubicBezTo>
                    <a:cubicBezTo>
                      <a:pt x="4812" y="8343"/>
                      <a:pt x="4867" y="8349"/>
                      <a:pt x="4925" y="8359"/>
                    </a:cubicBezTo>
                    <a:cubicBezTo>
                      <a:pt x="5502" y="8481"/>
                      <a:pt x="5837" y="9180"/>
                      <a:pt x="5837" y="9848"/>
                    </a:cubicBezTo>
                    <a:cubicBezTo>
                      <a:pt x="5837" y="10213"/>
                      <a:pt x="5715" y="10578"/>
                      <a:pt x="5502" y="10882"/>
                    </a:cubicBezTo>
                    <a:cubicBezTo>
                      <a:pt x="6384" y="10791"/>
                      <a:pt x="7265" y="10791"/>
                      <a:pt x="8147" y="10791"/>
                    </a:cubicBezTo>
                    <a:cubicBezTo>
                      <a:pt x="8785" y="10821"/>
                      <a:pt x="9393" y="10852"/>
                      <a:pt x="10062" y="10882"/>
                    </a:cubicBezTo>
                    <a:cubicBezTo>
                      <a:pt x="8694" y="9149"/>
                      <a:pt x="7569" y="6049"/>
                      <a:pt x="7417" y="1824"/>
                    </a:cubicBezTo>
                    <a:cubicBezTo>
                      <a:pt x="6597" y="1794"/>
                      <a:pt x="5776" y="1642"/>
                      <a:pt x="5016" y="1368"/>
                    </a:cubicBezTo>
                    <a:cubicBezTo>
                      <a:pt x="4043" y="1034"/>
                      <a:pt x="3101" y="578"/>
                      <a:pt x="2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2469150" y="1423575"/>
                <a:ext cx="303225" cy="263700"/>
              </a:xfrm>
              <a:custGeom>
                <a:rect b="b" l="l" r="r" t="t"/>
                <a:pathLst>
                  <a:path extrusionOk="0" h="10548" w="12129">
                    <a:moveTo>
                      <a:pt x="12129" y="0"/>
                    </a:moveTo>
                    <a:lnTo>
                      <a:pt x="12129" y="0"/>
                    </a:lnTo>
                    <a:cubicBezTo>
                      <a:pt x="11217" y="486"/>
                      <a:pt x="10275" y="882"/>
                      <a:pt x="9271" y="1125"/>
                    </a:cubicBezTo>
                    <a:cubicBezTo>
                      <a:pt x="8737" y="1277"/>
                      <a:pt x="8159" y="1345"/>
                      <a:pt x="7593" y="1345"/>
                    </a:cubicBezTo>
                    <a:cubicBezTo>
                      <a:pt x="7483" y="1345"/>
                      <a:pt x="7374" y="1342"/>
                      <a:pt x="7265" y="1337"/>
                    </a:cubicBezTo>
                    <a:lnTo>
                      <a:pt x="7265" y="1337"/>
                    </a:lnTo>
                    <a:cubicBezTo>
                      <a:pt x="7600" y="2766"/>
                      <a:pt x="7782" y="4195"/>
                      <a:pt x="7782" y="5654"/>
                    </a:cubicBezTo>
                    <a:lnTo>
                      <a:pt x="7782" y="6262"/>
                    </a:lnTo>
                    <a:cubicBezTo>
                      <a:pt x="7053" y="5228"/>
                      <a:pt x="6445" y="4073"/>
                      <a:pt x="6019" y="2888"/>
                    </a:cubicBezTo>
                    <a:cubicBezTo>
                      <a:pt x="5594" y="4134"/>
                      <a:pt x="5016" y="5350"/>
                      <a:pt x="4378" y="6535"/>
                    </a:cubicBezTo>
                    <a:cubicBezTo>
                      <a:pt x="4378" y="4863"/>
                      <a:pt x="4560" y="3192"/>
                      <a:pt x="4864" y="1581"/>
                    </a:cubicBezTo>
                    <a:lnTo>
                      <a:pt x="4864" y="1581"/>
                    </a:lnTo>
                    <a:cubicBezTo>
                      <a:pt x="3952" y="1885"/>
                      <a:pt x="3010" y="2037"/>
                      <a:pt x="2068" y="2067"/>
                    </a:cubicBezTo>
                    <a:cubicBezTo>
                      <a:pt x="1369" y="2067"/>
                      <a:pt x="669" y="1976"/>
                      <a:pt x="1" y="1763"/>
                    </a:cubicBezTo>
                    <a:lnTo>
                      <a:pt x="1" y="1763"/>
                    </a:lnTo>
                    <a:cubicBezTo>
                      <a:pt x="882" y="3799"/>
                      <a:pt x="1399" y="7599"/>
                      <a:pt x="1399" y="9514"/>
                    </a:cubicBezTo>
                    <a:cubicBezTo>
                      <a:pt x="1399" y="9848"/>
                      <a:pt x="1369" y="10152"/>
                      <a:pt x="1338" y="10487"/>
                    </a:cubicBezTo>
                    <a:cubicBezTo>
                      <a:pt x="1338" y="10487"/>
                      <a:pt x="1764" y="10426"/>
                      <a:pt x="2615" y="10426"/>
                    </a:cubicBezTo>
                    <a:cubicBezTo>
                      <a:pt x="3223" y="10426"/>
                      <a:pt x="4104" y="10456"/>
                      <a:pt x="5168" y="10547"/>
                    </a:cubicBezTo>
                    <a:cubicBezTo>
                      <a:pt x="5168" y="9453"/>
                      <a:pt x="5411" y="8389"/>
                      <a:pt x="5898" y="7447"/>
                    </a:cubicBezTo>
                    <a:cubicBezTo>
                      <a:pt x="6566" y="8268"/>
                      <a:pt x="6840" y="9423"/>
                      <a:pt x="7113" y="10426"/>
                    </a:cubicBezTo>
                    <a:cubicBezTo>
                      <a:pt x="7509" y="10365"/>
                      <a:pt x="7934" y="10335"/>
                      <a:pt x="8360" y="10335"/>
                    </a:cubicBezTo>
                    <a:cubicBezTo>
                      <a:pt x="9211" y="10335"/>
                      <a:pt x="10092" y="10335"/>
                      <a:pt x="10943" y="10426"/>
                    </a:cubicBezTo>
                    <a:cubicBezTo>
                      <a:pt x="10882" y="9909"/>
                      <a:pt x="10852" y="9392"/>
                      <a:pt x="10852" y="8876"/>
                    </a:cubicBezTo>
                    <a:cubicBezTo>
                      <a:pt x="10852" y="6262"/>
                      <a:pt x="11399" y="1733"/>
                      <a:pt x="12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2761725" y="1370375"/>
                <a:ext cx="251550" cy="311575"/>
              </a:xfrm>
              <a:custGeom>
                <a:rect b="b" l="l" r="r" t="t"/>
                <a:pathLst>
                  <a:path extrusionOk="0" h="12463" w="10062">
                    <a:moveTo>
                      <a:pt x="4742" y="4134"/>
                    </a:moveTo>
                    <a:cubicBezTo>
                      <a:pt x="5502" y="5654"/>
                      <a:pt x="5502" y="6110"/>
                      <a:pt x="5502" y="6110"/>
                    </a:cubicBezTo>
                    <a:cubicBezTo>
                      <a:pt x="5532" y="6535"/>
                      <a:pt x="5289" y="6931"/>
                      <a:pt x="4894" y="7113"/>
                    </a:cubicBezTo>
                    <a:cubicBezTo>
                      <a:pt x="4847" y="7126"/>
                      <a:pt x="4801" y="7132"/>
                      <a:pt x="4757" y="7132"/>
                    </a:cubicBezTo>
                    <a:cubicBezTo>
                      <a:pt x="4481" y="7132"/>
                      <a:pt x="4256" y="6893"/>
                      <a:pt x="4256" y="6475"/>
                    </a:cubicBezTo>
                    <a:cubicBezTo>
                      <a:pt x="4256" y="5958"/>
                      <a:pt x="4590" y="5289"/>
                      <a:pt x="4742" y="4134"/>
                    </a:cubicBezTo>
                    <a:close/>
                    <a:moveTo>
                      <a:pt x="7417" y="0"/>
                    </a:moveTo>
                    <a:cubicBezTo>
                      <a:pt x="6626" y="396"/>
                      <a:pt x="5836" y="730"/>
                      <a:pt x="5046" y="973"/>
                    </a:cubicBezTo>
                    <a:cubicBezTo>
                      <a:pt x="4104" y="1307"/>
                      <a:pt x="3161" y="1551"/>
                      <a:pt x="2219" y="1733"/>
                    </a:cubicBezTo>
                    <a:cubicBezTo>
                      <a:pt x="2006" y="5958"/>
                      <a:pt x="1368" y="9666"/>
                      <a:pt x="0" y="12463"/>
                    </a:cubicBezTo>
                    <a:cubicBezTo>
                      <a:pt x="760" y="12402"/>
                      <a:pt x="1490" y="12341"/>
                      <a:pt x="2219" y="12311"/>
                    </a:cubicBezTo>
                    <a:cubicBezTo>
                      <a:pt x="2521" y="12298"/>
                      <a:pt x="2823" y="12291"/>
                      <a:pt x="3126" y="12291"/>
                    </a:cubicBezTo>
                    <a:cubicBezTo>
                      <a:pt x="3553" y="12291"/>
                      <a:pt x="3980" y="12305"/>
                      <a:pt x="4408" y="12341"/>
                    </a:cubicBezTo>
                    <a:cubicBezTo>
                      <a:pt x="4316" y="11976"/>
                      <a:pt x="4043" y="11642"/>
                      <a:pt x="4043" y="10791"/>
                    </a:cubicBezTo>
                    <a:cubicBezTo>
                      <a:pt x="4043" y="9909"/>
                      <a:pt x="4256" y="9058"/>
                      <a:pt x="4924" y="8937"/>
                    </a:cubicBezTo>
                    <a:cubicBezTo>
                      <a:pt x="4960" y="8929"/>
                      <a:pt x="4995" y="8925"/>
                      <a:pt x="5029" y="8925"/>
                    </a:cubicBezTo>
                    <a:cubicBezTo>
                      <a:pt x="5538" y="8925"/>
                      <a:pt x="5806" y="9761"/>
                      <a:pt x="5806" y="10730"/>
                    </a:cubicBezTo>
                    <a:cubicBezTo>
                      <a:pt x="5806" y="11308"/>
                      <a:pt x="5715" y="11885"/>
                      <a:pt x="5471" y="12432"/>
                    </a:cubicBezTo>
                    <a:cubicBezTo>
                      <a:pt x="6353" y="12250"/>
                      <a:pt x="7234" y="12128"/>
                      <a:pt x="8146" y="12098"/>
                    </a:cubicBezTo>
                    <a:cubicBezTo>
                      <a:pt x="8317" y="12090"/>
                      <a:pt x="8488" y="12086"/>
                      <a:pt x="8659" y="12086"/>
                    </a:cubicBezTo>
                    <a:cubicBezTo>
                      <a:pt x="9127" y="12086"/>
                      <a:pt x="9594" y="12114"/>
                      <a:pt x="10061" y="12159"/>
                    </a:cubicBezTo>
                    <a:cubicBezTo>
                      <a:pt x="8693" y="7660"/>
                      <a:pt x="7569" y="4104"/>
                      <a:pt x="74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3011725" y="1316425"/>
                <a:ext cx="120850" cy="359450"/>
              </a:xfrm>
              <a:custGeom>
                <a:rect b="b" l="l" r="r" t="t"/>
                <a:pathLst>
                  <a:path extrusionOk="0" h="14378" w="4834">
                    <a:moveTo>
                      <a:pt x="4499" y="0"/>
                    </a:moveTo>
                    <a:lnTo>
                      <a:pt x="4499" y="0"/>
                    </a:lnTo>
                    <a:cubicBezTo>
                      <a:pt x="3982" y="183"/>
                      <a:pt x="3465" y="365"/>
                      <a:pt x="2949" y="517"/>
                    </a:cubicBezTo>
                    <a:cubicBezTo>
                      <a:pt x="2037" y="760"/>
                      <a:pt x="1095" y="943"/>
                      <a:pt x="183" y="1095"/>
                    </a:cubicBezTo>
                    <a:cubicBezTo>
                      <a:pt x="730" y="1915"/>
                      <a:pt x="760" y="6839"/>
                      <a:pt x="760" y="7052"/>
                    </a:cubicBezTo>
                    <a:cubicBezTo>
                      <a:pt x="760" y="7690"/>
                      <a:pt x="730" y="12554"/>
                      <a:pt x="0" y="14377"/>
                    </a:cubicBezTo>
                    <a:cubicBezTo>
                      <a:pt x="1125" y="14134"/>
                      <a:pt x="2280" y="13982"/>
                      <a:pt x="3435" y="13921"/>
                    </a:cubicBezTo>
                    <a:cubicBezTo>
                      <a:pt x="3624" y="13909"/>
                      <a:pt x="3818" y="13901"/>
                      <a:pt x="4013" y="13901"/>
                    </a:cubicBezTo>
                    <a:cubicBezTo>
                      <a:pt x="4289" y="13901"/>
                      <a:pt x="4566" y="13916"/>
                      <a:pt x="4833" y="13952"/>
                    </a:cubicBezTo>
                    <a:cubicBezTo>
                      <a:pt x="4317" y="11125"/>
                      <a:pt x="4073" y="8268"/>
                      <a:pt x="4073" y="5441"/>
                    </a:cubicBezTo>
                    <a:cubicBezTo>
                      <a:pt x="4073" y="3617"/>
                      <a:pt x="4195" y="1794"/>
                      <a:pt x="4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3144700" y="1290575"/>
                <a:ext cx="216600" cy="379975"/>
              </a:xfrm>
              <a:custGeom>
                <a:rect b="b" l="l" r="r" t="t"/>
                <a:pathLst>
                  <a:path extrusionOk="0" h="15199" w="8664">
                    <a:moveTo>
                      <a:pt x="8359" y="1"/>
                    </a:moveTo>
                    <a:cubicBezTo>
                      <a:pt x="6992" y="92"/>
                      <a:pt x="5259" y="244"/>
                      <a:pt x="3557" y="457"/>
                    </a:cubicBezTo>
                    <a:cubicBezTo>
                      <a:pt x="2371" y="578"/>
                      <a:pt x="1216" y="730"/>
                      <a:pt x="213" y="822"/>
                    </a:cubicBezTo>
                    <a:cubicBezTo>
                      <a:pt x="122" y="2919"/>
                      <a:pt x="61" y="5229"/>
                      <a:pt x="1" y="7782"/>
                    </a:cubicBezTo>
                    <a:cubicBezTo>
                      <a:pt x="669" y="6141"/>
                      <a:pt x="1581" y="4621"/>
                      <a:pt x="2706" y="3284"/>
                    </a:cubicBezTo>
                    <a:cubicBezTo>
                      <a:pt x="2827" y="5016"/>
                      <a:pt x="2827" y="6627"/>
                      <a:pt x="2827" y="6627"/>
                    </a:cubicBezTo>
                    <a:cubicBezTo>
                      <a:pt x="2767" y="9515"/>
                      <a:pt x="2493" y="12372"/>
                      <a:pt x="2067" y="15199"/>
                    </a:cubicBezTo>
                    <a:cubicBezTo>
                      <a:pt x="3010" y="14955"/>
                      <a:pt x="4013" y="14834"/>
                      <a:pt x="5016" y="14803"/>
                    </a:cubicBezTo>
                    <a:cubicBezTo>
                      <a:pt x="5533" y="14803"/>
                      <a:pt x="6049" y="14834"/>
                      <a:pt x="6596" y="14895"/>
                    </a:cubicBezTo>
                    <a:cubicBezTo>
                      <a:pt x="6049" y="11764"/>
                      <a:pt x="5745" y="8603"/>
                      <a:pt x="5745" y="5411"/>
                    </a:cubicBezTo>
                    <a:cubicBezTo>
                      <a:pt x="5745" y="4378"/>
                      <a:pt x="5776" y="3436"/>
                      <a:pt x="5837" y="2615"/>
                    </a:cubicBezTo>
                    <a:cubicBezTo>
                      <a:pt x="6931" y="3527"/>
                      <a:pt x="7903" y="5198"/>
                      <a:pt x="8663" y="7144"/>
                    </a:cubicBezTo>
                    <a:cubicBezTo>
                      <a:pt x="8572" y="4469"/>
                      <a:pt x="8481" y="2068"/>
                      <a:pt x="8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3374200" y="1306750"/>
                <a:ext cx="222650" cy="387400"/>
              </a:xfrm>
              <a:custGeom>
                <a:rect b="b" l="l" r="r" t="t"/>
                <a:pathLst>
                  <a:path extrusionOk="0" h="15496" w="8906">
                    <a:moveTo>
                      <a:pt x="2899" y="1"/>
                    </a:moveTo>
                    <a:cubicBezTo>
                      <a:pt x="1100" y="1"/>
                      <a:pt x="91" y="1355"/>
                      <a:pt x="91" y="3214"/>
                    </a:cubicBezTo>
                    <a:cubicBezTo>
                      <a:pt x="91" y="6284"/>
                      <a:pt x="1824" y="6618"/>
                      <a:pt x="4347" y="9141"/>
                    </a:cubicBezTo>
                    <a:cubicBezTo>
                      <a:pt x="4772" y="9567"/>
                      <a:pt x="5015" y="10083"/>
                      <a:pt x="5046" y="10661"/>
                    </a:cubicBezTo>
                    <a:cubicBezTo>
                      <a:pt x="5046" y="11116"/>
                      <a:pt x="4753" y="11518"/>
                      <a:pt x="4367" y="11518"/>
                    </a:cubicBezTo>
                    <a:cubicBezTo>
                      <a:pt x="4340" y="11518"/>
                      <a:pt x="4313" y="11516"/>
                      <a:pt x="4286" y="11512"/>
                    </a:cubicBezTo>
                    <a:cubicBezTo>
                      <a:pt x="3830" y="11421"/>
                      <a:pt x="3526" y="10995"/>
                      <a:pt x="3526" y="10539"/>
                    </a:cubicBezTo>
                    <a:cubicBezTo>
                      <a:pt x="3526" y="10140"/>
                      <a:pt x="3666" y="9951"/>
                      <a:pt x="3905" y="9951"/>
                    </a:cubicBezTo>
                    <a:cubicBezTo>
                      <a:pt x="3939" y="9951"/>
                      <a:pt x="3975" y="9954"/>
                      <a:pt x="4012" y="9962"/>
                    </a:cubicBezTo>
                    <a:cubicBezTo>
                      <a:pt x="4103" y="9992"/>
                      <a:pt x="4225" y="10053"/>
                      <a:pt x="4316" y="10083"/>
                    </a:cubicBezTo>
                    <a:cubicBezTo>
                      <a:pt x="3952" y="9172"/>
                      <a:pt x="3100" y="8472"/>
                      <a:pt x="2128" y="8290"/>
                    </a:cubicBezTo>
                    <a:cubicBezTo>
                      <a:pt x="2014" y="8273"/>
                      <a:pt x="1903" y="8264"/>
                      <a:pt x="1794" y="8264"/>
                    </a:cubicBezTo>
                    <a:cubicBezTo>
                      <a:pt x="770" y="8264"/>
                      <a:pt x="0" y="9048"/>
                      <a:pt x="0" y="10752"/>
                    </a:cubicBezTo>
                    <a:cubicBezTo>
                      <a:pt x="0" y="13272"/>
                      <a:pt x="1894" y="15495"/>
                      <a:pt x="4106" y="15495"/>
                    </a:cubicBezTo>
                    <a:cubicBezTo>
                      <a:pt x="4135" y="15495"/>
                      <a:pt x="4165" y="15495"/>
                      <a:pt x="4195" y="15494"/>
                    </a:cubicBezTo>
                    <a:cubicBezTo>
                      <a:pt x="6687" y="15312"/>
                      <a:pt x="8906" y="13579"/>
                      <a:pt x="8906" y="11238"/>
                    </a:cubicBezTo>
                    <a:cubicBezTo>
                      <a:pt x="8906" y="8594"/>
                      <a:pt x="6657" y="6831"/>
                      <a:pt x="4863" y="5372"/>
                    </a:cubicBezTo>
                    <a:cubicBezTo>
                      <a:pt x="4103" y="4764"/>
                      <a:pt x="3526" y="3913"/>
                      <a:pt x="3526" y="3153"/>
                    </a:cubicBezTo>
                    <a:cubicBezTo>
                      <a:pt x="3526" y="2564"/>
                      <a:pt x="3855" y="2340"/>
                      <a:pt x="4201" y="2340"/>
                    </a:cubicBezTo>
                    <a:cubicBezTo>
                      <a:pt x="4301" y="2340"/>
                      <a:pt x="4403" y="2359"/>
                      <a:pt x="4499" y="2393"/>
                    </a:cubicBezTo>
                    <a:cubicBezTo>
                      <a:pt x="4924" y="2515"/>
                      <a:pt x="5228" y="2880"/>
                      <a:pt x="5289" y="3336"/>
                    </a:cubicBezTo>
                    <a:cubicBezTo>
                      <a:pt x="5289" y="3480"/>
                      <a:pt x="5212" y="3606"/>
                      <a:pt x="5044" y="3606"/>
                    </a:cubicBezTo>
                    <a:cubicBezTo>
                      <a:pt x="5000" y="3606"/>
                      <a:pt x="4950" y="3598"/>
                      <a:pt x="4894" y="3579"/>
                    </a:cubicBezTo>
                    <a:cubicBezTo>
                      <a:pt x="4681" y="3488"/>
                      <a:pt x="4529" y="3336"/>
                      <a:pt x="4438" y="3123"/>
                    </a:cubicBezTo>
                    <a:lnTo>
                      <a:pt x="4438" y="3123"/>
                    </a:lnTo>
                    <a:cubicBezTo>
                      <a:pt x="4468" y="4399"/>
                      <a:pt x="5289" y="5494"/>
                      <a:pt x="6444" y="5950"/>
                    </a:cubicBezTo>
                    <a:cubicBezTo>
                      <a:pt x="6821" y="6123"/>
                      <a:pt x="7171" y="6211"/>
                      <a:pt x="7470" y="6211"/>
                    </a:cubicBezTo>
                    <a:cubicBezTo>
                      <a:pt x="8061" y="6211"/>
                      <a:pt x="8450" y="5866"/>
                      <a:pt x="8450" y="5159"/>
                    </a:cubicBezTo>
                    <a:cubicBezTo>
                      <a:pt x="8450" y="3913"/>
                      <a:pt x="7417" y="1482"/>
                      <a:pt x="4559" y="326"/>
                    </a:cubicBezTo>
                    <a:cubicBezTo>
                      <a:pt x="3949" y="103"/>
                      <a:pt x="3394" y="1"/>
                      <a:pt x="28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 name="Google Shape;335;p31"/>
          <p:cNvGrpSpPr/>
          <p:nvPr/>
        </p:nvGrpSpPr>
        <p:grpSpPr>
          <a:xfrm>
            <a:off x="6892670" y="265620"/>
            <a:ext cx="1453503" cy="1464043"/>
            <a:chOff x="476625" y="1183706"/>
            <a:chExt cx="1788707" cy="1801678"/>
          </a:xfrm>
        </p:grpSpPr>
        <p:sp>
          <p:nvSpPr>
            <p:cNvPr id="336" name="Google Shape;336;p31"/>
            <p:cNvSpPr/>
            <p:nvPr/>
          </p:nvSpPr>
          <p:spPr>
            <a:xfrm rot="-659319">
              <a:off x="609370" y="1314770"/>
              <a:ext cx="1523216" cy="1539550"/>
            </a:xfrm>
            <a:custGeom>
              <a:rect b="b" l="l" r="r" t="t"/>
              <a:pathLst>
                <a:path extrusionOk="0" h="69121" w="60489">
                  <a:moveTo>
                    <a:pt x="51066" y="1"/>
                  </a:moveTo>
                  <a:lnTo>
                    <a:pt x="9120" y="62"/>
                  </a:lnTo>
                  <a:lnTo>
                    <a:pt x="1" y="16719"/>
                  </a:lnTo>
                  <a:lnTo>
                    <a:pt x="123" y="69120"/>
                  </a:lnTo>
                  <a:lnTo>
                    <a:pt x="60397" y="69090"/>
                  </a:lnTo>
                  <a:lnTo>
                    <a:pt x="60488" y="16536"/>
                  </a:lnTo>
                  <a:close/>
                </a:path>
              </a:pathLst>
            </a:custGeom>
            <a:solidFill>
              <a:schemeClr val="accent6"/>
            </a:solidFill>
            <a:ln cap="flat" cmpd="sng" w="1524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rot="-659319">
              <a:off x="609370" y="1314770"/>
              <a:ext cx="1523216" cy="1539550"/>
            </a:xfrm>
            <a:custGeom>
              <a:rect b="b" l="l" r="r" t="t"/>
              <a:pathLst>
                <a:path extrusionOk="0" h="69121" w="60489">
                  <a:moveTo>
                    <a:pt x="51066" y="1"/>
                  </a:moveTo>
                  <a:lnTo>
                    <a:pt x="9120" y="62"/>
                  </a:lnTo>
                  <a:lnTo>
                    <a:pt x="1" y="16719"/>
                  </a:lnTo>
                  <a:lnTo>
                    <a:pt x="123" y="69120"/>
                  </a:lnTo>
                  <a:lnTo>
                    <a:pt x="60397" y="69090"/>
                  </a:lnTo>
                  <a:lnTo>
                    <a:pt x="60488" y="1653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rot="-659081">
              <a:off x="1148782" y="1460284"/>
              <a:ext cx="197807" cy="197807"/>
            </a:xfrm>
            <a:custGeom>
              <a:rect b="b" l="l" r="r" t="t"/>
              <a:pathLst>
                <a:path extrusionOk="0" h="8451" w="8451">
                  <a:moveTo>
                    <a:pt x="4225" y="0"/>
                  </a:moveTo>
                  <a:cubicBezTo>
                    <a:pt x="1915" y="0"/>
                    <a:pt x="0" y="1885"/>
                    <a:pt x="0" y="4225"/>
                  </a:cubicBezTo>
                  <a:cubicBezTo>
                    <a:pt x="0" y="6566"/>
                    <a:pt x="1915" y="8450"/>
                    <a:pt x="4225" y="8450"/>
                  </a:cubicBezTo>
                  <a:cubicBezTo>
                    <a:pt x="6566" y="8450"/>
                    <a:pt x="8450" y="6566"/>
                    <a:pt x="8450" y="4225"/>
                  </a:cubicBezTo>
                  <a:cubicBezTo>
                    <a:pt x="8450" y="1885"/>
                    <a:pt x="6566" y="0"/>
                    <a:pt x="4225" y="0"/>
                  </a:cubicBezTo>
                  <a:close/>
                </a:path>
              </a:pathLst>
            </a:custGeom>
            <a:solidFill>
              <a:schemeClr val="accent6"/>
            </a:solid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rot="-659081">
              <a:off x="1168057" y="1479400"/>
              <a:ext cx="160099" cy="160099"/>
            </a:xfrm>
            <a:custGeom>
              <a:rect b="b" l="l" r="r" t="t"/>
              <a:pathLst>
                <a:path extrusionOk="0" h="6840" w="6840">
                  <a:moveTo>
                    <a:pt x="3404" y="1"/>
                  </a:moveTo>
                  <a:cubicBezTo>
                    <a:pt x="1520" y="1"/>
                    <a:pt x="0" y="1521"/>
                    <a:pt x="0" y="3405"/>
                  </a:cubicBezTo>
                  <a:cubicBezTo>
                    <a:pt x="0" y="5290"/>
                    <a:pt x="1520" y="6840"/>
                    <a:pt x="3404" y="6840"/>
                  </a:cubicBezTo>
                  <a:cubicBezTo>
                    <a:pt x="5289" y="6840"/>
                    <a:pt x="6839" y="5290"/>
                    <a:pt x="6839" y="3405"/>
                  </a:cubicBezTo>
                  <a:cubicBezTo>
                    <a:pt x="6839" y="1521"/>
                    <a:pt x="5289" y="1"/>
                    <a:pt x="34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31"/>
          <p:cNvGrpSpPr/>
          <p:nvPr/>
        </p:nvGrpSpPr>
        <p:grpSpPr>
          <a:xfrm rot="-9545682">
            <a:off x="517908" y="2645093"/>
            <a:ext cx="2458848" cy="1367339"/>
            <a:chOff x="4050700" y="4358675"/>
            <a:chExt cx="1612825" cy="784825"/>
          </a:xfrm>
        </p:grpSpPr>
        <p:sp>
          <p:nvSpPr>
            <p:cNvPr id="341" name="Google Shape;341;p31"/>
            <p:cNvSpPr/>
            <p:nvPr/>
          </p:nvSpPr>
          <p:spPr>
            <a:xfrm>
              <a:off x="4050700" y="4358675"/>
              <a:ext cx="1612825" cy="784825"/>
            </a:xfrm>
            <a:custGeom>
              <a:rect b="b" l="l" r="r" t="t"/>
              <a:pathLst>
                <a:path extrusionOk="0" h="31393" w="64513">
                  <a:moveTo>
                    <a:pt x="58409" y="18114"/>
                  </a:moveTo>
                  <a:cubicBezTo>
                    <a:pt x="58809" y="18547"/>
                    <a:pt x="59176" y="19048"/>
                    <a:pt x="59509" y="19548"/>
                  </a:cubicBezTo>
                  <a:cubicBezTo>
                    <a:pt x="60076" y="20515"/>
                    <a:pt x="60410" y="21583"/>
                    <a:pt x="60443" y="22717"/>
                  </a:cubicBezTo>
                  <a:cubicBezTo>
                    <a:pt x="60443" y="23351"/>
                    <a:pt x="60277" y="23751"/>
                    <a:pt x="60110" y="23851"/>
                  </a:cubicBezTo>
                  <a:cubicBezTo>
                    <a:pt x="60010" y="23884"/>
                    <a:pt x="59943" y="23884"/>
                    <a:pt x="59876" y="23884"/>
                  </a:cubicBezTo>
                  <a:cubicBezTo>
                    <a:pt x="59543" y="23884"/>
                    <a:pt x="59209" y="23784"/>
                    <a:pt x="58942" y="23618"/>
                  </a:cubicBezTo>
                  <a:cubicBezTo>
                    <a:pt x="57975" y="23050"/>
                    <a:pt x="57174" y="22217"/>
                    <a:pt x="56641" y="21249"/>
                  </a:cubicBezTo>
                  <a:cubicBezTo>
                    <a:pt x="56474" y="20982"/>
                    <a:pt x="56340" y="20682"/>
                    <a:pt x="56207" y="20382"/>
                  </a:cubicBezTo>
                  <a:lnTo>
                    <a:pt x="58409" y="18114"/>
                  </a:lnTo>
                  <a:close/>
                  <a:moveTo>
                    <a:pt x="3036" y="1"/>
                  </a:moveTo>
                  <a:cubicBezTo>
                    <a:pt x="1368" y="34"/>
                    <a:pt x="0" y="1402"/>
                    <a:pt x="0" y="3069"/>
                  </a:cubicBezTo>
                  <a:lnTo>
                    <a:pt x="0" y="28354"/>
                  </a:lnTo>
                  <a:cubicBezTo>
                    <a:pt x="0" y="30055"/>
                    <a:pt x="1368" y="31390"/>
                    <a:pt x="3036" y="31390"/>
                  </a:cubicBezTo>
                  <a:lnTo>
                    <a:pt x="44232" y="31390"/>
                  </a:lnTo>
                  <a:cubicBezTo>
                    <a:pt x="44270" y="31391"/>
                    <a:pt x="44308" y="31392"/>
                    <a:pt x="44346" y="31392"/>
                  </a:cubicBezTo>
                  <a:cubicBezTo>
                    <a:pt x="45138" y="31392"/>
                    <a:pt x="45892" y="31062"/>
                    <a:pt x="46433" y="30489"/>
                  </a:cubicBezTo>
                  <a:lnTo>
                    <a:pt x="53305" y="23417"/>
                  </a:lnTo>
                  <a:cubicBezTo>
                    <a:pt x="54206" y="24985"/>
                    <a:pt x="55507" y="26286"/>
                    <a:pt x="57074" y="27187"/>
                  </a:cubicBezTo>
                  <a:cubicBezTo>
                    <a:pt x="57942" y="27654"/>
                    <a:pt x="58909" y="27921"/>
                    <a:pt x="59910" y="27921"/>
                  </a:cubicBezTo>
                  <a:cubicBezTo>
                    <a:pt x="59960" y="27923"/>
                    <a:pt x="60011" y="27924"/>
                    <a:pt x="60061" y="27924"/>
                  </a:cubicBezTo>
                  <a:cubicBezTo>
                    <a:pt x="60807" y="27924"/>
                    <a:pt x="61522" y="27695"/>
                    <a:pt x="62178" y="27320"/>
                  </a:cubicBezTo>
                  <a:cubicBezTo>
                    <a:pt x="63646" y="26486"/>
                    <a:pt x="64480" y="24818"/>
                    <a:pt x="64513" y="22784"/>
                  </a:cubicBezTo>
                  <a:cubicBezTo>
                    <a:pt x="64480" y="20916"/>
                    <a:pt x="63946" y="19114"/>
                    <a:pt x="62979" y="17513"/>
                  </a:cubicBezTo>
                  <a:cubicBezTo>
                    <a:pt x="62078" y="15912"/>
                    <a:pt x="60710" y="14578"/>
                    <a:pt x="59109" y="13644"/>
                  </a:cubicBezTo>
                  <a:cubicBezTo>
                    <a:pt x="58909" y="13544"/>
                    <a:pt x="58675" y="13444"/>
                    <a:pt x="58475" y="13343"/>
                  </a:cubicBezTo>
                  <a:lnTo>
                    <a:pt x="46400" y="935"/>
                  </a:lnTo>
                  <a:cubicBezTo>
                    <a:pt x="45833" y="334"/>
                    <a:pt x="45066" y="1"/>
                    <a:pt x="44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4092400" y="4400375"/>
              <a:ext cx="1409350" cy="702200"/>
            </a:xfrm>
            <a:custGeom>
              <a:rect b="b" l="l" r="r" t="t"/>
              <a:pathLst>
                <a:path extrusionOk="0" h="28088" w="56374">
                  <a:moveTo>
                    <a:pt x="1368" y="0"/>
                  </a:moveTo>
                  <a:lnTo>
                    <a:pt x="42564" y="0"/>
                  </a:lnTo>
                  <a:cubicBezTo>
                    <a:pt x="42931" y="0"/>
                    <a:pt x="43298" y="167"/>
                    <a:pt x="43565" y="434"/>
                  </a:cubicBezTo>
                  <a:lnTo>
                    <a:pt x="55840" y="13077"/>
                  </a:lnTo>
                  <a:cubicBezTo>
                    <a:pt x="56374" y="13610"/>
                    <a:pt x="56374" y="14478"/>
                    <a:pt x="55840" y="15011"/>
                  </a:cubicBezTo>
                  <a:lnTo>
                    <a:pt x="43565" y="27654"/>
                  </a:lnTo>
                  <a:cubicBezTo>
                    <a:pt x="43298" y="27920"/>
                    <a:pt x="42931" y="28087"/>
                    <a:pt x="42564" y="28054"/>
                  </a:cubicBezTo>
                  <a:lnTo>
                    <a:pt x="1368" y="28054"/>
                  </a:lnTo>
                  <a:cubicBezTo>
                    <a:pt x="601" y="28054"/>
                    <a:pt x="0" y="27453"/>
                    <a:pt x="0" y="26686"/>
                  </a:cubicBezTo>
                  <a:lnTo>
                    <a:pt x="0" y="1401"/>
                  </a:lnTo>
                  <a:cubicBezTo>
                    <a:pt x="0" y="634"/>
                    <a:pt x="601" y="0"/>
                    <a:pt x="1368" y="0"/>
                  </a:cubicBezTo>
                  <a:close/>
                  <a:moveTo>
                    <a:pt x="51570" y="12343"/>
                  </a:moveTo>
                  <a:cubicBezTo>
                    <a:pt x="50036" y="12343"/>
                    <a:pt x="49269" y="14177"/>
                    <a:pt x="50336" y="15245"/>
                  </a:cubicBezTo>
                  <a:cubicBezTo>
                    <a:pt x="51403" y="16312"/>
                    <a:pt x="53271" y="15545"/>
                    <a:pt x="53271" y="14044"/>
                  </a:cubicBezTo>
                  <a:cubicBezTo>
                    <a:pt x="53271" y="13110"/>
                    <a:pt x="52504" y="12343"/>
                    <a:pt x="51570" y="12343"/>
                  </a:cubicBezTo>
                  <a:close/>
                </a:path>
              </a:pathLst>
            </a:cu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5384975" y="4728100"/>
              <a:ext cx="236875" cy="291900"/>
            </a:xfrm>
            <a:custGeom>
              <a:rect b="b" l="l" r="r" t="t"/>
              <a:pathLst>
                <a:path extrusionOk="0" h="11676" w="9475">
                  <a:moveTo>
                    <a:pt x="4170" y="1"/>
                  </a:moveTo>
                  <a:cubicBezTo>
                    <a:pt x="4437" y="101"/>
                    <a:pt x="4704" y="201"/>
                    <a:pt x="4971" y="334"/>
                  </a:cubicBezTo>
                  <a:cubicBezTo>
                    <a:pt x="7673" y="1969"/>
                    <a:pt x="9341" y="4838"/>
                    <a:pt x="9474" y="7973"/>
                  </a:cubicBezTo>
                  <a:cubicBezTo>
                    <a:pt x="9474" y="9374"/>
                    <a:pt x="8940" y="10508"/>
                    <a:pt x="7973" y="11109"/>
                  </a:cubicBezTo>
                  <a:cubicBezTo>
                    <a:pt x="6972" y="11676"/>
                    <a:pt x="5705" y="11576"/>
                    <a:pt x="4504" y="10909"/>
                  </a:cubicBezTo>
                  <a:cubicBezTo>
                    <a:pt x="1802" y="9308"/>
                    <a:pt x="101" y="6439"/>
                    <a:pt x="1" y="3270"/>
                  </a:cubicBezTo>
                  <a:cubicBezTo>
                    <a:pt x="1" y="1936"/>
                    <a:pt x="501" y="801"/>
                    <a:pt x="1402" y="201"/>
                  </a:cubicBezTo>
                  <a:cubicBezTo>
                    <a:pt x="1502" y="435"/>
                    <a:pt x="1568" y="668"/>
                    <a:pt x="1568" y="935"/>
                  </a:cubicBezTo>
                  <a:lnTo>
                    <a:pt x="1568" y="968"/>
                  </a:lnTo>
                  <a:cubicBezTo>
                    <a:pt x="968" y="1602"/>
                    <a:pt x="634" y="2436"/>
                    <a:pt x="668" y="3303"/>
                  </a:cubicBezTo>
                  <a:cubicBezTo>
                    <a:pt x="801" y="6205"/>
                    <a:pt x="2336" y="8841"/>
                    <a:pt x="4804" y="10308"/>
                  </a:cubicBezTo>
                  <a:cubicBezTo>
                    <a:pt x="5838" y="10875"/>
                    <a:pt x="6839" y="10975"/>
                    <a:pt x="7606" y="10508"/>
                  </a:cubicBezTo>
                  <a:cubicBezTo>
                    <a:pt x="8373" y="10075"/>
                    <a:pt x="8774" y="9141"/>
                    <a:pt x="8774" y="7973"/>
                  </a:cubicBezTo>
                  <a:cubicBezTo>
                    <a:pt x="8674" y="5105"/>
                    <a:pt x="7106" y="2469"/>
                    <a:pt x="4637" y="968"/>
                  </a:cubicBezTo>
                  <a:lnTo>
                    <a:pt x="4537" y="902"/>
                  </a:lnTo>
                  <a:cubicBezTo>
                    <a:pt x="4537" y="568"/>
                    <a:pt x="4404" y="234"/>
                    <a:pt x="4170" y="1"/>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 name="Google Shape;344;p31"/>
          <p:cNvSpPr txBox="1"/>
          <p:nvPr>
            <p:ph type="ctrTitle"/>
          </p:nvPr>
        </p:nvSpPr>
        <p:spPr>
          <a:xfrm>
            <a:off x="1553375" y="706025"/>
            <a:ext cx="4000800" cy="137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chemeClr val="dk1"/>
                </a:solidFill>
              </a:rPr>
              <a:t>UNPACK </a:t>
            </a:r>
            <a:endParaRPr sz="4000">
              <a:solidFill>
                <a:schemeClr val="dk1"/>
              </a:solidFill>
            </a:endParaRPr>
          </a:p>
          <a:p>
            <a:pPr indent="0" lvl="0" marL="0" rtl="0" algn="l">
              <a:spcBef>
                <a:spcPts val="0"/>
              </a:spcBef>
              <a:spcAft>
                <a:spcPts val="0"/>
              </a:spcAft>
              <a:buNone/>
            </a:pPr>
            <a:r>
              <a:rPr lang="en" sz="4000">
                <a:solidFill>
                  <a:schemeClr val="dk1"/>
                </a:solidFill>
              </a:rPr>
              <a:t>KEY:VALUE</a:t>
            </a:r>
            <a:endParaRPr sz="4000">
              <a:solidFill>
                <a:schemeClr val="dk1"/>
              </a:solidFill>
            </a:endParaRPr>
          </a:p>
          <a:p>
            <a:pPr indent="0" lvl="0" marL="0" rtl="0" algn="l">
              <a:spcBef>
                <a:spcPts val="0"/>
              </a:spcBef>
              <a:spcAft>
                <a:spcPts val="0"/>
              </a:spcAft>
              <a:buNone/>
            </a:pPr>
            <a:r>
              <a:rPr lang="en" sz="4000">
                <a:solidFill>
                  <a:schemeClr val="dk1"/>
                </a:solidFill>
              </a:rPr>
              <a:t>TAGS</a:t>
            </a:r>
            <a:endParaRPr sz="4000">
              <a:solidFill>
                <a:schemeClr val="dk1"/>
              </a:solidFill>
            </a:endParaRPr>
          </a:p>
        </p:txBody>
      </p:sp>
      <p:sp>
        <p:nvSpPr>
          <p:cNvPr id="345" name="Google Shape;345;p31"/>
          <p:cNvSpPr txBox="1"/>
          <p:nvPr/>
        </p:nvSpPr>
        <p:spPr>
          <a:xfrm rot="1292189">
            <a:off x="981547" y="3433501"/>
            <a:ext cx="3000052" cy="392472"/>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1500">
                <a:solidFill>
                  <a:schemeClr val="dk1"/>
                </a:solidFill>
                <a:latin typeface="Syncopate"/>
                <a:ea typeface="Syncopate"/>
                <a:cs typeface="Syncopate"/>
                <a:sym typeface="Syncopate"/>
              </a:rPr>
              <a:t>key_value</a:t>
            </a:r>
            <a:endParaRPr b="1" sz="1500">
              <a:solidFill>
                <a:schemeClr val="dk1"/>
              </a:solidFill>
              <a:latin typeface="Syncopate"/>
              <a:ea typeface="Syncopate"/>
              <a:cs typeface="Syncopate"/>
              <a:sym typeface="Syncopate"/>
            </a:endParaRPr>
          </a:p>
        </p:txBody>
      </p:sp>
      <p:sp>
        <p:nvSpPr>
          <p:cNvPr id="346" name="Google Shape;346;p31"/>
          <p:cNvSpPr txBox="1"/>
          <p:nvPr/>
        </p:nvSpPr>
        <p:spPr>
          <a:xfrm rot="-583055">
            <a:off x="6974656" y="737230"/>
            <a:ext cx="3000147" cy="337007"/>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1100">
                <a:solidFill>
                  <a:schemeClr val="dk1"/>
                </a:solidFill>
                <a:latin typeface="Syncopate"/>
                <a:ea typeface="Syncopate"/>
                <a:cs typeface="Syncopate"/>
                <a:sym typeface="Syncopate"/>
              </a:rPr>
              <a:t>key_value</a:t>
            </a:r>
            <a:endParaRPr b="1" sz="1100">
              <a:solidFill>
                <a:schemeClr val="dk1"/>
              </a:solidFill>
              <a:latin typeface="Syncopate"/>
              <a:ea typeface="Syncopate"/>
              <a:cs typeface="Syncopate"/>
              <a:sym typeface="Syncopate"/>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43" name="Shape 8643"/>
        <p:cNvGrpSpPr/>
        <p:nvPr/>
      </p:nvGrpSpPr>
      <p:grpSpPr>
        <a:xfrm>
          <a:off x="0" y="0"/>
          <a:ext cx="0" cy="0"/>
          <a:chOff x="0" y="0"/>
          <a:chExt cx="0" cy="0"/>
        </a:xfrm>
      </p:grpSpPr>
      <p:sp>
        <p:nvSpPr>
          <p:cNvPr id="8644" name="Google Shape;8644;p76"/>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645" name="Google Shape;8645;p76"/>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646" name="Google Shape;8646;p76"/>
          <p:cNvGrpSpPr/>
          <p:nvPr/>
        </p:nvGrpSpPr>
        <p:grpSpPr>
          <a:xfrm>
            <a:off x="908482" y="1502585"/>
            <a:ext cx="257112" cy="362808"/>
            <a:chOff x="908482" y="1502585"/>
            <a:chExt cx="257112" cy="362808"/>
          </a:xfrm>
        </p:grpSpPr>
        <p:sp>
          <p:nvSpPr>
            <p:cNvPr id="8647" name="Google Shape;8647;p76"/>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6"/>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6"/>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6"/>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6"/>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6"/>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6"/>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6"/>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6"/>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6"/>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6"/>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6"/>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6"/>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6"/>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6"/>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6"/>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6"/>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6"/>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6"/>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6"/>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76"/>
          <p:cNvGrpSpPr/>
          <p:nvPr/>
        </p:nvGrpSpPr>
        <p:grpSpPr>
          <a:xfrm>
            <a:off x="1303537" y="1502716"/>
            <a:ext cx="362939" cy="362677"/>
            <a:chOff x="1303537" y="1502716"/>
            <a:chExt cx="362939" cy="362677"/>
          </a:xfrm>
        </p:grpSpPr>
        <p:sp>
          <p:nvSpPr>
            <p:cNvPr id="8668" name="Google Shape;8668;p76"/>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6"/>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6"/>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6"/>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6"/>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6"/>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6"/>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6"/>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6"/>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6"/>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6"/>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76"/>
          <p:cNvGrpSpPr/>
          <p:nvPr/>
        </p:nvGrpSpPr>
        <p:grpSpPr>
          <a:xfrm>
            <a:off x="1751901" y="1502716"/>
            <a:ext cx="362677" cy="362677"/>
            <a:chOff x="1751901" y="1502716"/>
            <a:chExt cx="362677" cy="362677"/>
          </a:xfrm>
        </p:grpSpPr>
        <p:sp>
          <p:nvSpPr>
            <p:cNvPr id="8680" name="Google Shape;8680;p76"/>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6"/>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6"/>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6"/>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6"/>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6"/>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6"/>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6"/>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6"/>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6"/>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6"/>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6"/>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6"/>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6"/>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6"/>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6"/>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6"/>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6"/>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6"/>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6"/>
          <p:cNvGrpSpPr/>
          <p:nvPr/>
        </p:nvGrpSpPr>
        <p:grpSpPr>
          <a:xfrm>
            <a:off x="3095178" y="1502716"/>
            <a:ext cx="334290" cy="362677"/>
            <a:chOff x="3095178" y="1502716"/>
            <a:chExt cx="334290" cy="362677"/>
          </a:xfrm>
        </p:grpSpPr>
        <p:sp>
          <p:nvSpPr>
            <p:cNvPr id="8700" name="Google Shape;8700;p76"/>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6"/>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6"/>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6"/>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6"/>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6"/>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6"/>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6"/>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6"/>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6"/>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6"/>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6"/>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6"/>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6"/>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6"/>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6"/>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6"/>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76"/>
          <p:cNvGrpSpPr/>
          <p:nvPr/>
        </p:nvGrpSpPr>
        <p:grpSpPr>
          <a:xfrm>
            <a:off x="3542281" y="1505605"/>
            <a:ext cx="366196" cy="357005"/>
            <a:chOff x="3542281" y="1505605"/>
            <a:chExt cx="366196" cy="357005"/>
          </a:xfrm>
        </p:grpSpPr>
        <p:sp>
          <p:nvSpPr>
            <p:cNvPr id="8718" name="Google Shape;8718;p76"/>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6"/>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6"/>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6"/>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6"/>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6"/>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6"/>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6"/>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6"/>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6"/>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6"/>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6"/>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6"/>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6"/>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6"/>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6"/>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6"/>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6"/>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6"/>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6"/>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6"/>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6"/>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6"/>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6"/>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6"/>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76"/>
          <p:cNvGrpSpPr/>
          <p:nvPr/>
        </p:nvGrpSpPr>
        <p:grpSpPr>
          <a:xfrm>
            <a:off x="1748382" y="3384797"/>
            <a:ext cx="364673" cy="340067"/>
            <a:chOff x="1748382" y="3384797"/>
            <a:chExt cx="364673" cy="340067"/>
          </a:xfrm>
        </p:grpSpPr>
        <p:sp>
          <p:nvSpPr>
            <p:cNvPr id="8744" name="Google Shape;8744;p76"/>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6"/>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6"/>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6"/>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6"/>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6"/>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6"/>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6"/>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6"/>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6"/>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6"/>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6"/>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6"/>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6"/>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6"/>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76"/>
          <p:cNvGrpSpPr/>
          <p:nvPr/>
        </p:nvGrpSpPr>
        <p:grpSpPr>
          <a:xfrm>
            <a:off x="6221064" y="3811049"/>
            <a:ext cx="364673" cy="339804"/>
            <a:chOff x="6221064" y="3811049"/>
            <a:chExt cx="364673" cy="339804"/>
          </a:xfrm>
        </p:grpSpPr>
        <p:sp>
          <p:nvSpPr>
            <p:cNvPr id="8760" name="Google Shape;8760;p76"/>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6"/>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6"/>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6"/>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6"/>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6"/>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6"/>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6"/>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6"/>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6"/>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6"/>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6"/>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6"/>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6"/>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6"/>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76"/>
          <p:cNvGrpSpPr/>
          <p:nvPr/>
        </p:nvGrpSpPr>
        <p:grpSpPr>
          <a:xfrm>
            <a:off x="2182643" y="3386320"/>
            <a:ext cx="382030" cy="320451"/>
            <a:chOff x="2182643" y="3386320"/>
            <a:chExt cx="382030" cy="320451"/>
          </a:xfrm>
        </p:grpSpPr>
        <p:sp>
          <p:nvSpPr>
            <p:cNvPr id="8776" name="Google Shape;8776;p76"/>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6"/>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6"/>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6"/>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6"/>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6"/>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6"/>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6"/>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6"/>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6"/>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6"/>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6"/>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6"/>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6"/>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6"/>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76"/>
          <p:cNvGrpSpPr/>
          <p:nvPr/>
        </p:nvGrpSpPr>
        <p:grpSpPr>
          <a:xfrm>
            <a:off x="3084386" y="3389340"/>
            <a:ext cx="353880" cy="330745"/>
            <a:chOff x="3084386" y="3389340"/>
            <a:chExt cx="353880" cy="330745"/>
          </a:xfrm>
        </p:grpSpPr>
        <p:sp>
          <p:nvSpPr>
            <p:cNvPr id="8792" name="Google Shape;8792;p76"/>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6"/>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6"/>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6"/>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6"/>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6"/>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6"/>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6"/>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6"/>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6"/>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6"/>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6"/>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76"/>
          <p:cNvGrpSpPr/>
          <p:nvPr/>
        </p:nvGrpSpPr>
        <p:grpSpPr>
          <a:xfrm>
            <a:off x="863499" y="1970906"/>
            <a:ext cx="347078" cy="364016"/>
            <a:chOff x="863499" y="1970906"/>
            <a:chExt cx="347078" cy="364016"/>
          </a:xfrm>
        </p:grpSpPr>
        <p:sp>
          <p:nvSpPr>
            <p:cNvPr id="8805" name="Google Shape;8805;p76"/>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6"/>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6"/>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6"/>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6"/>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6"/>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6"/>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6"/>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6"/>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6"/>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6"/>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6"/>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6"/>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6"/>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76"/>
          <p:cNvGrpSpPr/>
          <p:nvPr/>
        </p:nvGrpSpPr>
        <p:grpSpPr>
          <a:xfrm>
            <a:off x="1749879" y="1970906"/>
            <a:ext cx="364436" cy="364174"/>
            <a:chOff x="1749879" y="1970906"/>
            <a:chExt cx="364436" cy="364174"/>
          </a:xfrm>
        </p:grpSpPr>
        <p:sp>
          <p:nvSpPr>
            <p:cNvPr id="8820" name="Google Shape;8820;p76"/>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6"/>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6"/>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6"/>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6"/>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6"/>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6"/>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6"/>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6"/>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6"/>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6"/>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6"/>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6"/>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6"/>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76"/>
          <p:cNvGrpSpPr/>
          <p:nvPr/>
        </p:nvGrpSpPr>
        <p:grpSpPr>
          <a:xfrm>
            <a:off x="2186425" y="1976158"/>
            <a:ext cx="396106" cy="353985"/>
            <a:chOff x="2186425" y="1976158"/>
            <a:chExt cx="396106" cy="353985"/>
          </a:xfrm>
        </p:grpSpPr>
        <p:sp>
          <p:nvSpPr>
            <p:cNvPr id="8835" name="Google Shape;8835;p76"/>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6"/>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6"/>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6"/>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6"/>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6"/>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6"/>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76"/>
          <p:cNvGrpSpPr/>
          <p:nvPr/>
        </p:nvGrpSpPr>
        <p:grpSpPr>
          <a:xfrm>
            <a:off x="2659157" y="2017412"/>
            <a:ext cx="319190" cy="271240"/>
            <a:chOff x="2659157" y="2017412"/>
            <a:chExt cx="319190" cy="271240"/>
          </a:xfrm>
        </p:grpSpPr>
        <p:sp>
          <p:nvSpPr>
            <p:cNvPr id="8843" name="Google Shape;8843;p76"/>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6"/>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6"/>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6"/>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6"/>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6"/>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6"/>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6"/>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6"/>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6"/>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6"/>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6"/>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6"/>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6"/>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6"/>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6"/>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6"/>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6"/>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6"/>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6"/>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6"/>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6"/>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6"/>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6"/>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6"/>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6"/>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76"/>
          <p:cNvGrpSpPr/>
          <p:nvPr/>
        </p:nvGrpSpPr>
        <p:grpSpPr>
          <a:xfrm>
            <a:off x="3111775" y="1993516"/>
            <a:ext cx="318928" cy="319217"/>
            <a:chOff x="3111775" y="1993516"/>
            <a:chExt cx="318928" cy="319217"/>
          </a:xfrm>
        </p:grpSpPr>
        <p:sp>
          <p:nvSpPr>
            <p:cNvPr id="8870" name="Google Shape;8870;p76"/>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6"/>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6"/>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6"/>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6"/>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6"/>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6"/>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6"/>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6"/>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6"/>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6"/>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6"/>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6"/>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6"/>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6"/>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6"/>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6"/>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6"/>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6"/>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6"/>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6"/>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6"/>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6"/>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6"/>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6"/>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6"/>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6"/>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6"/>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6"/>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6"/>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76"/>
          <p:cNvGrpSpPr/>
          <p:nvPr/>
        </p:nvGrpSpPr>
        <p:grpSpPr>
          <a:xfrm>
            <a:off x="4023785" y="1970407"/>
            <a:ext cx="288807" cy="355377"/>
            <a:chOff x="4023785" y="1970407"/>
            <a:chExt cx="288807" cy="355377"/>
          </a:xfrm>
        </p:grpSpPr>
        <p:sp>
          <p:nvSpPr>
            <p:cNvPr id="8901" name="Google Shape;8901;p76"/>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6"/>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6"/>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6"/>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6"/>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6"/>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6"/>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6"/>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6"/>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6"/>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6"/>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6"/>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6"/>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6"/>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6"/>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6"/>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6"/>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6"/>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6"/>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6"/>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76"/>
          <p:cNvGrpSpPr/>
          <p:nvPr/>
        </p:nvGrpSpPr>
        <p:grpSpPr>
          <a:xfrm>
            <a:off x="3544540" y="3380963"/>
            <a:ext cx="320188" cy="319269"/>
            <a:chOff x="3544540" y="3380963"/>
            <a:chExt cx="320188" cy="319269"/>
          </a:xfrm>
        </p:grpSpPr>
        <p:sp>
          <p:nvSpPr>
            <p:cNvPr id="8922" name="Google Shape;8922;p76"/>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6"/>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6"/>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6"/>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6"/>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6"/>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6"/>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6"/>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6"/>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6"/>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6"/>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6"/>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6"/>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6"/>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6"/>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6"/>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76"/>
          <p:cNvGrpSpPr/>
          <p:nvPr/>
        </p:nvGrpSpPr>
        <p:grpSpPr>
          <a:xfrm>
            <a:off x="3944637" y="3354834"/>
            <a:ext cx="415696" cy="371605"/>
            <a:chOff x="3944637" y="3354834"/>
            <a:chExt cx="415696" cy="371605"/>
          </a:xfrm>
        </p:grpSpPr>
        <p:sp>
          <p:nvSpPr>
            <p:cNvPr id="8939" name="Google Shape;8939;p76"/>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6"/>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6"/>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6"/>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6"/>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6"/>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6"/>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6"/>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6"/>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6"/>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6"/>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6"/>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6"/>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6"/>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6"/>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6"/>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6"/>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76"/>
          <p:cNvGrpSpPr/>
          <p:nvPr/>
        </p:nvGrpSpPr>
        <p:grpSpPr>
          <a:xfrm>
            <a:off x="1314619" y="3821527"/>
            <a:ext cx="346317" cy="332136"/>
            <a:chOff x="1314619" y="3821527"/>
            <a:chExt cx="346317" cy="332136"/>
          </a:xfrm>
        </p:grpSpPr>
        <p:sp>
          <p:nvSpPr>
            <p:cNvPr id="8957" name="Google Shape;8957;p76"/>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6"/>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6"/>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6"/>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6"/>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6"/>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6"/>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6"/>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76"/>
          <p:cNvGrpSpPr/>
          <p:nvPr/>
        </p:nvGrpSpPr>
        <p:grpSpPr>
          <a:xfrm>
            <a:off x="1751139" y="3790934"/>
            <a:ext cx="386258" cy="380507"/>
            <a:chOff x="1751139" y="3790934"/>
            <a:chExt cx="386258" cy="380507"/>
          </a:xfrm>
        </p:grpSpPr>
        <p:sp>
          <p:nvSpPr>
            <p:cNvPr id="8966" name="Google Shape;8966;p76"/>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6"/>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6"/>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6"/>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6"/>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6"/>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6"/>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6"/>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6"/>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6"/>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6"/>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6"/>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6"/>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6"/>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6"/>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6"/>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6"/>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6"/>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76"/>
          <p:cNvGrpSpPr/>
          <p:nvPr/>
        </p:nvGrpSpPr>
        <p:grpSpPr>
          <a:xfrm>
            <a:off x="2189681" y="3821606"/>
            <a:ext cx="395607" cy="318928"/>
            <a:chOff x="2189681" y="3821606"/>
            <a:chExt cx="395607" cy="318928"/>
          </a:xfrm>
        </p:grpSpPr>
        <p:sp>
          <p:nvSpPr>
            <p:cNvPr id="8985" name="Google Shape;8985;p76"/>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6"/>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6"/>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6"/>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6"/>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6"/>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6"/>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6"/>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6"/>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6"/>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6"/>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6"/>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6"/>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6"/>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6"/>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6"/>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6"/>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6"/>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6"/>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6"/>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6"/>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6"/>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6"/>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6"/>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6"/>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6"/>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6"/>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6"/>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6"/>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6"/>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5" name="Google Shape;9015;p76"/>
          <p:cNvSpPr/>
          <p:nvPr/>
        </p:nvSpPr>
        <p:spPr>
          <a:xfrm>
            <a:off x="1288464" y="20400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6" name="Google Shape;9016;p76"/>
          <p:cNvGrpSpPr/>
          <p:nvPr/>
        </p:nvGrpSpPr>
        <p:grpSpPr>
          <a:xfrm>
            <a:off x="1277409" y="1961347"/>
            <a:ext cx="420475" cy="383055"/>
            <a:chOff x="1277409" y="1961347"/>
            <a:chExt cx="420475" cy="383055"/>
          </a:xfrm>
        </p:grpSpPr>
        <p:sp>
          <p:nvSpPr>
            <p:cNvPr id="9017" name="Google Shape;9017;p76"/>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6"/>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6"/>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6"/>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6"/>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6"/>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6"/>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6"/>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6"/>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6"/>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6"/>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6"/>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6"/>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6"/>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6"/>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6"/>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6"/>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6"/>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6"/>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6"/>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6"/>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6"/>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6"/>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6"/>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6"/>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6"/>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6"/>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76"/>
          <p:cNvGrpSpPr/>
          <p:nvPr/>
        </p:nvGrpSpPr>
        <p:grpSpPr>
          <a:xfrm>
            <a:off x="2215075" y="2432819"/>
            <a:ext cx="380008" cy="351648"/>
            <a:chOff x="2215075" y="2432819"/>
            <a:chExt cx="380008" cy="351648"/>
          </a:xfrm>
        </p:grpSpPr>
        <p:sp>
          <p:nvSpPr>
            <p:cNvPr id="9045" name="Google Shape;9045;p76"/>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6"/>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6"/>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6"/>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6"/>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6"/>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6"/>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6"/>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6"/>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6"/>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6"/>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6"/>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6"/>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6"/>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6"/>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6"/>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6"/>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6"/>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6"/>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6"/>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6"/>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6"/>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6"/>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6"/>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6"/>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6"/>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6"/>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6"/>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6"/>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6"/>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6"/>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76"/>
          <p:cNvGrpSpPr/>
          <p:nvPr/>
        </p:nvGrpSpPr>
        <p:grpSpPr>
          <a:xfrm>
            <a:off x="2661416" y="2422342"/>
            <a:ext cx="344059" cy="340671"/>
            <a:chOff x="2661416" y="2422342"/>
            <a:chExt cx="344059" cy="340671"/>
          </a:xfrm>
        </p:grpSpPr>
        <p:sp>
          <p:nvSpPr>
            <p:cNvPr id="9077" name="Google Shape;9077;p76"/>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6"/>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6"/>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6"/>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6"/>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6"/>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6"/>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6"/>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6"/>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6"/>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6"/>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6"/>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6"/>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76"/>
          <p:cNvGrpSpPr/>
          <p:nvPr/>
        </p:nvGrpSpPr>
        <p:grpSpPr>
          <a:xfrm>
            <a:off x="4066510" y="2422342"/>
            <a:ext cx="206876" cy="348470"/>
            <a:chOff x="4066510" y="2422342"/>
            <a:chExt cx="206876" cy="348470"/>
          </a:xfrm>
        </p:grpSpPr>
        <p:sp>
          <p:nvSpPr>
            <p:cNvPr id="9091" name="Google Shape;9091;p76"/>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6"/>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6"/>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6"/>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6"/>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6"/>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6"/>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6"/>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6"/>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6"/>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6"/>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6"/>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3" name="Google Shape;9103;p76"/>
          <p:cNvSpPr/>
          <p:nvPr/>
        </p:nvSpPr>
        <p:spPr>
          <a:xfrm>
            <a:off x="2958206" y="38917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4" name="Google Shape;9104;p76"/>
          <p:cNvGrpSpPr/>
          <p:nvPr/>
        </p:nvGrpSpPr>
        <p:grpSpPr>
          <a:xfrm>
            <a:off x="2617693" y="3817325"/>
            <a:ext cx="420475" cy="326491"/>
            <a:chOff x="2617693" y="3817325"/>
            <a:chExt cx="420475" cy="326491"/>
          </a:xfrm>
        </p:grpSpPr>
        <p:sp>
          <p:nvSpPr>
            <p:cNvPr id="9105" name="Google Shape;9105;p76"/>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6"/>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6"/>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6"/>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6"/>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6"/>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6"/>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6"/>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6"/>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6"/>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6"/>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6"/>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6"/>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6"/>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6"/>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6"/>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6"/>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76"/>
          <p:cNvGrpSpPr/>
          <p:nvPr/>
        </p:nvGrpSpPr>
        <p:grpSpPr>
          <a:xfrm>
            <a:off x="3545301" y="2423523"/>
            <a:ext cx="358134" cy="356637"/>
            <a:chOff x="3545301" y="2423523"/>
            <a:chExt cx="358134" cy="356637"/>
          </a:xfrm>
        </p:grpSpPr>
        <p:sp>
          <p:nvSpPr>
            <p:cNvPr id="9123" name="Google Shape;9123;p76"/>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6"/>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6"/>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6"/>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6"/>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6"/>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6"/>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6"/>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6"/>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76"/>
          <p:cNvGrpSpPr/>
          <p:nvPr/>
        </p:nvGrpSpPr>
        <p:grpSpPr>
          <a:xfrm>
            <a:off x="5766424" y="4275195"/>
            <a:ext cx="358160" cy="356926"/>
            <a:chOff x="5766424" y="4275195"/>
            <a:chExt cx="358160" cy="356926"/>
          </a:xfrm>
        </p:grpSpPr>
        <p:sp>
          <p:nvSpPr>
            <p:cNvPr id="9133" name="Google Shape;9133;p76"/>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6"/>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6"/>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6"/>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6"/>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6"/>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6"/>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6"/>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6"/>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76"/>
          <p:cNvGrpSpPr/>
          <p:nvPr/>
        </p:nvGrpSpPr>
        <p:grpSpPr>
          <a:xfrm>
            <a:off x="3531462" y="3824599"/>
            <a:ext cx="377251" cy="324232"/>
            <a:chOff x="3531462" y="3824599"/>
            <a:chExt cx="377251" cy="324232"/>
          </a:xfrm>
        </p:grpSpPr>
        <p:sp>
          <p:nvSpPr>
            <p:cNvPr id="9143" name="Google Shape;9143;p76"/>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6"/>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6"/>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6"/>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6"/>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6"/>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6"/>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6"/>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6"/>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6"/>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6"/>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76"/>
          <p:cNvGrpSpPr/>
          <p:nvPr/>
        </p:nvGrpSpPr>
        <p:grpSpPr>
          <a:xfrm>
            <a:off x="4030586" y="3805246"/>
            <a:ext cx="286523" cy="340566"/>
            <a:chOff x="4030586" y="3805246"/>
            <a:chExt cx="286523" cy="340566"/>
          </a:xfrm>
        </p:grpSpPr>
        <p:sp>
          <p:nvSpPr>
            <p:cNvPr id="9155" name="Google Shape;9155;p76"/>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6"/>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6"/>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6"/>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6"/>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6"/>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6"/>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6"/>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6"/>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6"/>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6"/>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6"/>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6"/>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76"/>
          <p:cNvGrpSpPr/>
          <p:nvPr/>
        </p:nvGrpSpPr>
        <p:grpSpPr>
          <a:xfrm>
            <a:off x="2180884" y="2888719"/>
            <a:ext cx="376752" cy="374468"/>
            <a:chOff x="2180884" y="2888719"/>
            <a:chExt cx="376752" cy="374468"/>
          </a:xfrm>
        </p:grpSpPr>
        <p:sp>
          <p:nvSpPr>
            <p:cNvPr id="9169" name="Google Shape;9169;p76"/>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6"/>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6"/>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6"/>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6"/>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6"/>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6"/>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6"/>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6"/>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6"/>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6"/>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6"/>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6"/>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6"/>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76"/>
          <p:cNvGrpSpPr/>
          <p:nvPr/>
        </p:nvGrpSpPr>
        <p:grpSpPr>
          <a:xfrm>
            <a:off x="3954432" y="2942999"/>
            <a:ext cx="378249" cy="265909"/>
            <a:chOff x="3954432" y="2942999"/>
            <a:chExt cx="378249" cy="265909"/>
          </a:xfrm>
        </p:grpSpPr>
        <p:sp>
          <p:nvSpPr>
            <p:cNvPr id="9184" name="Google Shape;9184;p76"/>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6"/>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6"/>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6"/>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6"/>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6"/>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6"/>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6"/>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6"/>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76"/>
          <p:cNvGrpSpPr/>
          <p:nvPr/>
        </p:nvGrpSpPr>
        <p:grpSpPr>
          <a:xfrm>
            <a:off x="1752137" y="4266608"/>
            <a:ext cx="378512" cy="374756"/>
            <a:chOff x="1752137" y="4266608"/>
            <a:chExt cx="378512" cy="374756"/>
          </a:xfrm>
        </p:grpSpPr>
        <p:sp>
          <p:nvSpPr>
            <p:cNvPr id="9194" name="Google Shape;9194;p76"/>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6"/>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6"/>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6"/>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6"/>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6"/>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6"/>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6"/>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6"/>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6"/>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6"/>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6"/>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6"/>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6"/>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6"/>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6"/>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6"/>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6"/>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6"/>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6"/>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6"/>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76"/>
          <p:cNvGrpSpPr/>
          <p:nvPr/>
        </p:nvGrpSpPr>
        <p:grpSpPr>
          <a:xfrm>
            <a:off x="3117788" y="3812546"/>
            <a:ext cx="341065" cy="341065"/>
            <a:chOff x="3117788" y="3812546"/>
            <a:chExt cx="341065" cy="341065"/>
          </a:xfrm>
        </p:grpSpPr>
        <p:sp>
          <p:nvSpPr>
            <p:cNvPr id="9216" name="Google Shape;9216;p76"/>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6"/>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6"/>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6"/>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6"/>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6"/>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76"/>
          <p:cNvGrpSpPr/>
          <p:nvPr/>
        </p:nvGrpSpPr>
        <p:grpSpPr>
          <a:xfrm>
            <a:off x="3994400" y="4299932"/>
            <a:ext cx="338281" cy="322657"/>
            <a:chOff x="3994400" y="4299932"/>
            <a:chExt cx="338281" cy="322657"/>
          </a:xfrm>
        </p:grpSpPr>
        <p:sp>
          <p:nvSpPr>
            <p:cNvPr id="9223" name="Google Shape;9223;p76"/>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6"/>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6"/>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6"/>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6"/>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6"/>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6"/>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6"/>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1" name="Google Shape;9231;p76"/>
          <p:cNvSpPr/>
          <p:nvPr/>
        </p:nvSpPr>
        <p:spPr>
          <a:xfrm>
            <a:off x="3700340" y="19656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6"/>
          <p:cNvSpPr/>
          <p:nvPr/>
        </p:nvSpPr>
        <p:spPr>
          <a:xfrm>
            <a:off x="3700340" y="19656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3" name="Google Shape;9233;p76"/>
          <p:cNvGrpSpPr/>
          <p:nvPr/>
        </p:nvGrpSpPr>
        <p:grpSpPr>
          <a:xfrm>
            <a:off x="3573426" y="1965628"/>
            <a:ext cx="302358" cy="374993"/>
            <a:chOff x="3573426" y="1965628"/>
            <a:chExt cx="302358" cy="374993"/>
          </a:xfrm>
        </p:grpSpPr>
        <p:sp>
          <p:nvSpPr>
            <p:cNvPr id="9234" name="Google Shape;9234;p76"/>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6"/>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6"/>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6"/>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6"/>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6"/>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6"/>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6"/>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6"/>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6"/>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6"/>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6"/>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6"/>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6"/>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6"/>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6"/>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6"/>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6"/>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6"/>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6"/>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6"/>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6"/>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6"/>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6"/>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6"/>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6"/>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6"/>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6"/>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6"/>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6"/>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6"/>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6"/>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6"/>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6"/>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6"/>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6"/>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6"/>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6"/>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6"/>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6"/>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6"/>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6"/>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6"/>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6"/>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6"/>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6"/>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6"/>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76"/>
          <p:cNvGrpSpPr/>
          <p:nvPr/>
        </p:nvGrpSpPr>
        <p:grpSpPr>
          <a:xfrm>
            <a:off x="3513632" y="2908572"/>
            <a:ext cx="355876" cy="331007"/>
            <a:chOff x="3513632" y="2908572"/>
            <a:chExt cx="355876" cy="331007"/>
          </a:xfrm>
        </p:grpSpPr>
        <p:sp>
          <p:nvSpPr>
            <p:cNvPr id="9282" name="Google Shape;9282;p76"/>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6"/>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6"/>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6"/>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6"/>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6"/>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6"/>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6"/>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6"/>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6"/>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6"/>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6"/>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6"/>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6"/>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6"/>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6"/>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76"/>
          <p:cNvGrpSpPr/>
          <p:nvPr/>
        </p:nvGrpSpPr>
        <p:grpSpPr>
          <a:xfrm>
            <a:off x="2694083" y="2888430"/>
            <a:ext cx="235762" cy="374756"/>
            <a:chOff x="2694083" y="2888430"/>
            <a:chExt cx="235762" cy="374756"/>
          </a:xfrm>
        </p:grpSpPr>
        <p:sp>
          <p:nvSpPr>
            <p:cNvPr id="9299" name="Google Shape;9299;p76"/>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6"/>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6"/>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6"/>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6"/>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6"/>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6"/>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6"/>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6"/>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76"/>
          <p:cNvGrpSpPr/>
          <p:nvPr/>
        </p:nvGrpSpPr>
        <p:grpSpPr>
          <a:xfrm>
            <a:off x="871534" y="4300588"/>
            <a:ext cx="357661" cy="311155"/>
            <a:chOff x="871534" y="4300588"/>
            <a:chExt cx="357661" cy="311155"/>
          </a:xfrm>
        </p:grpSpPr>
        <p:sp>
          <p:nvSpPr>
            <p:cNvPr id="9309" name="Google Shape;9309;p76"/>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6"/>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6"/>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6"/>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6"/>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6"/>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6"/>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6"/>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6"/>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6"/>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6"/>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6"/>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6"/>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6"/>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6"/>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6"/>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6"/>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6"/>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6"/>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6"/>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6"/>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76"/>
          <p:cNvGrpSpPr/>
          <p:nvPr/>
        </p:nvGrpSpPr>
        <p:grpSpPr>
          <a:xfrm>
            <a:off x="916019" y="3821606"/>
            <a:ext cx="250100" cy="336785"/>
            <a:chOff x="916019" y="3821606"/>
            <a:chExt cx="250100" cy="336785"/>
          </a:xfrm>
        </p:grpSpPr>
        <p:sp>
          <p:nvSpPr>
            <p:cNvPr id="9331" name="Google Shape;9331;p76"/>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6"/>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6"/>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6"/>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6"/>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6"/>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6"/>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6"/>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6"/>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6"/>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6"/>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6"/>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6"/>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76"/>
          <p:cNvGrpSpPr/>
          <p:nvPr/>
        </p:nvGrpSpPr>
        <p:grpSpPr>
          <a:xfrm>
            <a:off x="849686" y="2909570"/>
            <a:ext cx="374730" cy="332504"/>
            <a:chOff x="849686" y="2909570"/>
            <a:chExt cx="374730" cy="332504"/>
          </a:xfrm>
        </p:grpSpPr>
        <p:sp>
          <p:nvSpPr>
            <p:cNvPr id="9345" name="Google Shape;9345;p76"/>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6"/>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6"/>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6"/>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6"/>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6"/>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6"/>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6"/>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6"/>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6"/>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6"/>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76"/>
          <p:cNvGrpSpPr/>
          <p:nvPr/>
        </p:nvGrpSpPr>
        <p:grpSpPr>
          <a:xfrm>
            <a:off x="1735567" y="2420241"/>
            <a:ext cx="417718" cy="372866"/>
            <a:chOff x="1735567" y="2420241"/>
            <a:chExt cx="417718" cy="372866"/>
          </a:xfrm>
        </p:grpSpPr>
        <p:sp>
          <p:nvSpPr>
            <p:cNvPr id="9357" name="Google Shape;9357;p76"/>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6"/>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6"/>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6"/>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6"/>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6"/>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6"/>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6"/>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6"/>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6"/>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6"/>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6"/>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76"/>
          <p:cNvGrpSpPr/>
          <p:nvPr/>
        </p:nvGrpSpPr>
        <p:grpSpPr>
          <a:xfrm>
            <a:off x="3599318" y="4299590"/>
            <a:ext cx="251098" cy="309028"/>
            <a:chOff x="3599318" y="4299590"/>
            <a:chExt cx="251098" cy="309028"/>
          </a:xfrm>
        </p:grpSpPr>
        <p:sp>
          <p:nvSpPr>
            <p:cNvPr id="9370" name="Google Shape;9370;p76"/>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6"/>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6"/>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6"/>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6"/>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6"/>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6" name="Google Shape;9376;p76"/>
          <p:cNvGrpSpPr/>
          <p:nvPr/>
        </p:nvGrpSpPr>
        <p:grpSpPr>
          <a:xfrm>
            <a:off x="3105998" y="2433240"/>
            <a:ext cx="345818" cy="345056"/>
            <a:chOff x="3105998" y="2433240"/>
            <a:chExt cx="345818" cy="345056"/>
          </a:xfrm>
        </p:grpSpPr>
        <p:sp>
          <p:nvSpPr>
            <p:cNvPr id="9377" name="Google Shape;9377;p76"/>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6"/>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6"/>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6"/>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6"/>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6"/>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6"/>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6"/>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6"/>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6"/>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6"/>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76"/>
          <p:cNvGrpSpPr/>
          <p:nvPr/>
        </p:nvGrpSpPr>
        <p:grpSpPr>
          <a:xfrm>
            <a:off x="1737326" y="2900773"/>
            <a:ext cx="374730" cy="350361"/>
            <a:chOff x="1737326" y="2900773"/>
            <a:chExt cx="374730" cy="350361"/>
          </a:xfrm>
        </p:grpSpPr>
        <p:sp>
          <p:nvSpPr>
            <p:cNvPr id="9389" name="Google Shape;9389;p76"/>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6"/>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6"/>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6"/>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6"/>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6"/>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6"/>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6"/>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6"/>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6"/>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6"/>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6"/>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6"/>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6"/>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6"/>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6"/>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6"/>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76"/>
          <p:cNvGrpSpPr/>
          <p:nvPr/>
        </p:nvGrpSpPr>
        <p:grpSpPr>
          <a:xfrm>
            <a:off x="4000676" y="1579396"/>
            <a:ext cx="327226" cy="211603"/>
            <a:chOff x="4000676" y="1579396"/>
            <a:chExt cx="327226" cy="211603"/>
          </a:xfrm>
        </p:grpSpPr>
        <p:sp>
          <p:nvSpPr>
            <p:cNvPr id="9407" name="Google Shape;9407;p76"/>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6"/>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6"/>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6"/>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6"/>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6"/>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6"/>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6"/>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6"/>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6"/>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6"/>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6"/>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6"/>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6"/>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6"/>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6"/>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76"/>
          <p:cNvGrpSpPr/>
          <p:nvPr/>
        </p:nvGrpSpPr>
        <p:grpSpPr>
          <a:xfrm>
            <a:off x="2635523" y="1515584"/>
            <a:ext cx="371054" cy="336469"/>
            <a:chOff x="2635523" y="1515584"/>
            <a:chExt cx="371054" cy="336469"/>
          </a:xfrm>
        </p:grpSpPr>
        <p:sp>
          <p:nvSpPr>
            <p:cNvPr id="9424" name="Google Shape;9424;p76"/>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6"/>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6"/>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6"/>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6"/>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6"/>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6"/>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76"/>
          <p:cNvGrpSpPr/>
          <p:nvPr/>
        </p:nvGrpSpPr>
        <p:grpSpPr>
          <a:xfrm>
            <a:off x="2231907" y="1520731"/>
            <a:ext cx="311627" cy="326569"/>
            <a:chOff x="2231907" y="1520731"/>
            <a:chExt cx="311627" cy="326569"/>
          </a:xfrm>
        </p:grpSpPr>
        <p:sp>
          <p:nvSpPr>
            <p:cNvPr id="9432" name="Google Shape;9432;p76"/>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6"/>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6"/>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6"/>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6"/>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6"/>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6"/>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6"/>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6"/>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6"/>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76"/>
          <p:cNvGrpSpPr/>
          <p:nvPr/>
        </p:nvGrpSpPr>
        <p:grpSpPr>
          <a:xfrm>
            <a:off x="1340249" y="4301533"/>
            <a:ext cx="311890" cy="304695"/>
            <a:chOff x="1340249" y="4301533"/>
            <a:chExt cx="311890" cy="304695"/>
          </a:xfrm>
        </p:grpSpPr>
        <p:sp>
          <p:nvSpPr>
            <p:cNvPr id="9443" name="Google Shape;9443;p76"/>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6"/>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6"/>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6"/>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6"/>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6"/>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6"/>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6"/>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6"/>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6"/>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6"/>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6"/>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6"/>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6"/>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76"/>
          <p:cNvGrpSpPr/>
          <p:nvPr/>
        </p:nvGrpSpPr>
        <p:grpSpPr>
          <a:xfrm>
            <a:off x="1330690" y="3377024"/>
            <a:ext cx="306874" cy="332268"/>
            <a:chOff x="1330690" y="3377024"/>
            <a:chExt cx="306874" cy="332268"/>
          </a:xfrm>
        </p:grpSpPr>
        <p:sp>
          <p:nvSpPr>
            <p:cNvPr id="9458" name="Google Shape;9458;p76"/>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6"/>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6"/>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6"/>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6"/>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6"/>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6"/>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6"/>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6"/>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6"/>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6"/>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6"/>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6"/>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6"/>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6"/>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6"/>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6"/>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6"/>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6"/>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76"/>
          <p:cNvGrpSpPr/>
          <p:nvPr/>
        </p:nvGrpSpPr>
        <p:grpSpPr>
          <a:xfrm>
            <a:off x="2650597" y="3381777"/>
            <a:ext cx="341511" cy="324994"/>
            <a:chOff x="2650597" y="3381777"/>
            <a:chExt cx="341511" cy="324994"/>
          </a:xfrm>
        </p:grpSpPr>
        <p:sp>
          <p:nvSpPr>
            <p:cNvPr id="9478" name="Google Shape;9478;p76"/>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6"/>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6"/>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6"/>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6"/>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6"/>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6"/>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6"/>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6"/>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6"/>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6"/>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6"/>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6"/>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6"/>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6"/>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6"/>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6"/>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6"/>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6"/>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6"/>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6"/>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6"/>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6"/>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6"/>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6"/>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6"/>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6"/>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6"/>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6"/>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6"/>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6"/>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6"/>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6"/>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6"/>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6"/>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76"/>
          <p:cNvGrpSpPr/>
          <p:nvPr/>
        </p:nvGrpSpPr>
        <p:grpSpPr>
          <a:xfrm>
            <a:off x="1295502" y="2437362"/>
            <a:ext cx="402645" cy="323917"/>
            <a:chOff x="1295502" y="2437362"/>
            <a:chExt cx="402645" cy="323917"/>
          </a:xfrm>
        </p:grpSpPr>
        <p:sp>
          <p:nvSpPr>
            <p:cNvPr id="9514" name="Google Shape;9514;p76"/>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6"/>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6"/>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6"/>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6"/>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6"/>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6"/>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6"/>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6"/>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6"/>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6"/>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6"/>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6"/>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6"/>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6"/>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6"/>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76"/>
          <p:cNvGrpSpPr/>
          <p:nvPr/>
        </p:nvGrpSpPr>
        <p:grpSpPr>
          <a:xfrm>
            <a:off x="882590" y="2438360"/>
            <a:ext cx="337310" cy="337047"/>
            <a:chOff x="882590" y="2438360"/>
            <a:chExt cx="337310" cy="337047"/>
          </a:xfrm>
        </p:grpSpPr>
        <p:sp>
          <p:nvSpPr>
            <p:cNvPr id="9531" name="Google Shape;9531;p76"/>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6"/>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6"/>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6"/>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6"/>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6"/>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6"/>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6"/>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6"/>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6"/>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6"/>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6"/>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6"/>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6"/>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6"/>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6"/>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6"/>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6"/>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6"/>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6"/>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6"/>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6"/>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6"/>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6"/>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76"/>
          <p:cNvGrpSpPr/>
          <p:nvPr/>
        </p:nvGrpSpPr>
        <p:grpSpPr>
          <a:xfrm>
            <a:off x="4885060" y="1518788"/>
            <a:ext cx="385786" cy="342588"/>
            <a:chOff x="4885060" y="1518788"/>
            <a:chExt cx="385786" cy="342588"/>
          </a:xfrm>
        </p:grpSpPr>
        <p:sp>
          <p:nvSpPr>
            <p:cNvPr id="9556" name="Google Shape;9556;p76"/>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6"/>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6"/>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6"/>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6"/>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6"/>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6"/>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6"/>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6"/>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6"/>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6"/>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6"/>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6"/>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6"/>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6"/>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6"/>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6"/>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6"/>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6"/>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76"/>
          <p:cNvGrpSpPr/>
          <p:nvPr/>
        </p:nvGrpSpPr>
        <p:grpSpPr>
          <a:xfrm>
            <a:off x="5394478" y="1514533"/>
            <a:ext cx="249076" cy="351096"/>
            <a:chOff x="5394478" y="1514533"/>
            <a:chExt cx="249076" cy="351096"/>
          </a:xfrm>
        </p:grpSpPr>
        <p:sp>
          <p:nvSpPr>
            <p:cNvPr id="9576" name="Google Shape;9576;p76"/>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6"/>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6"/>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6"/>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6"/>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6"/>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6"/>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6"/>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6"/>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6"/>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6"/>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6"/>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6"/>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6"/>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6"/>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6"/>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6"/>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6"/>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6"/>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6"/>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76"/>
          <p:cNvGrpSpPr/>
          <p:nvPr/>
        </p:nvGrpSpPr>
        <p:grpSpPr>
          <a:xfrm>
            <a:off x="5782259" y="1512012"/>
            <a:ext cx="356138" cy="356138"/>
            <a:chOff x="5782259" y="1512012"/>
            <a:chExt cx="356138" cy="356138"/>
          </a:xfrm>
        </p:grpSpPr>
        <p:sp>
          <p:nvSpPr>
            <p:cNvPr id="9597" name="Google Shape;9597;p76"/>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6"/>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6"/>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6"/>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6"/>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6"/>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6"/>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6"/>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6"/>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6"/>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6"/>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76"/>
          <p:cNvGrpSpPr/>
          <p:nvPr/>
        </p:nvGrpSpPr>
        <p:grpSpPr>
          <a:xfrm>
            <a:off x="6229598" y="1518052"/>
            <a:ext cx="343560" cy="343822"/>
            <a:chOff x="6229598" y="1518052"/>
            <a:chExt cx="343560" cy="343822"/>
          </a:xfrm>
        </p:grpSpPr>
        <p:sp>
          <p:nvSpPr>
            <p:cNvPr id="9609" name="Google Shape;9609;p76"/>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6"/>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6"/>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6"/>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6"/>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6"/>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6"/>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6"/>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6"/>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6"/>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6"/>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6"/>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6"/>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6"/>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6"/>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6"/>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6"/>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6"/>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6"/>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76"/>
          <p:cNvGrpSpPr/>
          <p:nvPr/>
        </p:nvGrpSpPr>
        <p:grpSpPr>
          <a:xfrm>
            <a:off x="870773" y="3357985"/>
            <a:ext cx="342824" cy="351228"/>
            <a:chOff x="870773" y="3357985"/>
            <a:chExt cx="342824" cy="351228"/>
          </a:xfrm>
        </p:grpSpPr>
        <p:sp>
          <p:nvSpPr>
            <p:cNvPr id="9629" name="Google Shape;9629;p76"/>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6"/>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6"/>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6"/>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6"/>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6"/>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6"/>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6"/>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76"/>
          <p:cNvGrpSpPr/>
          <p:nvPr/>
        </p:nvGrpSpPr>
        <p:grpSpPr>
          <a:xfrm>
            <a:off x="2743084" y="4299590"/>
            <a:ext cx="159372" cy="308896"/>
            <a:chOff x="2743084" y="4299590"/>
            <a:chExt cx="159372" cy="308896"/>
          </a:xfrm>
        </p:grpSpPr>
        <p:sp>
          <p:nvSpPr>
            <p:cNvPr id="9638" name="Google Shape;9638;p76"/>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6"/>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6"/>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6"/>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6"/>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6"/>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6"/>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6"/>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6"/>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6"/>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6"/>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6"/>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6"/>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6"/>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6"/>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76"/>
          <p:cNvGrpSpPr/>
          <p:nvPr/>
        </p:nvGrpSpPr>
        <p:grpSpPr>
          <a:xfrm>
            <a:off x="1293506" y="2939716"/>
            <a:ext cx="374730" cy="272211"/>
            <a:chOff x="1293506" y="2939716"/>
            <a:chExt cx="374730" cy="272211"/>
          </a:xfrm>
        </p:grpSpPr>
        <p:sp>
          <p:nvSpPr>
            <p:cNvPr id="9654" name="Google Shape;9654;p76"/>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6"/>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6"/>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6"/>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6"/>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6"/>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6"/>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6"/>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6"/>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6"/>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6"/>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6"/>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6"/>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6"/>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6"/>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6"/>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6"/>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6"/>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6"/>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6"/>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6"/>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6"/>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6"/>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6"/>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6"/>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6"/>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6"/>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6"/>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6"/>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6"/>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76"/>
          <p:cNvGrpSpPr/>
          <p:nvPr/>
        </p:nvGrpSpPr>
        <p:grpSpPr>
          <a:xfrm>
            <a:off x="6669900" y="1505474"/>
            <a:ext cx="345083" cy="369216"/>
            <a:chOff x="6669900" y="1505474"/>
            <a:chExt cx="345083" cy="369216"/>
          </a:xfrm>
        </p:grpSpPr>
        <p:sp>
          <p:nvSpPr>
            <p:cNvPr id="9685" name="Google Shape;9685;p76"/>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6"/>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6"/>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6"/>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6"/>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6"/>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6"/>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6"/>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6"/>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6"/>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6"/>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6"/>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6"/>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6"/>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6"/>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6"/>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6"/>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6"/>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6"/>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6"/>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6"/>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6"/>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76"/>
          <p:cNvGrpSpPr/>
          <p:nvPr/>
        </p:nvGrpSpPr>
        <p:grpSpPr>
          <a:xfrm>
            <a:off x="7117003" y="1518000"/>
            <a:ext cx="333003" cy="344085"/>
            <a:chOff x="7117003" y="1518000"/>
            <a:chExt cx="333003" cy="344085"/>
          </a:xfrm>
        </p:grpSpPr>
        <p:sp>
          <p:nvSpPr>
            <p:cNvPr id="9708" name="Google Shape;9708;p76"/>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6"/>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6"/>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6"/>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6"/>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6"/>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6"/>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6"/>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6"/>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6"/>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6"/>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6"/>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6"/>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6"/>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6"/>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6"/>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6"/>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6"/>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6"/>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6"/>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6"/>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6"/>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6"/>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6"/>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6"/>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6"/>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6"/>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6"/>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6"/>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6"/>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6"/>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6"/>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6"/>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6"/>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6"/>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6"/>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6"/>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6"/>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76"/>
          <p:cNvGrpSpPr/>
          <p:nvPr/>
        </p:nvGrpSpPr>
        <p:grpSpPr>
          <a:xfrm>
            <a:off x="2200238" y="4289165"/>
            <a:ext cx="374756" cy="329300"/>
            <a:chOff x="2200238" y="4289165"/>
            <a:chExt cx="374756" cy="329300"/>
          </a:xfrm>
        </p:grpSpPr>
        <p:sp>
          <p:nvSpPr>
            <p:cNvPr id="9747" name="Google Shape;9747;p76"/>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6"/>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6"/>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6"/>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6"/>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6"/>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6"/>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6"/>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6"/>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6"/>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6"/>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6"/>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6"/>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6"/>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6"/>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6"/>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6"/>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6"/>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6"/>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6"/>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6"/>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6"/>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76"/>
          <p:cNvGrpSpPr/>
          <p:nvPr/>
        </p:nvGrpSpPr>
        <p:grpSpPr>
          <a:xfrm>
            <a:off x="7556043" y="1499959"/>
            <a:ext cx="337283" cy="380192"/>
            <a:chOff x="7556043" y="1499959"/>
            <a:chExt cx="337283" cy="380192"/>
          </a:xfrm>
        </p:grpSpPr>
        <p:sp>
          <p:nvSpPr>
            <p:cNvPr id="9770" name="Google Shape;9770;p76"/>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6"/>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6"/>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6"/>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6"/>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6"/>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6"/>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6"/>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6"/>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6"/>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6"/>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6"/>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6"/>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6"/>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76"/>
          <p:cNvGrpSpPr/>
          <p:nvPr/>
        </p:nvGrpSpPr>
        <p:grpSpPr>
          <a:xfrm>
            <a:off x="7992826" y="1517790"/>
            <a:ext cx="317431" cy="344584"/>
            <a:chOff x="7992826" y="1517790"/>
            <a:chExt cx="317431" cy="344584"/>
          </a:xfrm>
        </p:grpSpPr>
        <p:sp>
          <p:nvSpPr>
            <p:cNvPr id="9785" name="Google Shape;9785;p76"/>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6"/>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6"/>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6"/>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6"/>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6"/>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6"/>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6"/>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6"/>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6"/>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6"/>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6"/>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6"/>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6"/>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6"/>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6"/>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6"/>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76"/>
          <p:cNvGrpSpPr/>
          <p:nvPr/>
        </p:nvGrpSpPr>
        <p:grpSpPr>
          <a:xfrm>
            <a:off x="4864446" y="3340207"/>
            <a:ext cx="395607" cy="387414"/>
            <a:chOff x="4864446" y="3340207"/>
            <a:chExt cx="395607" cy="387414"/>
          </a:xfrm>
        </p:grpSpPr>
        <p:sp>
          <p:nvSpPr>
            <p:cNvPr id="9803" name="Google Shape;9803;p76"/>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6"/>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6"/>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6"/>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6"/>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6"/>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6"/>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6"/>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6"/>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6"/>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6"/>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6"/>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6"/>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6"/>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6"/>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6"/>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6"/>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6"/>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6"/>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6"/>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6"/>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6"/>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6"/>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6"/>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6"/>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76"/>
          <p:cNvGrpSpPr/>
          <p:nvPr/>
        </p:nvGrpSpPr>
        <p:grpSpPr>
          <a:xfrm>
            <a:off x="3130367" y="4324485"/>
            <a:ext cx="297342" cy="258871"/>
            <a:chOff x="3130367" y="4324485"/>
            <a:chExt cx="297342" cy="258871"/>
          </a:xfrm>
        </p:grpSpPr>
        <p:sp>
          <p:nvSpPr>
            <p:cNvPr id="9829" name="Google Shape;9829;p76"/>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6"/>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6"/>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6"/>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6"/>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6"/>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6"/>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6"/>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6"/>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6"/>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6"/>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6"/>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6"/>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6"/>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6"/>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6"/>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6"/>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6"/>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6"/>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6"/>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6"/>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6"/>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6"/>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76"/>
          <p:cNvGrpSpPr/>
          <p:nvPr/>
        </p:nvGrpSpPr>
        <p:grpSpPr>
          <a:xfrm>
            <a:off x="5302988" y="3389839"/>
            <a:ext cx="394609" cy="286523"/>
            <a:chOff x="5302988" y="3389839"/>
            <a:chExt cx="394609" cy="286523"/>
          </a:xfrm>
        </p:grpSpPr>
        <p:sp>
          <p:nvSpPr>
            <p:cNvPr id="9853" name="Google Shape;9853;p76"/>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6"/>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6"/>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6"/>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6"/>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6"/>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6"/>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6"/>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6"/>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6"/>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6"/>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6"/>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6"/>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6"/>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6"/>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6"/>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6"/>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6"/>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6"/>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6"/>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6"/>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6"/>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6"/>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6"/>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6"/>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6"/>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6"/>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6"/>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6"/>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6"/>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6"/>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6"/>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6"/>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6" name="Google Shape;9886;p76"/>
          <p:cNvSpPr/>
          <p:nvPr/>
        </p:nvSpPr>
        <p:spPr>
          <a:xfrm>
            <a:off x="5741031" y="36175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7" name="Google Shape;9887;p76"/>
          <p:cNvGrpSpPr/>
          <p:nvPr/>
        </p:nvGrpSpPr>
        <p:grpSpPr>
          <a:xfrm>
            <a:off x="3060752" y="2903609"/>
            <a:ext cx="390565" cy="359578"/>
            <a:chOff x="3060752" y="2903609"/>
            <a:chExt cx="390565" cy="359578"/>
          </a:xfrm>
        </p:grpSpPr>
        <p:sp>
          <p:nvSpPr>
            <p:cNvPr id="9888" name="Google Shape;9888;p76"/>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6"/>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6"/>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6"/>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6"/>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6"/>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6"/>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6"/>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6"/>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6"/>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6"/>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6"/>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6"/>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6"/>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6"/>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6"/>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6"/>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6"/>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6"/>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6"/>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6"/>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6"/>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6"/>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6"/>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6"/>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6"/>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6"/>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6"/>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6"/>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6"/>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6"/>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6"/>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6"/>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6"/>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76"/>
          <p:cNvGrpSpPr/>
          <p:nvPr/>
        </p:nvGrpSpPr>
        <p:grpSpPr>
          <a:xfrm>
            <a:off x="5741031" y="3386057"/>
            <a:ext cx="394609" cy="294585"/>
            <a:chOff x="5741031" y="3386057"/>
            <a:chExt cx="394609" cy="294585"/>
          </a:xfrm>
        </p:grpSpPr>
        <p:sp>
          <p:nvSpPr>
            <p:cNvPr id="9923" name="Google Shape;9923;p76"/>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6"/>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6"/>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6"/>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6"/>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6"/>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6"/>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6"/>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6"/>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6"/>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6"/>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6"/>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6"/>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6"/>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6"/>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6"/>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6"/>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6"/>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6"/>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6"/>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6"/>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6"/>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6"/>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6"/>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6"/>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6"/>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6"/>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6"/>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6"/>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6"/>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3" name="Google Shape;9953;p76"/>
          <p:cNvSpPr/>
          <p:nvPr/>
        </p:nvSpPr>
        <p:spPr>
          <a:xfrm>
            <a:off x="6560317" y="35647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4" name="Google Shape;9954;p76"/>
          <p:cNvGrpSpPr/>
          <p:nvPr/>
        </p:nvGrpSpPr>
        <p:grpSpPr>
          <a:xfrm>
            <a:off x="6179074" y="3368726"/>
            <a:ext cx="394609" cy="328749"/>
            <a:chOff x="6179074" y="3368726"/>
            <a:chExt cx="394609" cy="328749"/>
          </a:xfrm>
        </p:grpSpPr>
        <p:sp>
          <p:nvSpPr>
            <p:cNvPr id="9955" name="Google Shape;9955;p76"/>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6"/>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6"/>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6"/>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6"/>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6"/>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6"/>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6"/>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6"/>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6"/>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6"/>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6"/>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6"/>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6"/>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6"/>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6"/>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6"/>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6"/>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6"/>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6"/>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6"/>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6"/>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6"/>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6"/>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6"/>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6"/>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6"/>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6"/>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6"/>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6"/>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6"/>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6"/>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6"/>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6"/>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6"/>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6"/>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6"/>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6"/>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6"/>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6"/>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6"/>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6"/>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6"/>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6"/>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6"/>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6"/>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6"/>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6"/>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6"/>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6"/>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6"/>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6"/>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6"/>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6"/>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6"/>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6"/>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6"/>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6"/>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6"/>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6"/>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6"/>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6"/>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6"/>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6"/>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6"/>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6"/>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6"/>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6"/>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6"/>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6"/>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6"/>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6"/>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6"/>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6"/>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6"/>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6"/>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6"/>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6"/>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6"/>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6"/>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6"/>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6"/>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6"/>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76"/>
          <p:cNvGrpSpPr/>
          <p:nvPr/>
        </p:nvGrpSpPr>
        <p:grpSpPr>
          <a:xfrm>
            <a:off x="7054924" y="3367728"/>
            <a:ext cx="394583" cy="331007"/>
            <a:chOff x="7054924" y="3367728"/>
            <a:chExt cx="394583" cy="331007"/>
          </a:xfrm>
        </p:grpSpPr>
        <p:sp>
          <p:nvSpPr>
            <p:cNvPr id="10039" name="Google Shape;10039;p76"/>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6"/>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6"/>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6"/>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6"/>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6"/>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6"/>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6"/>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6"/>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6"/>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6"/>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6"/>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6"/>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6"/>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6"/>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76"/>
          <p:cNvGrpSpPr/>
          <p:nvPr/>
        </p:nvGrpSpPr>
        <p:grpSpPr>
          <a:xfrm>
            <a:off x="7492967" y="3361425"/>
            <a:ext cx="394583" cy="343586"/>
            <a:chOff x="7492967" y="3361425"/>
            <a:chExt cx="394583" cy="343586"/>
          </a:xfrm>
        </p:grpSpPr>
        <p:sp>
          <p:nvSpPr>
            <p:cNvPr id="10055" name="Google Shape;10055;p76"/>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6"/>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6"/>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6"/>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6"/>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6"/>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6"/>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6"/>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6"/>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6"/>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6"/>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6"/>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6"/>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6"/>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6"/>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6"/>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6"/>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6"/>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6"/>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6"/>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6"/>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6"/>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6"/>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76"/>
          <p:cNvGrpSpPr/>
          <p:nvPr/>
        </p:nvGrpSpPr>
        <p:grpSpPr>
          <a:xfrm>
            <a:off x="7935527" y="3353154"/>
            <a:ext cx="385287" cy="360156"/>
            <a:chOff x="7935527" y="3353154"/>
            <a:chExt cx="385287" cy="360156"/>
          </a:xfrm>
        </p:grpSpPr>
        <p:sp>
          <p:nvSpPr>
            <p:cNvPr id="10079" name="Google Shape;10079;p76"/>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6"/>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6"/>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6"/>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6"/>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6"/>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6"/>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6"/>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6"/>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6"/>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6"/>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6"/>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76"/>
          <p:cNvGrpSpPr/>
          <p:nvPr/>
        </p:nvGrpSpPr>
        <p:grpSpPr>
          <a:xfrm>
            <a:off x="5319821" y="1986242"/>
            <a:ext cx="348103" cy="348103"/>
            <a:chOff x="5319821" y="1986242"/>
            <a:chExt cx="348103" cy="348103"/>
          </a:xfrm>
        </p:grpSpPr>
        <p:sp>
          <p:nvSpPr>
            <p:cNvPr id="10092" name="Google Shape;10092;p76"/>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6"/>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6"/>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6"/>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6"/>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6"/>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6"/>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6"/>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6"/>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6"/>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6"/>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6"/>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6"/>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6"/>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6"/>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6"/>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6"/>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6"/>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6"/>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6"/>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6"/>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6"/>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6"/>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6"/>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6"/>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6"/>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6"/>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6"/>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6"/>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6"/>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6"/>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6"/>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6"/>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6"/>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6"/>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6"/>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6"/>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76"/>
          <p:cNvGrpSpPr/>
          <p:nvPr/>
        </p:nvGrpSpPr>
        <p:grpSpPr>
          <a:xfrm>
            <a:off x="5765926" y="1976683"/>
            <a:ext cx="348339" cy="348103"/>
            <a:chOff x="5765926" y="1976683"/>
            <a:chExt cx="348339" cy="348103"/>
          </a:xfrm>
        </p:grpSpPr>
        <p:sp>
          <p:nvSpPr>
            <p:cNvPr id="10130" name="Google Shape;10130;p76"/>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6"/>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6"/>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6"/>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6"/>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6"/>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6"/>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6"/>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6"/>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6"/>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6"/>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6"/>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6"/>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6"/>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76"/>
          <p:cNvGrpSpPr/>
          <p:nvPr/>
        </p:nvGrpSpPr>
        <p:grpSpPr>
          <a:xfrm>
            <a:off x="6191390" y="1981489"/>
            <a:ext cx="389068" cy="347787"/>
            <a:chOff x="6191390" y="1981489"/>
            <a:chExt cx="389068" cy="347787"/>
          </a:xfrm>
        </p:grpSpPr>
        <p:sp>
          <p:nvSpPr>
            <p:cNvPr id="10145" name="Google Shape;10145;p76"/>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6"/>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6"/>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6"/>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6"/>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6"/>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6"/>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76"/>
          <p:cNvGrpSpPr/>
          <p:nvPr/>
        </p:nvGrpSpPr>
        <p:grpSpPr>
          <a:xfrm>
            <a:off x="6657846" y="2007591"/>
            <a:ext cx="348103" cy="295714"/>
            <a:chOff x="6657846" y="2007591"/>
            <a:chExt cx="348103" cy="295714"/>
          </a:xfrm>
        </p:grpSpPr>
        <p:sp>
          <p:nvSpPr>
            <p:cNvPr id="10153" name="Google Shape;10153;p76"/>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6"/>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6"/>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6"/>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6"/>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6"/>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6"/>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6"/>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6"/>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6"/>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6"/>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6"/>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6"/>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6"/>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6"/>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6"/>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6"/>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6"/>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6"/>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6"/>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6"/>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6"/>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6"/>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6"/>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6"/>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6"/>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76"/>
          <p:cNvGrpSpPr/>
          <p:nvPr/>
        </p:nvGrpSpPr>
        <p:grpSpPr>
          <a:xfrm>
            <a:off x="7104188" y="1971904"/>
            <a:ext cx="347341" cy="348103"/>
            <a:chOff x="7104188" y="1971904"/>
            <a:chExt cx="347341" cy="348103"/>
          </a:xfrm>
        </p:grpSpPr>
        <p:sp>
          <p:nvSpPr>
            <p:cNvPr id="10180" name="Google Shape;10180;p76"/>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6"/>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6"/>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6"/>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6"/>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6"/>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6"/>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6"/>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6"/>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6"/>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6"/>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6"/>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6"/>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6"/>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6"/>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6"/>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6"/>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6"/>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6"/>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6"/>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6"/>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6"/>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6"/>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6"/>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6"/>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6"/>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6"/>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6"/>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6"/>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6"/>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76"/>
          <p:cNvGrpSpPr/>
          <p:nvPr/>
        </p:nvGrpSpPr>
        <p:grpSpPr>
          <a:xfrm>
            <a:off x="7551264" y="1971904"/>
            <a:ext cx="344321" cy="348155"/>
            <a:chOff x="7551264" y="1971904"/>
            <a:chExt cx="344321" cy="348155"/>
          </a:xfrm>
        </p:grpSpPr>
        <p:sp>
          <p:nvSpPr>
            <p:cNvPr id="10211" name="Google Shape;10211;p76"/>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6"/>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6"/>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6"/>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6"/>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6"/>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6"/>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6"/>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6"/>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6"/>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6"/>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6"/>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6"/>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6"/>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6"/>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6"/>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6"/>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6"/>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6"/>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76"/>
          <p:cNvGrpSpPr/>
          <p:nvPr/>
        </p:nvGrpSpPr>
        <p:grpSpPr>
          <a:xfrm>
            <a:off x="7992065" y="1971904"/>
            <a:ext cx="351621" cy="348103"/>
            <a:chOff x="7992065" y="1971904"/>
            <a:chExt cx="351621" cy="348103"/>
          </a:xfrm>
        </p:grpSpPr>
        <p:sp>
          <p:nvSpPr>
            <p:cNvPr id="10231" name="Google Shape;10231;p76"/>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6"/>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6"/>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6"/>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6"/>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6"/>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6"/>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6"/>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6"/>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6"/>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6"/>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6"/>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6"/>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6"/>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6"/>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76"/>
          <p:cNvGrpSpPr/>
          <p:nvPr/>
        </p:nvGrpSpPr>
        <p:grpSpPr>
          <a:xfrm>
            <a:off x="4911189" y="3793455"/>
            <a:ext cx="296580" cy="364935"/>
            <a:chOff x="4911189" y="3793455"/>
            <a:chExt cx="296580" cy="364935"/>
          </a:xfrm>
        </p:grpSpPr>
        <p:sp>
          <p:nvSpPr>
            <p:cNvPr id="10247" name="Google Shape;10247;p76"/>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6"/>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6"/>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6"/>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6"/>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6"/>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6"/>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6"/>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6"/>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6"/>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6"/>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6"/>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6"/>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6"/>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6"/>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6"/>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6"/>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6"/>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6"/>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6"/>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76"/>
          <p:cNvGrpSpPr/>
          <p:nvPr/>
        </p:nvGrpSpPr>
        <p:grpSpPr>
          <a:xfrm>
            <a:off x="5341433" y="3793271"/>
            <a:ext cx="330272" cy="329117"/>
            <a:chOff x="5341433" y="3793271"/>
            <a:chExt cx="330272" cy="329117"/>
          </a:xfrm>
        </p:grpSpPr>
        <p:sp>
          <p:nvSpPr>
            <p:cNvPr id="10268" name="Google Shape;10268;p76"/>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6"/>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6"/>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6"/>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6"/>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6"/>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6"/>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6"/>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6"/>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6"/>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6"/>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6"/>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6"/>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6"/>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6"/>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6"/>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76"/>
          <p:cNvGrpSpPr/>
          <p:nvPr/>
        </p:nvGrpSpPr>
        <p:grpSpPr>
          <a:xfrm>
            <a:off x="5744051" y="3766250"/>
            <a:ext cx="428511" cy="383186"/>
            <a:chOff x="5744051" y="3766250"/>
            <a:chExt cx="428511" cy="383186"/>
          </a:xfrm>
        </p:grpSpPr>
        <p:sp>
          <p:nvSpPr>
            <p:cNvPr id="10285" name="Google Shape;10285;p76"/>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6"/>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6"/>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6"/>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6"/>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6"/>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6"/>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6"/>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6"/>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6"/>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6"/>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6"/>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6"/>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6"/>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6"/>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6"/>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6"/>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76"/>
          <p:cNvGrpSpPr/>
          <p:nvPr/>
        </p:nvGrpSpPr>
        <p:grpSpPr>
          <a:xfrm>
            <a:off x="6678697" y="3793324"/>
            <a:ext cx="342824" cy="328985"/>
            <a:chOff x="6678697" y="3793324"/>
            <a:chExt cx="342824" cy="328985"/>
          </a:xfrm>
        </p:grpSpPr>
        <p:sp>
          <p:nvSpPr>
            <p:cNvPr id="10303" name="Google Shape;10303;p76"/>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6"/>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6"/>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6"/>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6"/>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6"/>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6"/>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6"/>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76"/>
          <p:cNvGrpSpPr/>
          <p:nvPr/>
        </p:nvGrpSpPr>
        <p:grpSpPr>
          <a:xfrm>
            <a:off x="7101903" y="3762022"/>
            <a:ext cx="398627" cy="392088"/>
            <a:chOff x="7101903" y="3762022"/>
            <a:chExt cx="398627" cy="392088"/>
          </a:xfrm>
        </p:grpSpPr>
        <p:sp>
          <p:nvSpPr>
            <p:cNvPr id="10312" name="Google Shape;10312;p76"/>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6"/>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6"/>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6"/>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6"/>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6"/>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6"/>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6"/>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6"/>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6"/>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6"/>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6"/>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6"/>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6"/>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6"/>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6"/>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6"/>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6"/>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76"/>
          <p:cNvGrpSpPr/>
          <p:nvPr/>
        </p:nvGrpSpPr>
        <p:grpSpPr>
          <a:xfrm>
            <a:off x="7541469" y="3793455"/>
            <a:ext cx="407897" cy="328985"/>
            <a:chOff x="7541469" y="3793455"/>
            <a:chExt cx="407897" cy="328985"/>
          </a:xfrm>
        </p:grpSpPr>
        <p:sp>
          <p:nvSpPr>
            <p:cNvPr id="10331" name="Google Shape;10331;p76"/>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6"/>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6"/>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6"/>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6"/>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6"/>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6"/>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6"/>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6"/>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6"/>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6"/>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6"/>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6"/>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6"/>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6"/>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6"/>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6"/>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6"/>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6"/>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6"/>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6"/>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6"/>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6"/>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6"/>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6"/>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6"/>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6"/>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6"/>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6"/>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6"/>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76"/>
          <p:cNvGrpSpPr/>
          <p:nvPr/>
        </p:nvGrpSpPr>
        <p:grpSpPr>
          <a:xfrm>
            <a:off x="5310288" y="2956312"/>
            <a:ext cx="432292" cy="264412"/>
            <a:chOff x="5310288" y="2956312"/>
            <a:chExt cx="432292" cy="264412"/>
          </a:xfrm>
        </p:grpSpPr>
        <p:sp>
          <p:nvSpPr>
            <p:cNvPr id="10362" name="Google Shape;10362;p76"/>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6"/>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6"/>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6"/>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6"/>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6"/>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6"/>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6"/>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6"/>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6"/>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6"/>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6"/>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6"/>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6"/>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6"/>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6"/>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6"/>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6"/>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6"/>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6"/>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6"/>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6"/>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6"/>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6"/>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6"/>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6"/>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6"/>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76"/>
          <p:cNvGrpSpPr/>
          <p:nvPr/>
        </p:nvGrpSpPr>
        <p:grpSpPr>
          <a:xfrm>
            <a:off x="4879047" y="2432320"/>
            <a:ext cx="398075" cy="340303"/>
            <a:chOff x="4879047" y="2432320"/>
            <a:chExt cx="398075" cy="340303"/>
          </a:xfrm>
        </p:grpSpPr>
        <p:sp>
          <p:nvSpPr>
            <p:cNvPr id="10390" name="Google Shape;10390;p76"/>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6"/>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6"/>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6"/>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6"/>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6"/>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6"/>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6"/>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6"/>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6"/>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6"/>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6"/>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6"/>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6"/>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6"/>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6"/>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6"/>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6"/>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6"/>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6"/>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6"/>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6"/>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6"/>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6"/>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6"/>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6"/>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6"/>
          <p:cNvGrpSpPr/>
          <p:nvPr/>
        </p:nvGrpSpPr>
        <p:grpSpPr>
          <a:xfrm>
            <a:off x="5388701" y="2393823"/>
            <a:ext cx="280982" cy="395896"/>
            <a:chOff x="5388701" y="2393823"/>
            <a:chExt cx="280982" cy="395896"/>
          </a:xfrm>
        </p:grpSpPr>
        <p:sp>
          <p:nvSpPr>
            <p:cNvPr id="10417" name="Google Shape;10417;p76"/>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6"/>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6"/>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6"/>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6"/>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6"/>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6"/>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6"/>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6"/>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6"/>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6"/>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6"/>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6"/>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6"/>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6"/>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6"/>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6"/>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6"/>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6"/>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6"/>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6"/>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6"/>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6"/>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6"/>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6"/>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6"/>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6"/>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6"/>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6"/>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6"/>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76"/>
          <p:cNvGrpSpPr/>
          <p:nvPr/>
        </p:nvGrpSpPr>
        <p:grpSpPr>
          <a:xfrm>
            <a:off x="5743289" y="2439122"/>
            <a:ext cx="444871" cy="316407"/>
            <a:chOff x="5743289" y="2439122"/>
            <a:chExt cx="444871" cy="316407"/>
          </a:xfrm>
        </p:grpSpPr>
        <p:sp>
          <p:nvSpPr>
            <p:cNvPr id="10448" name="Google Shape;10448;p76"/>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6"/>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6"/>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6"/>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6"/>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6"/>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6"/>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6"/>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6"/>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6"/>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6"/>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6"/>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6"/>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6"/>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6"/>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6"/>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6"/>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6"/>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6"/>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6"/>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6"/>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6"/>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6"/>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6"/>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6"/>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6"/>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6"/>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6"/>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6"/>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76"/>
          <p:cNvGrpSpPr/>
          <p:nvPr/>
        </p:nvGrpSpPr>
        <p:grpSpPr>
          <a:xfrm>
            <a:off x="6230360" y="2432583"/>
            <a:ext cx="351359" cy="363412"/>
            <a:chOff x="6230360" y="2432583"/>
            <a:chExt cx="351359" cy="363412"/>
          </a:xfrm>
        </p:grpSpPr>
        <p:sp>
          <p:nvSpPr>
            <p:cNvPr id="10478" name="Google Shape;10478;p76"/>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6"/>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6"/>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6"/>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6"/>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6"/>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6"/>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6"/>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6"/>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6"/>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6"/>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6"/>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6"/>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6"/>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6"/>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6"/>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6"/>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6"/>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6"/>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6"/>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6"/>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76"/>
          <p:cNvGrpSpPr/>
          <p:nvPr/>
        </p:nvGrpSpPr>
        <p:grpSpPr>
          <a:xfrm>
            <a:off x="6633976" y="2459552"/>
            <a:ext cx="387781" cy="286680"/>
            <a:chOff x="6633976" y="2459552"/>
            <a:chExt cx="387781" cy="286680"/>
          </a:xfrm>
        </p:grpSpPr>
        <p:sp>
          <p:nvSpPr>
            <p:cNvPr id="10500" name="Google Shape;10500;p76"/>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6"/>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6"/>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6"/>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6"/>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6"/>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6"/>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76"/>
          <p:cNvGrpSpPr/>
          <p:nvPr/>
        </p:nvGrpSpPr>
        <p:grpSpPr>
          <a:xfrm>
            <a:off x="7091110" y="2428565"/>
            <a:ext cx="376989" cy="348864"/>
            <a:chOff x="7091110" y="2428565"/>
            <a:chExt cx="376989" cy="348864"/>
          </a:xfrm>
        </p:grpSpPr>
        <p:sp>
          <p:nvSpPr>
            <p:cNvPr id="10508" name="Google Shape;10508;p76"/>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6"/>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6"/>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6"/>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6"/>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6"/>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6"/>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6"/>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6"/>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6"/>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6"/>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6"/>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6"/>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6"/>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6"/>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6"/>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6"/>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6"/>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6"/>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6"/>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6"/>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6"/>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6"/>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6"/>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6"/>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6"/>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6"/>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6"/>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6"/>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6"/>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6"/>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76"/>
          <p:cNvGrpSpPr/>
          <p:nvPr/>
        </p:nvGrpSpPr>
        <p:grpSpPr>
          <a:xfrm>
            <a:off x="7536427" y="2415225"/>
            <a:ext cx="369715" cy="375492"/>
            <a:chOff x="7536427" y="2415225"/>
            <a:chExt cx="369715" cy="375492"/>
          </a:xfrm>
        </p:grpSpPr>
        <p:sp>
          <p:nvSpPr>
            <p:cNvPr id="10540" name="Google Shape;10540;p76"/>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6"/>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6"/>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6"/>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6"/>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6"/>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6"/>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6"/>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6"/>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6"/>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6"/>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6"/>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6"/>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6"/>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6"/>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6"/>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6"/>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6"/>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6"/>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6"/>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6"/>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6"/>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6"/>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6"/>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6"/>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6"/>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6"/>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6"/>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6"/>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6"/>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6"/>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6"/>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6"/>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6"/>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6"/>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6"/>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6"/>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6"/>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76"/>
          <p:cNvGrpSpPr/>
          <p:nvPr/>
        </p:nvGrpSpPr>
        <p:grpSpPr>
          <a:xfrm>
            <a:off x="7980773" y="2428802"/>
            <a:ext cx="353381" cy="358160"/>
            <a:chOff x="7980773" y="2428802"/>
            <a:chExt cx="353381" cy="358160"/>
          </a:xfrm>
        </p:grpSpPr>
        <p:sp>
          <p:nvSpPr>
            <p:cNvPr id="10579" name="Google Shape;10579;p76"/>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6"/>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6"/>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6"/>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6"/>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6"/>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6"/>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6"/>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6"/>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6"/>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6"/>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6"/>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6"/>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6"/>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6"/>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6"/>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6"/>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6"/>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6"/>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6"/>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6"/>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6"/>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6"/>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6"/>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6"/>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6"/>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6"/>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6"/>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6"/>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6"/>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76"/>
          <p:cNvGrpSpPr/>
          <p:nvPr/>
        </p:nvGrpSpPr>
        <p:grpSpPr>
          <a:xfrm>
            <a:off x="4886058" y="4291240"/>
            <a:ext cx="346343" cy="343953"/>
            <a:chOff x="4886058" y="4291240"/>
            <a:chExt cx="346343" cy="343953"/>
          </a:xfrm>
        </p:grpSpPr>
        <p:sp>
          <p:nvSpPr>
            <p:cNvPr id="10610" name="Google Shape;10610;p76"/>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6"/>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6"/>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6"/>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6"/>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6"/>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6"/>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6"/>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6"/>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6"/>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6"/>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6"/>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6"/>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76"/>
          <p:cNvGrpSpPr/>
          <p:nvPr/>
        </p:nvGrpSpPr>
        <p:grpSpPr>
          <a:xfrm>
            <a:off x="5344216" y="4291056"/>
            <a:ext cx="304616" cy="343560"/>
            <a:chOff x="5344216" y="4291056"/>
            <a:chExt cx="304616" cy="343560"/>
          </a:xfrm>
        </p:grpSpPr>
        <p:sp>
          <p:nvSpPr>
            <p:cNvPr id="10624" name="Google Shape;10624;p76"/>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6"/>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6"/>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6"/>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6"/>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6"/>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6"/>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6"/>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6"/>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6"/>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6"/>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76"/>
          <p:cNvGrpSpPr/>
          <p:nvPr/>
        </p:nvGrpSpPr>
        <p:grpSpPr>
          <a:xfrm>
            <a:off x="6279999" y="4264422"/>
            <a:ext cx="204093" cy="343743"/>
            <a:chOff x="6271562" y="4290872"/>
            <a:chExt cx="204093" cy="343743"/>
          </a:xfrm>
        </p:grpSpPr>
        <p:sp>
          <p:nvSpPr>
            <p:cNvPr id="10636" name="Google Shape;10636;p76"/>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6"/>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6"/>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6"/>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6"/>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6"/>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6"/>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6"/>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6"/>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6"/>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6"/>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6"/>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76"/>
          <p:cNvGrpSpPr/>
          <p:nvPr/>
        </p:nvGrpSpPr>
        <p:grpSpPr>
          <a:xfrm>
            <a:off x="6639491" y="4329238"/>
            <a:ext cx="344085" cy="267195"/>
            <a:chOff x="6639491" y="4329238"/>
            <a:chExt cx="344085" cy="267195"/>
          </a:xfrm>
        </p:grpSpPr>
        <p:sp>
          <p:nvSpPr>
            <p:cNvPr id="10649" name="Google Shape;10649;p76"/>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6"/>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6"/>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6"/>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6"/>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6"/>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6"/>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6"/>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6"/>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6"/>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6"/>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6"/>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6"/>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6"/>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6"/>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6"/>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6"/>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6"/>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76"/>
          <p:cNvGrpSpPr/>
          <p:nvPr/>
        </p:nvGrpSpPr>
        <p:grpSpPr>
          <a:xfrm>
            <a:off x="7133336" y="4291056"/>
            <a:ext cx="232979" cy="343560"/>
            <a:chOff x="7133336" y="4291056"/>
            <a:chExt cx="232979" cy="343560"/>
          </a:xfrm>
        </p:grpSpPr>
        <p:sp>
          <p:nvSpPr>
            <p:cNvPr id="10668" name="Google Shape;10668;p76"/>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6"/>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6"/>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6"/>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6"/>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6"/>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6"/>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6"/>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6"/>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6"/>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6"/>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6"/>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6"/>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6"/>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6"/>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6"/>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6"/>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76"/>
          <p:cNvGrpSpPr/>
          <p:nvPr/>
        </p:nvGrpSpPr>
        <p:grpSpPr>
          <a:xfrm>
            <a:off x="7571379" y="4291056"/>
            <a:ext cx="232979" cy="343560"/>
            <a:chOff x="7571379" y="4291056"/>
            <a:chExt cx="232979" cy="343560"/>
          </a:xfrm>
        </p:grpSpPr>
        <p:sp>
          <p:nvSpPr>
            <p:cNvPr id="10686" name="Google Shape;10686;p76"/>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6"/>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6"/>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6"/>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6"/>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6"/>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6"/>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6"/>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6"/>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6"/>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6"/>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6"/>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6"/>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6"/>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6"/>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6"/>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76"/>
          <p:cNvGrpSpPr/>
          <p:nvPr/>
        </p:nvGrpSpPr>
        <p:grpSpPr>
          <a:xfrm>
            <a:off x="6666381" y="3347875"/>
            <a:ext cx="295819" cy="370712"/>
            <a:chOff x="6666381" y="3347875"/>
            <a:chExt cx="295819" cy="370712"/>
          </a:xfrm>
        </p:grpSpPr>
        <p:sp>
          <p:nvSpPr>
            <p:cNvPr id="10703" name="Google Shape;10703;p76"/>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6"/>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6"/>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6"/>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6"/>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6"/>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6"/>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6"/>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6"/>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6"/>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6"/>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6"/>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6"/>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6"/>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6"/>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6"/>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6"/>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6"/>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6"/>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6"/>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6"/>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6"/>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6"/>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6"/>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6"/>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6"/>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6"/>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6"/>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6"/>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6"/>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6"/>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6"/>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6"/>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6"/>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6"/>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6"/>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6"/>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6"/>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6"/>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6"/>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76"/>
          <p:cNvGrpSpPr/>
          <p:nvPr/>
        </p:nvGrpSpPr>
        <p:grpSpPr>
          <a:xfrm>
            <a:off x="4877760" y="2887459"/>
            <a:ext cx="389567" cy="390329"/>
            <a:chOff x="4877760" y="2887459"/>
            <a:chExt cx="389567" cy="390329"/>
          </a:xfrm>
        </p:grpSpPr>
        <p:sp>
          <p:nvSpPr>
            <p:cNvPr id="10744" name="Google Shape;10744;p76"/>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6"/>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6"/>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6"/>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6"/>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6"/>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6"/>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6"/>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6"/>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6"/>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6"/>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6"/>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6"/>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6"/>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6"/>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6"/>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6"/>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6"/>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6"/>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6"/>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6"/>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6"/>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6"/>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6"/>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6"/>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6"/>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6"/>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6"/>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6"/>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6"/>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6"/>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6"/>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6"/>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6"/>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6"/>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6"/>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6"/>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6"/>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6"/>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6"/>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6"/>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6"/>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6"/>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6"/>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8" name="Google Shape;10788;p76"/>
          <p:cNvSpPr/>
          <p:nvPr/>
        </p:nvSpPr>
        <p:spPr>
          <a:xfrm>
            <a:off x="5911170" y="28876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6"/>
          <p:cNvSpPr/>
          <p:nvPr/>
        </p:nvSpPr>
        <p:spPr>
          <a:xfrm>
            <a:off x="5911170" y="28876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6"/>
          <p:cNvSpPr/>
          <p:nvPr/>
        </p:nvSpPr>
        <p:spPr>
          <a:xfrm>
            <a:off x="5798094" y="31453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6"/>
          <p:cNvSpPr/>
          <p:nvPr/>
        </p:nvSpPr>
        <p:spPr>
          <a:xfrm>
            <a:off x="5797831" y="31455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6"/>
          <p:cNvSpPr/>
          <p:nvPr/>
        </p:nvSpPr>
        <p:spPr>
          <a:xfrm>
            <a:off x="5779239" y="32289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3" name="Google Shape;10793;p76"/>
          <p:cNvGrpSpPr/>
          <p:nvPr/>
        </p:nvGrpSpPr>
        <p:grpSpPr>
          <a:xfrm>
            <a:off x="5779239" y="2887695"/>
            <a:ext cx="314411" cy="389830"/>
            <a:chOff x="5779239" y="2887695"/>
            <a:chExt cx="314411" cy="389830"/>
          </a:xfrm>
        </p:grpSpPr>
        <p:sp>
          <p:nvSpPr>
            <p:cNvPr id="10794" name="Google Shape;10794;p76"/>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6"/>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6"/>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6"/>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6"/>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6"/>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6"/>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6"/>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6"/>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6"/>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6"/>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6"/>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6"/>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6"/>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6"/>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6"/>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6"/>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6"/>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6"/>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6"/>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6"/>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6"/>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6"/>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6"/>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6"/>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6"/>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6"/>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6"/>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6"/>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6"/>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6"/>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6"/>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6"/>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6"/>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6"/>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6"/>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6"/>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6"/>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6"/>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6"/>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6"/>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6"/>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6"/>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6"/>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76"/>
          <p:cNvGrpSpPr/>
          <p:nvPr/>
        </p:nvGrpSpPr>
        <p:grpSpPr>
          <a:xfrm>
            <a:off x="6190130" y="2940977"/>
            <a:ext cx="389830" cy="283004"/>
            <a:chOff x="6190130" y="2940977"/>
            <a:chExt cx="389830" cy="283004"/>
          </a:xfrm>
        </p:grpSpPr>
        <p:sp>
          <p:nvSpPr>
            <p:cNvPr id="10839" name="Google Shape;10839;p76"/>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6"/>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6"/>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6"/>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6"/>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6"/>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6"/>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6"/>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6"/>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6"/>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6"/>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6"/>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6"/>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6"/>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6"/>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6"/>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6"/>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6"/>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6"/>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6"/>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6"/>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6"/>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6"/>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6"/>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6"/>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6"/>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6"/>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6"/>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6"/>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6"/>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76"/>
          <p:cNvGrpSpPr/>
          <p:nvPr/>
        </p:nvGrpSpPr>
        <p:grpSpPr>
          <a:xfrm>
            <a:off x="6633976" y="2900274"/>
            <a:ext cx="389803" cy="364673"/>
            <a:chOff x="6633976" y="2900274"/>
            <a:chExt cx="389803" cy="364673"/>
          </a:xfrm>
        </p:grpSpPr>
        <p:sp>
          <p:nvSpPr>
            <p:cNvPr id="10870" name="Google Shape;10870;p76"/>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6"/>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6"/>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6"/>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6"/>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6"/>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6"/>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6"/>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6"/>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6"/>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6"/>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6"/>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6"/>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6"/>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6"/>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6"/>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6"/>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76"/>
          <p:cNvGrpSpPr/>
          <p:nvPr/>
        </p:nvGrpSpPr>
        <p:grpSpPr>
          <a:xfrm>
            <a:off x="7517835" y="2885437"/>
            <a:ext cx="364935" cy="382529"/>
            <a:chOff x="7517835" y="2885437"/>
            <a:chExt cx="364935" cy="382529"/>
          </a:xfrm>
        </p:grpSpPr>
        <p:sp>
          <p:nvSpPr>
            <p:cNvPr id="10888" name="Google Shape;10888;p76"/>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6"/>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6"/>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6"/>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6"/>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6"/>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6"/>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6"/>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6"/>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6"/>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6"/>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6"/>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6"/>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6"/>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6"/>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6"/>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6"/>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6"/>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6"/>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6"/>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6"/>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6"/>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6"/>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6"/>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6"/>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6"/>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6"/>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6"/>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6"/>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6"/>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6"/>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6"/>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6"/>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6"/>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6"/>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6"/>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6"/>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76"/>
          <p:cNvGrpSpPr/>
          <p:nvPr/>
        </p:nvGrpSpPr>
        <p:grpSpPr>
          <a:xfrm>
            <a:off x="7087591" y="2887144"/>
            <a:ext cx="358160" cy="385602"/>
            <a:chOff x="7087591" y="2887144"/>
            <a:chExt cx="358160" cy="385602"/>
          </a:xfrm>
        </p:grpSpPr>
        <p:sp>
          <p:nvSpPr>
            <p:cNvPr id="10926" name="Google Shape;10926;p76"/>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6"/>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6"/>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6"/>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6"/>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6"/>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6"/>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6"/>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6"/>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6"/>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6"/>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6"/>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6"/>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6"/>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6"/>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6"/>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6"/>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6"/>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6"/>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76"/>
          <p:cNvGrpSpPr/>
          <p:nvPr/>
        </p:nvGrpSpPr>
        <p:grpSpPr>
          <a:xfrm>
            <a:off x="7951362" y="2885437"/>
            <a:ext cx="382529" cy="382529"/>
            <a:chOff x="7951362" y="2885437"/>
            <a:chExt cx="382529" cy="382529"/>
          </a:xfrm>
        </p:grpSpPr>
        <p:sp>
          <p:nvSpPr>
            <p:cNvPr id="10946" name="Google Shape;10946;p76"/>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6"/>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6"/>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6"/>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6"/>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6"/>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6"/>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6"/>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6"/>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6"/>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6"/>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6"/>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6"/>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6"/>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6"/>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6"/>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6"/>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6"/>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6"/>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6"/>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6"/>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6"/>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6"/>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6"/>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6"/>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6"/>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6"/>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6"/>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6"/>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6"/>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6"/>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6"/>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6"/>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6"/>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6"/>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6"/>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6"/>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6"/>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6"/>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6"/>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6"/>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6"/>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6"/>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6"/>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6"/>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6"/>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6"/>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6"/>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6"/>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76"/>
          <p:cNvGrpSpPr/>
          <p:nvPr/>
        </p:nvGrpSpPr>
        <p:grpSpPr>
          <a:xfrm>
            <a:off x="8054406" y="3814489"/>
            <a:ext cx="276964" cy="336601"/>
            <a:chOff x="8054406" y="3814489"/>
            <a:chExt cx="276964" cy="336601"/>
          </a:xfrm>
        </p:grpSpPr>
        <p:sp>
          <p:nvSpPr>
            <p:cNvPr id="10996" name="Google Shape;10996;p76"/>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6"/>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6"/>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6"/>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6"/>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6"/>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6"/>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6"/>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6"/>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76"/>
          <p:cNvGrpSpPr/>
          <p:nvPr/>
        </p:nvGrpSpPr>
        <p:grpSpPr>
          <a:xfrm>
            <a:off x="7936787" y="4295074"/>
            <a:ext cx="378249" cy="335524"/>
            <a:chOff x="7936787" y="4295074"/>
            <a:chExt cx="378249" cy="335524"/>
          </a:xfrm>
        </p:grpSpPr>
        <p:sp>
          <p:nvSpPr>
            <p:cNvPr id="11006" name="Google Shape;11006;p76"/>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6"/>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6"/>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6"/>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6"/>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6"/>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6"/>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6"/>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6"/>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6"/>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6"/>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6"/>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6"/>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6"/>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6"/>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6"/>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76"/>
          <p:cNvGrpSpPr/>
          <p:nvPr/>
        </p:nvGrpSpPr>
        <p:grpSpPr>
          <a:xfrm>
            <a:off x="4886058" y="1965890"/>
            <a:ext cx="388569" cy="388307"/>
            <a:chOff x="4886058" y="1965890"/>
            <a:chExt cx="388569" cy="388307"/>
          </a:xfrm>
        </p:grpSpPr>
        <p:sp>
          <p:nvSpPr>
            <p:cNvPr id="11023" name="Google Shape;11023;p76"/>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6"/>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6"/>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6"/>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6"/>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6"/>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6"/>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6"/>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6"/>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6"/>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6"/>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37" name="Shape 11037"/>
        <p:cNvGrpSpPr/>
        <p:nvPr/>
      </p:nvGrpSpPr>
      <p:grpSpPr>
        <a:xfrm>
          <a:off x="0" y="0"/>
          <a:ext cx="0" cy="0"/>
          <a:chOff x="0" y="0"/>
          <a:chExt cx="0" cy="0"/>
        </a:xfrm>
      </p:grpSpPr>
      <p:sp>
        <p:nvSpPr>
          <p:cNvPr id="11038" name="Google Shape;11038;p77"/>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39" name="Google Shape;11039;p77"/>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040" name="Google Shape;11040;p77"/>
          <p:cNvGrpSpPr/>
          <p:nvPr/>
        </p:nvGrpSpPr>
        <p:grpSpPr>
          <a:xfrm>
            <a:off x="1765162" y="3346789"/>
            <a:ext cx="292801" cy="359258"/>
            <a:chOff x="1765162" y="3346789"/>
            <a:chExt cx="292801" cy="359258"/>
          </a:xfrm>
        </p:grpSpPr>
        <p:sp>
          <p:nvSpPr>
            <p:cNvPr id="11041" name="Google Shape;11041;p77"/>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7"/>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7"/>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7"/>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7"/>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7"/>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7"/>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7"/>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7"/>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7"/>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7"/>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7"/>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7"/>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7"/>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7"/>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77"/>
          <p:cNvGrpSpPr/>
          <p:nvPr/>
        </p:nvGrpSpPr>
        <p:grpSpPr>
          <a:xfrm>
            <a:off x="3077632" y="2445004"/>
            <a:ext cx="358996" cy="296309"/>
            <a:chOff x="3077632" y="2445004"/>
            <a:chExt cx="358996" cy="296309"/>
          </a:xfrm>
        </p:grpSpPr>
        <p:sp>
          <p:nvSpPr>
            <p:cNvPr id="11057" name="Google Shape;11057;p77"/>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7"/>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7"/>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7"/>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7"/>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7"/>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7"/>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7"/>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7"/>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7"/>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7"/>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7"/>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7"/>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7"/>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7"/>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7"/>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7"/>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7"/>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7"/>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7"/>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7"/>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7"/>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7"/>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7"/>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7"/>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7"/>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77"/>
          <p:cNvGrpSpPr/>
          <p:nvPr/>
        </p:nvGrpSpPr>
        <p:grpSpPr>
          <a:xfrm>
            <a:off x="2635237" y="2431780"/>
            <a:ext cx="359232" cy="323018"/>
            <a:chOff x="2635237" y="2431780"/>
            <a:chExt cx="359232" cy="323018"/>
          </a:xfrm>
        </p:grpSpPr>
        <p:sp>
          <p:nvSpPr>
            <p:cNvPr id="11084" name="Google Shape;11084;p77"/>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7"/>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7"/>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7"/>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7"/>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7"/>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7"/>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7"/>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7"/>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7"/>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7"/>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7"/>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7"/>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7"/>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7"/>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77"/>
          <p:cNvGrpSpPr/>
          <p:nvPr/>
        </p:nvGrpSpPr>
        <p:grpSpPr>
          <a:xfrm>
            <a:off x="4011651" y="3768132"/>
            <a:ext cx="373189" cy="358944"/>
            <a:chOff x="4011651" y="3768132"/>
            <a:chExt cx="373189" cy="358944"/>
          </a:xfrm>
        </p:grpSpPr>
        <p:sp>
          <p:nvSpPr>
            <p:cNvPr id="11100" name="Google Shape;11100;p77"/>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7"/>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7"/>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7"/>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7"/>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7"/>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7"/>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7"/>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7"/>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7"/>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77"/>
          <p:cNvGrpSpPr/>
          <p:nvPr/>
        </p:nvGrpSpPr>
        <p:grpSpPr>
          <a:xfrm>
            <a:off x="2189568" y="1961603"/>
            <a:ext cx="364993" cy="359049"/>
            <a:chOff x="2189568" y="1961603"/>
            <a:chExt cx="364993" cy="359049"/>
          </a:xfrm>
        </p:grpSpPr>
        <p:sp>
          <p:nvSpPr>
            <p:cNvPr id="11111" name="Google Shape;11111;p77"/>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7"/>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7"/>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7"/>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7"/>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7"/>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7"/>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7"/>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7"/>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7"/>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7"/>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7"/>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7"/>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7"/>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7"/>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7"/>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77"/>
          <p:cNvGrpSpPr/>
          <p:nvPr/>
        </p:nvGrpSpPr>
        <p:grpSpPr>
          <a:xfrm>
            <a:off x="2193077" y="2419971"/>
            <a:ext cx="378426" cy="346323"/>
            <a:chOff x="2193077" y="2419971"/>
            <a:chExt cx="378426" cy="346323"/>
          </a:xfrm>
        </p:grpSpPr>
        <p:sp>
          <p:nvSpPr>
            <p:cNvPr id="11128" name="Google Shape;11128;p77"/>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7"/>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7"/>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7"/>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7"/>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7"/>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7"/>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7"/>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7"/>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7"/>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7"/>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7"/>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7"/>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7"/>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7"/>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7"/>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7"/>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7"/>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7"/>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7"/>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7"/>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7"/>
          <p:cNvGrpSpPr/>
          <p:nvPr/>
        </p:nvGrpSpPr>
        <p:grpSpPr>
          <a:xfrm>
            <a:off x="861622" y="2881770"/>
            <a:ext cx="276802" cy="367140"/>
            <a:chOff x="861622" y="2881770"/>
            <a:chExt cx="276802" cy="367140"/>
          </a:xfrm>
        </p:grpSpPr>
        <p:sp>
          <p:nvSpPr>
            <p:cNvPr id="11150" name="Google Shape;11150;p77"/>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7"/>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7"/>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7"/>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7"/>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7"/>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7"/>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7"/>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7"/>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7"/>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7"/>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7"/>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7"/>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7"/>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7"/>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7"/>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7"/>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7"/>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7"/>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7"/>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7"/>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7"/>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77"/>
          <p:cNvGrpSpPr/>
          <p:nvPr/>
        </p:nvGrpSpPr>
        <p:grpSpPr>
          <a:xfrm>
            <a:off x="3968184" y="2881691"/>
            <a:ext cx="369444" cy="367140"/>
            <a:chOff x="3968184" y="2881691"/>
            <a:chExt cx="369444" cy="367140"/>
          </a:xfrm>
        </p:grpSpPr>
        <p:sp>
          <p:nvSpPr>
            <p:cNvPr id="11173" name="Google Shape;11173;p77"/>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7"/>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7"/>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7"/>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7"/>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7"/>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7"/>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7"/>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7"/>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7"/>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7"/>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7"/>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7"/>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7"/>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7"/>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7"/>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7"/>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7"/>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7"/>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7"/>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7"/>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7"/>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7"/>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7"/>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77"/>
          <p:cNvGrpSpPr/>
          <p:nvPr/>
        </p:nvGrpSpPr>
        <p:grpSpPr>
          <a:xfrm>
            <a:off x="3513796" y="2882084"/>
            <a:ext cx="371487" cy="366826"/>
            <a:chOff x="3513796" y="2882084"/>
            <a:chExt cx="371487" cy="366826"/>
          </a:xfrm>
        </p:grpSpPr>
        <p:sp>
          <p:nvSpPr>
            <p:cNvPr id="11198" name="Google Shape;11198;p77"/>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7"/>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7"/>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7"/>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7"/>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7"/>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7"/>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7"/>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7"/>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7"/>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7"/>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7"/>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7"/>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7"/>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7"/>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7"/>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7"/>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7"/>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7"/>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7"/>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7"/>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7"/>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7"/>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7"/>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7"/>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7"/>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7"/>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7"/>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7"/>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7"/>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7"/>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7"/>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7"/>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7"/>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7"/>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7"/>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7"/>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7"/>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7"/>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7"/>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7"/>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7"/>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7"/>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7"/>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7"/>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7"/>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7"/>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7"/>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7"/>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77"/>
          <p:cNvGrpSpPr/>
          <p:nvPr/>
        </p:nvGrpSpPr>
        <p:grpSpPr>
          <a:xfrm>
            <a:off x="873615" y="1500275"/>
            <a:ext cx="335011" cy="359232"/>
            <a:chOff x="873615" y="1500275"/>
            <a:chExt cx="335011" cy="359232"/>
          </a:xfrm>
        </p:grpSpPr>
        <p:sp>
          <p:nvSpPr>
            <p:cNvPr id="11248" name="Google Shape;11248;p77"/>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7"/>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7"/>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7"/>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7"/>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7"/>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7"/>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7"/>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7"/>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7"/>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7"/>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77"/>
          <p:cNvGrpSpPr/>
          <p:nvPr/>
        </p:nvGrpSpPr>
        <p:grpSpPr>
          <a:xfrm>
            <a:off x="2202058" y="3346737"/>
            <a:ext cx="337158" cy="359311"/>
            <a:chOff x="2202058" y="3346737"/>
            <a:chExt cx="337158" cy="359311"/>
          </a:xfrm>
        </p:grpSpPr>
        <p:sp>
          <p:nvSpPr>
            <p:cNvPr id="11260" name="Google Shape;11260;p77"/>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7"/>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7"/>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7"/>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7"/>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7"/>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7"/>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7"/>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7"/>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77"/>
          <p:cNvGrpSpPr/>
          <p:nvPr/>
        </p:nvGrpSpPr>
        <p:grpSpPr>
          <a:xfrm>
            <a:off x="2223059" y="3818172"/>
            <a:ext cx="359232" cy="306050"/>
            <a:chOff x="2223059" y="3818172"/>
            <a:chExt cx="359232" cy="306050"/>
          </a:xfrm>
        </p:grpSpPr>
        <p:sp>
          <p:nvSpPr>
            <p:cNvPr id="11270" name="Google Shape;11270;p77"/>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7"/>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7"/>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7"/>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7"/>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7"/>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7"/>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7"/>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7"/>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77"/>
          <p:cNvGrpSpPr/>
          <p:nvPr/>
        </p:nvGrpSpPr>
        <p:grpSpPr>
          <a:xfrm>
            <a:off x="1725989" y="1991820"/>
            <a:ext cx="378426" cy="298509"/>
            <a:chOff x="1725989" y="1991820"/>
            <a:chExt cx="378426" cy="298509"/>
          </a:xfrm>
        </p:grpSpPr>
        <p:sp>
          <p:nvSpPr>
            <p:cNvPr id="11280" name="Google Shape;11280;p77"/>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7"/>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7"/>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7"/>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7"/>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7"/>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7"/>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7"/>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7"/>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7"/>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7"/>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7"/>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77"/>
          <p:cNvGrpSpPr/>
          <p:nvPr/>
        </p:nvGrpSpPr>
        <p:grpSpPr>
          <a:xfrm>
            <a:off x="1768409" y="3791751"/>
            <a:ext cx="367978" cy="359075"/>
            <a:chOff x="1768409" y="3791751"/>
            <a:chExt cx="367978" cy="359075"/>
          </a:xfrm>
        </p:grpSpPr>
        <p:sp>
          <p:nvSpPr>
            <p:cNvPr id="11293" name="Google Shape;11293;p77"/>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7"/>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7"/>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7"/>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7"/>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7"/>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7"/>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7"/>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7"/>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7"/>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7"/>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7"/>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7"/>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77"/>
          <p:cNvGrpSpPr/>
          <p:nvPr/>
        </p:nvGrpSpPr>
        <p:grpSpPr>
          <a:xfrm>
            <a:off x="2668963" y="3791306"/>
            <a:ext cx="358735" cy="359311"/>
            <a:chOff x="2668963" y="3791306"/>
            <a:chExt cx="358735" cy="359311"/>
          </a:xfrm>
        </p:grpSpPr>
        <p:sp>
          <p:nvSpPr>
            <p:cNvPr id="11307" name="Google Shape;11307;p77"/>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7"/>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7"/>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7"/>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7"/>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7"/>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7"/>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7"/>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7"/>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7"/>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7"/>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7"/>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7"/>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7"/>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7"/>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7"/>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77"/>
          <p:cNvGrpSpPr/>
          <p:nvPr/>
        </p:nvGrpSpPr>
        <p:grpSpPr>
          <a:xfrm>
            <a:off x="849682" y="1995198"/>
            <a:ext cx="363893" cy="291727"/>
            <a:chOff x="849682" y="1995198"/>
            <a:chExt cx="363893" cy="291727"/>
          </a:xfrm>
        </p:grpSpPr>
        <p:sp>
          <p:nvSpPr>
            <p:cNvPr id="11324" name="Google Shape;11324;p77"/>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7"/>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7"/>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7"/>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7"/>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7"/>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7"/>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7"/>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7"/>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7"/>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7"/>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7"/>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7"/>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7"/>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7"/>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7"/>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7"/>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7"/>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77"/>
          <p:cNvGrpSpPr/>
          <p:nvPr/>
        </p:nvGrpSpPr>
        <p:grpSpPr>
          <a:xfrm>
            <a:off x="3065430" y="1990066"/>
            <a:ext cx="378190" cy="302044"/>
            <a:chOff x="3065430" y="1990066"/>
            <a:chExt cx="378190" cy="302044"/>
          </a:xfrm>
        </p:grpSpPr>
        <p:sp>
          <p:nvSpPr>
            <p:cNvPr id="11343" name="Google Shape;11343;p77"/>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7"/>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7"/>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7"/>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7"/>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7"/>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7"/>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7"/>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7"/>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7"/>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7"/>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77"/>
          <p:cNvGrpSpPr/>
          <p:nvPr/>
        </p:nvGrpSpPr>
        <p:grpSpPr>
          <a:xfrm>
            <a:off x="3568234" y="3791410"/>
            <a:ext cx="347501" cy="359284"/>
            <a:chOff x="3568234" y="3791410"/>
            <a:chExt cx="347501" cy="359284"/>
          </a:xfrm>
        </p:grpSpPr>
        <p:sp>
          <p:nvSpPr>
            <p:cNvPr id="11355" name="Google Shape;11355;p77"/>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7"/>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7"/>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7"/>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7"/>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7"/>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7"/>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7"/>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7"/>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7"/>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7"/>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6" name="Google Shape;11366;p77"/>
          <p:cNvGrpSpPr/>
          <p:nvPr/>
        </p:nvGrpSpPr>
        <p:grpSpPr>
          <a:xfrm>
            <a:off x="1759925" y="1501087"/>
            <a:ext cx="347004" cy="358420"/>
            <a:chOff x="1759925" y="1501087"/>
            <a:chExt cx="347004" cy="358420"/>
          </a:xfrm>
        </p:grpSpPr>
        <p:sp>
          <p:nvSpPr>
            <p:cNvPr id="11367" name="Google Shape;11367;p77"/>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7"/>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7"/>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7"/>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7"/>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7"/>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7"/>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7"/>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7"/>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7"/>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7"/>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7"/>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7"/>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7"/>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7"/>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7"/>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7"/>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7"/>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7"/>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7"/>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7"/>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7"/>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7"/>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7"/>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7"/>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7"/>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7"/>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4" name="Google Shape;11394;p77"/>
          <p:cNvGrpSpPr/>
          <p:nvPr/>
        </p:nvGrpSpPr>
        <p:grpSpPr>
          <a:xfrm>
            <a:off x="3519295" y="2413660"/>
            <a:ext cx="360227" cy="359311"/>
            <a:chOff x="3519295" y="2413660"/>
            <a:chExt cx="360227" cy="359311"/>
          </a:xfrm>
        </p:grpSpPr>
        <p:sp>
          <p:nvSpPr>
            <p:cNvPr id="11395" name="Google Shape;11395;p77"/>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7"/>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7"/>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7"/>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7"/>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7"/>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7"/>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7"/>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7"/>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7"/>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7"/>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7"/>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7"/>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7"/>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7"/>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7"/>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7"/>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7"/>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7"/>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7"/>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7"/>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7"/>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7"/>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7"/>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7"/>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7"/>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7"/>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7"/>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7"/>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7"/>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7"/>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7"/>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7"/>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7"/>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7"/>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77"/>
          <p:cNvGrpSpPr/>
          <p:nvPr/>
        </p:nvGrpSpPr>
        <p:grpSpPr>
          <a:xfrm>
            <a:off x="1330255" y="3845718"/>
            <a:ext cx="358996" cy="250774"/>
            <a:chOff x="1330255" y="3845718"/>
            <a:chExt cx="358996" cy="250774"/>
          </a:xfrm>
        </p:grpSpPr>
        <p:sp>
          <p:nvSpPr>
            <p:cNvPr id="11431" name="Google Shape;11431;p77"/>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7"/>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7"/>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7"/>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7"/>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7"/>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7"/>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7"/>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7"/>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7"/>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77"/>
          <p:cNvGrpSpPr/>
          <p:nvPr/>
        </p:nvGrpSpPr>
        <p:grpSpPr>
          <a:xfrm>
            <a:off x="3115103" y="3791384"/>
            <a:ext cx="373424" cy="359311"/>
            <a:chOff x="3115103" y="3791384"/>
            <a:chExt cx="373424" cy="359311"/>
          </a:xfrm>
        </p:grpSpPr>
        <p:sp>
          <p:nvSpPr>
            <p:cNvPr id="11442" name="Google Shape;11442;p77"/>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7"/>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7"/>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7"/>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7"/>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7"/>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7"/>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7"/>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7"/>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7"/>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7"/>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7"/>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7"/>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7"/>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77"/>
          <p:cNvGrpSpPr/>
          <p:nvPr/>
        </p:nvGrpSpPr>
        <p:grpSpPr>
          <a:xfrm>
            <a:off x="883853" y="3792641"/>
            <a:ext cx="378190" cy="357059"/>
            <a:chOff x="883853" y="3792641"/>
            <a:chExt cx="378190" cy="357059"/>
          </a:xfrm>
        </p:grpSpPr>
        <p:sp>
          <p:nvSpPr>
            <p:cNvPr id="11457" name="Google Shape;11457;p77"/>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7"/>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7"/>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7"/>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7"/>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7"/>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7"/>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7"/>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7"/>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7"/>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7"/>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7"/>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7"/>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7"/>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7"/>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7"/>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7"/>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7"/>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7"/>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7"/>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7"/>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7"/>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7"/>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7"/>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7"/>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7"/>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77"/>
          <p:cNvGrpSpPr/>
          <p:nvPr/>
        </p:nvGrpSpPr>
        <p:grpSpPr>
          <a:xfrm>
            <a:off x="3934196" y="2484805"/>
            <a:ext cx="401207" cy="214036"/>
            <a:chOff x="3934196" y="2484805"/>
            <a:chExt cx="401207" cy="214036"/>
          </a:xfrm>
        </p:grpSpPr>
        <p:sp>
          <p:nvSpPr>
            <p:cNvPr id="11484" name="Google Shape;11484;p77"/>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7"/>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7"/>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7"/>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7"/>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77"/>
          <p:cNvGrpSpPr/>
          <p:nvPr/>
        </p:nvGrpSpPr>
        <p:grpSpPr>
          <a:xfrm>
            <a:off x="3999894" y="1500197"/>
            <a:ext cx="342474" cy="359232"/>
            <a:chOff x="3999894" y="1500197"/>
            <a:chExt cx="342474" cy="359232"/>
          </a:xfrm>
        </p:grpSpPr>
        <p:sp>
          <p:nvSpPr>
            <p:cNvPr id="11490" name="Google Shape;11490;p77"/>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7"/>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7"/>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7"/>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7"/>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7"/>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7"/>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7"/>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7"/>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7"/>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77"/>
          <p:cNvGrpSpPr/>
          <p:nvPr/>
        </p:nvGrpSpPr>
        <p:grpSpPr>
          <a:xfrm>
            <a:off x="2233795" y="2882162"/>
            <a:ext cx="232601" cy="366747"/>
            <a:chOff x="2233795" y="2882162"/>
            <a:chExt cx="232601" cy="366747"/>
          </a:xfrm>
        </p:grpSpPr>
        <p:sp>
          <p:nvSpPr>
            <p:cNvPr id="11501" name="Google Shape;11501;p77"/>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7"/>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7"/>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7"/>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7"/>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7"/>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7"/>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7"/>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7"/>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7"/>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7"/>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7"/>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7"/>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7"/>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7"/>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7"/>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7"/>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7"/>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77"/>
          <p:cNvGrpSpPr/>
          <p:nvPr/>
        </p:nvGrpSpPr>
        <p:grpSpPr>
          <a:xfrm>
            <a:off x="3523772" y="3404422"/>
            <a:ext cx="362008" cy="244175"/>
            <a:chOff x="3523772" y="3404422"/>
            <a:chExt cx="362008" cy="244175"/>
          </a:xfrm>
        </p:grpSpPr>
        <p:sp>
          <p:nvSpPr>
            <p:cNvPr id="11520" name="Google Shape;11520;p77"/>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7"/>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7"/>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7"/>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7"/>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7"/>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7"/>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7"/>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7"/>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7"/>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7"/>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7"/>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7"/>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7"/>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7"/>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77"/>
          <p:cNvGrpSpPr/>
          <p:nvPr/>
        </p:nvGrpSpPr>
        <p:grpSpPr>
          <a:xfrm>
            <a:off x="3531026" y="1977314"/>
            <a:ext cx="359232" cy="327836"/>
            <a:chOff x="3531026" y="1977314"/>
            <a:chExt cx="359232" cy="327836"/>
          </a:xfrm>
        </p:grpSpPr>
        <p:sp>
          <p:nvSpPr>
            <p:cNvPr id="11536" name="Google Shape;11536;p77"/>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7"/>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7"/>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7"/>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7"/>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7"/>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7"/>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7"/>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7"/>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7"/>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77"/>
          <p:cNvGrpSpPr/>
          <p:nvPr/>
        </p:nvGrpSpPr>
        <p:grpSpPr>
          <a:xfrm>
            <a:off x="3123351" y="1500275"/>
            <a:ext cx="296781" cy="359232"/>
            <a:chOff x="3123351" y="1500275"/>
            <a:chExt cx="296781" cy="359232"/>
          </a:xfrm>
        </p:grpSpPr>
        <p:sp>
          <p:nvSpPr>
            <p:cNvPr id="11547" name="Google Shape;11547;p77"/>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7"/>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7"/>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7"/>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7"/>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7"/>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7"/>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7"/>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7"/>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7"/>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7"/>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77"/>
          <p:cNvGrpSpPr/>
          <p:nvPr/>
        </p:nvGrpSpPr>
        <p:grpSpPr>
          <a:xfrm>
            <a:off x="2659458" y="1500275"/>
            <a:ext cx="332261" cy="359232"/>
            <a:chOff x="2659458" y="1500275"/>
            <a:chExt cx="332261" cy="359232"/>
          </a:xfrm>
        </p:grpSpPr>
        <p:sp>
          <p:nvSpPr>
            <p:cNvPr id="11559" name="Google Shape;11559;p77"/>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7"/>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7"/>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7"/>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7"/>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7"/>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7"/>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7"/>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7"/>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7"/>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7"/>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7"/>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7"/>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7"/>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7"/>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7"/>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7"/>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7"/>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7"/>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7"/>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77"/>
          <p:cNvGrpSpPr/>
          <p:nvPr/>
        </p:nvGrpSpPr>
        <p:grpSpPr>
          <a:xfrm>
            <a:off x="1750184" y="2413530"/>
            <a:ext cx="359730" cy="359441"/>
            <a:chOff x="1750184" y="2413530"/>
            <a:chExt cx="359730" cy="359441"/>
          </a:xfrm>
        </p:grpSpPr>
        <p:sp>
          <p:nvSpPr>
            <p:cNvPr id="11580" name="Google Shape;11580;p77"/>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7"/>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7"/>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7"/>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7"/>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7"/>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7"/>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7"/>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7"/>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7"/>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7"/>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77"/>
          <p:cNvGrpSpPr/>
          <p:nvPr/>
        </p:nvGrpSpPr>
        <p:grpSpPr>
          <a:xfrm>
            <a:off x="2230050" y="1500223"/>
            <a:ext cx="316524" cy="359284"/>
            <a:chOff x="2230050" y="1500223"/>
            <a:chExt cx="316524" cy="359284"/>
          </a:xfrm>
        </p:grpSpPr>
        <p:sp>
          <p:nvSpPr>
            <p:cNvPr id="11592" name="Google Shape;11592;p77"/>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7"/>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7"/>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7"/>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7"/>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7"/>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7"/>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7"/>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7"/>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7"/>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7"/>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7"/>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7"/>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7"/>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7"/>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7"/>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7"/>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7"/>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7"/>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7"/>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77"/>
          <p:cNvGrpSpPr/>
          <p:nvPr/>
        </p:nvGrpSpPr>
        <p:grpSpPr>
          <a:xfrm>
            <a:off x="2690042" y="4262767"/>
            <a:ext cx="359389" cy="359232"/>
            <a:chOff x="2690042" y="4262767"/>
            <a:chExt cx="359389" cy="359232"/>
          </a:xfrm>
        </p:grpSpPr>
        <p:sp>
          <p:nvSpPr>
            <p:cNvPr id="11613" name="Google Shape;11613;p77"/>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7"/>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7"/>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7"/>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7"/>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7"/>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7"/>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77"/>
          <p:cNvGrpSpPr/>
          <p:nvPr/>
        </p:nvGrpSpPr>
        <p:grpSpPr>
          <a:xfrm>
            <a:off x="2689440" y="2882162"/>
            <a:ext cx="222337" cy="366721"/>
            <a:chOff x="2689440" y="2882162"/>
            <a:chExt cx="222337" cy="366721"/>
          </a:xfrm>
        </p:grpSpPr>
        <p:sp>
          <p:nvSpPr>
            <p:cNvPr id="11621" name="Google Shape;11621;p77"/>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7"/>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7"/>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7"/>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7"/>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7"/>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7"/>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7"/>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7"/>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0" name="Google Shape;11630;p77"/>
          <p:cNvSpPr/>
          <p:nvPr/>
        </p:nvSpPr>
        <p:spPr>
          <a:xfrm>
            <a:off x="2637986" y="22809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1" name="Google Shape;11631;p77"/>
          <p:cNvGrpSpPr/>
          <p:nvPr/>
        </p:nvGrpSpPr>
        <p:grpSpPr>
          <a:xfrm>
            <a:off x="2637986" y="1980142"/>
            <a:ext cx="359232" cy="322023"/>
            <a:chOff x="2637986" y="1980142"/>
            <a:chExt cx="359232" cy="322023"/>
          </a:xfrm>
        </p:grpSpPr>
        <p:sp>
          <p:nvSpPr>
            <p:cNvPr id="11632" name="Google Shape;11632;p77"/>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7"/>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7"/>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7"/>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7"/>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7"/>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7"/>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7"/>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7"/>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7"/>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7"/>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7"/>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7"/>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77"/>
          <p:cNvGrpSpPr/>
          <p:nvPr/>
        </p:nvGrpSpPr>
        <p:grpSpPr>
          <a:xfrm>
            <a:off x="1306531" y="3346972"/>
            <a:ext cx="323018" cy="359075"/>
            <a:chOff x="1306531" y="3346972"/>
            <a:chExt cx="323018" cy="359075"/>
          </a:xfrm>
        </p:grpSpPr>
        <p:sp>
          <p:nvSpPr>
            <p:cNvPr id="11646" name="Google Shape;11646;p77"/>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7"/>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7"/>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7"/>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7"/>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7"/>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7"/>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7"/>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7"/>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77"/>
          <p:cNvGrpSpPr/>
          <p:nvPr/>
        </p:nvGrpSpPr>
        <p:grpSpPr>
          <a:xfrm>
            <a:off x="1308024" y="2413975"/>
            <a:ext cx="360253" cy="357111"/>
            <a:chOff x="1308024" y="2413975"/>
            <a:chExt cx="360253" cy="357111"/>
          </a:xfrm>
        </p:grpSpPr>
        <p:sp>
          <p:nvSpPr>
            <p:cNvPr id="11656" name="Google Shape;11656;p77"/>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7"/>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7"/>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7"/>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7"/>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7"/>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7"/>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7"/>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7"/>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7"/>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7"/>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7"/>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7"/>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7"/>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7"/>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7"/>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7"/>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7"/>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7"/>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7"/>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7"/>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7"/>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7"/>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7"/>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7"/>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7"/>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7"/>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7"/>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7"/>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7"/>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77"/>
          <p:cNvGrpSpPr/>
          <p:nvPr/>
        </p:nvGrpSpPr>
        <p:grpSpPr>
          <a:xfrm>
            <a:off x="1298519" y="1970322"/>
            <a:ext cx="378452" cy="341321"/>
            <a:chOff x="1298519" y="1970322"/>
            <a:chExt cx="378452" cy="341321"/>
          </a:xfrm>
        </p:grpSpPr>
        <p:sp>
          <p:nvSpPr>
            <p:cNvPr id="11687" name="Google Shape;11687;p77"/>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7"/>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7"/>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7"/>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7"/>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7"/>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7"/>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7"/>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7"/>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7"/>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7"/>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7"/>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7"/>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7"/>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7"/>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7"/>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7"/>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7"/>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7"/>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7"/>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77"/>
          <p:cNvGrpSpPr/>
          <p:nvPr/>
        </p:nvGrpSpPr>
        <p:grpSpPr>
          <a:xfrm>
            <a:off x="3114815" y="3346868"/>
            <a:ext cx="283217" cy="359180"/>
            <a:chOff x="3114815" y="3346868"/>
            <a:chExt cx="283217" cy="359180"/>
          </a:xfrm>
        </p:grpSpPr>
        <p:sp>
          <p:nvSpPr>
            <p:cNvPr id="11708" name="Google Shape;11708;p77"/>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7"/>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7"/>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7"/>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7"/>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7"/>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7"/>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7"/>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7"/>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7"/>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7"/>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7"/>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7"/>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77"/>
          <p:cNvGrpSpPr/>
          <p:nvPr/>
        </p:nvGrpSpPr>
        <p:grpSpPr>
          <a:xfrm>
            <a:off x="3973186" y="3353231"/>
            <a:ext cx="378661" cy="346558"/>
            <a:chOff x="3973186" y="3353231"/>
            <a:chExt cx="378661" cy="346558"/>
          </a:xfrm>
        </p:grpSpPr>
        <p:sp>
          <p:nvSpPr>
            <p:cNvPr id="11722" name="Google Shape;11722;p77"/>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7"/>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7"/>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7"/>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7"/>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7"/>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7"/>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7"/>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7"/>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7"/>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7"/>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7"/>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7"/>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7"/>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7"/>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7"/>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7"/>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7"/>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0" name="Google Shape;11740;p77"/>
          <p:cNvGrpSpPr/>
          <p:nvPr/>
        </p:nvGrpSpPr>
        <p:grpSpPr>
          <a:xfrm>
            <a:off x="2152857" y="4263002"/>
            <a:ext cx="373241" cy="359127"/>
            <a:chOff x="2152857" y="4263002"/>
            <a:chExt cx="373241" cy="359127"/>
          </a:xfrm>
        </p:grpSpPr>
        <p:sp>
          <p:nvSpPr>
            <p:cNvPr id="11741" name="Google Shape;11741;p77"/>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7"/>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7"/>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7"/>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7"/>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7"/>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7"/>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7"/>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77"/>
          <p:cNvGrpSpPr/>
          <p:nvPr/>
        </p:nvGrpSpPr>
        <p:grpSpPr>
          <a:xfrm>
            <a:off x="859632" y="3346972"/>
            <a:ext cx="303537" cy="359127"/>
            <a:chOff x="859632" y="3346972"/>
            <a:chExt cx="303537" cy="359127"/>
          </a:xfrm>
        </p:grpSpPr>
        <p:sp>
          <p:nvSpPr>
            <p:cNvPr id="11750" name="Google Shape;11750;p77"/>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7"/>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7"/>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7"/>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7"/>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77"/>
          <p:cNvGrpSpPr/>
          <p:nvPr/>
        </p:nvGrpSpPr>
        <p:grpSpPr>
          <a:xfrm>
            <a:off x="1767911" y="2882241"/>
            <a:ext cx="265306" cy="366799"/>
            <a:chOff x="1767911" y="2882241"/>
            <a:chExt cx="265306" cy="366799"/>
          </a:xfrm>
        </p:grpSpPr>
        <p:sp>
          <p:nvSpPr>
            <p:cNvPr id="11756" name="Google Shape;11756;p77"/>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7"/>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7"/>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7"/>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7"/>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7"/>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7"/>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7"/>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7"/>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7"/>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7"/>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7"/>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7"/>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7"/>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7"/>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1" name="Google Shape;11771;p77"/>
          <p:cNvGrpSpPr/>
          <p:nvPr/>
        </p:nvGrpSpPr>
        <p:grpSpPr>
          <a:xfrm>
            <a:off x="1332009" y="1499935"/>
            <a:ext cx="331895" cy="359311"/>
            <a:chOff x="1332009" y="1499935"/>
            <a:chExt cx="331895" cy="359311"/>
          </a:xfrm>
        </p:grpSpPr>
        <p:sp>
          <p:nvSpPr>
            <p:cNvPr id="11772" name="Google Shape;11772;p77"/>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7"/>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7"/>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7"/>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7"/>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7"/>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7"/>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7"/>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7"/>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7"/>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7"/>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7"/>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7"/>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7"/>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7"/>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7"/>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7"/>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9" name="Google Shape;11789;p77"/>
          <p:cNvGrpSpPr/>
          <p:nvPr/>
        </p:nvGrpSpPr>
        <p:grpSpPr>
          <a:xfrm>
            <a:off x="2663464" y="3346815"/>
            <a:ext cx="289528" cy="359232"/>
            <a:chOff x="2663464" y="3346815"/>
            <a:chExt cx="289528" cy="359232"/>
          </a:xfrm>
        </p:grpSpPr>
        <p:sp>
          <p:nvSpPr>
            <p:cNvPr id="11790" name="Google Shape;11790;p77"/>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7"/>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7"/>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7"/>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7"/>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7"/>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7"/>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7"/>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7"/>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7"/>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7"/>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77"/>
          <p:cNvGrpSpPr/>
          <p:nvPr/>
        </p:nvGrpSpPr>
        <p:grpSpPr>
          <a:xfrm>
            <a:off x="1315775" y="2881927"/>
            <a:ext cx="269051" cy="366983"/>
            <a:chOff x="1315775" y="2881927"/>
            <a:chExt cx="269051" cy="366983"/>
          </a:xfrm>
        </p:grpSpPr>
        <p:sp>
          <p:nvSpPr>
            <p:cNvPr id="11802" name="Google Shape;11802;p77"/>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7"/>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7"/>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7"/>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7"/>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7"/>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7"/>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7"/>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7"/>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7"/>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7"/>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7"/>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7"/>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7"/>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7"/>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77"/>
          <p:cNvGrpSpPr/>
          <p:nvPr/>
        </p:nvGrpSpPr>
        <p:grpSpPr>
          <a:xfrm>
            <a:off x="3977427" y="1980142"/>
            <a:ext cx="359232" cy="322023"/>
            <a:chOff x="3977427" y="1980142"/>
            <a:chExt cx="359232" cy="322023"/>
          </a:xfrm>
        </p:grpSpPr>
        <p:sp>
          <p:nvSpPr>
            <p:cNvPr id="11818" name="Google Shape;11818;p77"/>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7"/>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7"/>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7"/>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7"/>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7"/>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7"/>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7"/>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7"/>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7"/>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77"/>
          <p:cNvGrpSpPr/>
          <p:nvPr/>
        </p:nvGrpSpPr>
        <p:grpSpPr>
          <a:xfrm>
            <a:off x="865628" y="2413608"/>
            <a:ext cx="361720" cy="359180"/>
            <a:chOff x="865628" y="2413608"/>
            <a:chExt cx="361720" cy="359180"/>
          </a:xfrm>
        </p:grpSpPr>
        <p:sp>
          <p:nvSpPr>
            <p:cNvPr id="11829" name="Google Shape;11829;p77"/>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7"/>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7"/>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7"/>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7"/>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7"/>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7"/>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7"/>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7"/>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7"/>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7"/>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7"/>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7"/>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77"/>
          <p:cNvGrpSpPr/>
          <p:nvPr/>
        </p:nvGrpSpPr>
        <p:grpSpPr>
          <a:xfrm>
            <a:off x="3117093" y="2881927"/>
            <a:ext cx="268815" cy="366983"/>
            <a:chOff x="3117093" y="2881927"/>
            <a:chExt cx="268815" cy="366983"/>
          </a:xfrm>
        </p:grpSpPr>
        <p:sp>
          <p:nvSpPr>
            <p:cNvPr id="11843" name="Google Shape;11843;p77"/>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7"/>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7"/>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7"/>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7"/>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7"/>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7"/>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7"/>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7"/>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7"/>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7"/>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7"/>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7"/>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7"/>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7"/>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77"/>
          <p:cNvGrpSpPr/>
          <p:nvPr/>
        </p:nvGrpSpPr>
        <p:grpSpPr>
          <a:xfrm>
            <a:off x="3534508" y="1508000"/>
            <a:ext cx="368502" cy="343521"/>
            <a:chOff x="3534508" y="1508000"/>
            <a:chExt cx="368502" cy="343521"/>
          </a:xfrm>
        </p:grpSpPr>
        <p:sp>
          <p:nvSpPr>
            <p:cNvPr id="11859" name="Google Shape;11859;p77"/>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7"/>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7"/>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7"/>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7"/>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7"/>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7"/>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7"/>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7"/>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7"/>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7"/>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7"/>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7"/>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7"/>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7"/>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77"/>
          <p:cNvGrpSpPr/>
          <p:nvPr/>
        </p:nvGrpSpPr>
        <p:grpSpPr>
          <a:xfrm>
            <a:off x="7147436" y="1502999"/>
            <a:ext cx="279054" cy="354754"/>
            <a:chOff x="7147436" y="1502999"/>
            <a:chExt cx="279054" cy="354754"/>
          </a:xfrm>
        </p:grpSpPr>
        <p:sp>
          <p:nvSpPr>
            <p:cNvPr id="11875" name="Google Shape;11875;p77"/>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7"/>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7"/>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7"/>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7"/>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7"/>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7"/>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7"/>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7"/>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7"/>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7"/>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7"/>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7"/>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7"/>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7"/>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7"/>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77"/>
          <p:cNvGrpSpPr/>
          <p:nvPr/>
        </p:nvGrpSpPr>
        <p:grpSpPr>
          <a:xfrm>
            <a:off x="7603081" y="1973072"/>
            <a:ext cx="276802" cy="354807"/>
            <a:chOff x="7603081" y="1973072"/>
            <a:chExt cx="276802" cy="354807"/>
          </a:xfrm>
        </p:grpSpPr>
        <p:sp>
          <p:nvSpPr>
            <p:cNvPr id="11892" name="Google Shape;11892;p77"/>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7"/>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7"/>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7"/>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7"/>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7"/>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7"/>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7"/>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7"/>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7"/>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7"/>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7"/>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7"/>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7"/>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77"/>
          <p:cNvGrpSpPr/>
          <p:nvPr/>
        </p:nvGrpSpPr>
        <p:grpSpPr>
          <a:xfrm>
            <a:off x="6696792" y="1502999"/>
            <a:ext cx="276802" cy="354754"/>
            <a:chOff x="6696792" y="1502999"/>
            <a:chExt cx="276802" cy="354754"/>
          </a:xfrm>
        </p:grpSpPr>
        <p:sp>
          <p:nvSpPr>
            <p:cNvPr id="11907" name="Google Shape;11907;p77"/>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7"/>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7"/>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7"/>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7"/>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7"/>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7"/>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7"/>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7"/>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7"/>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7"/>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7"/>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7"/>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7"/>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7"/>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2" name="Google Shape;11922;p77"/>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3" name="Google Shape;11923;p77"/>
          <p:cNvGrpSpPr/>
          <p:nvPr/>
        </p:nvGrpSpPr>
        <p:grpSpPr>
          <a:xfrm>
            <a:off x="6223393" y="1502999"/>
            <a:ext cx="320295" cy="354754"/>
            <a:chOff x="6223393" y="1502999"/>
            <a:chExt cx="320295" cy="354754"/>
          </a:xfrm>
        </p:grpSpPr>
        <p:sp>
          <p:nvSpPr>
            <p:cNvPr id="11924" name="Google Shape;11924;p77"/>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7"/>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7"/>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7"/>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7"/>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7"/>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7"/>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7"/>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7"/>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7"/>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7"/>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7"/>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7"/>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7"/>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7"/>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7"/>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7"/>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7"/>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7"/>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7"/>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7"/>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7"/>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7"/>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7" name="Google Shape;11947;p77"/>
          <p:cNvGrpSpPr/>
          <p:nvPr/>
        </p:nvGrpSpPr>
        <p:grpSpPr>
          <a:xfrm>
            <a:off x="5310611" y="1502972"/>
            <a:ext cx="339515" cy="354781"/>
            <a:chOff x="5310611" y="1502972"/>
            <a:chExt cx="339515" cy="354781"/>
          </a:xfrm>
        </p:grpSpPr>
        <p:sp>
          <p:nvSpPr>
            <p:cNvPr id="11948" name="Google Shape;11948;p77"/>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7"/>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7"/>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7"/>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7"/>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7"/>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7"/>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7"/>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7"/>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7"/>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7"/>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7"/>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7"/>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7"/>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7"/>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7"/>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77"/>
          <p:cNvGrpSpPr/>
          <p:nvPr/>
        </p:nvGrpSpPr>
        <p:grpSpPr>
          <a:xfrm>
            <a:off x="6253637" y="3790101"/>
            <a:ext cx="274550" cy="354833"/>
            <a:chOff x="6253637" y="3790101"/>
            <a:chExt cx="274550" cy="354833"/>
          </a:xfrm>
        </p:grpSpPr>
        <p:sp>
          <p:nvSpPr>
            <p:cNvPr id="11965" name="Google Shape;11965;p77"/>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7"/>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7"/>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7"/>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7"/>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7"/>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7"/>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7"/>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7"/>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7"/>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7"/>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7"/>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7"/>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7"/>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7"/>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7"/>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7"/>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77"/>
          <p:cNvGrpSpPr/>
          <p:nvPr/>
        </p:nvGrpSpPr>
        <p:grpSpPr>
          <a:xfrm>
            <a:off x="5802731" y="3790180"/>
            <a:ext cx="274576" cy="354754"/>
            <a:chOff x="5802731" y="3790180"/>
            <a:chExt cx="274576" cy="354754"/>
          </a:xfrm>
        </p:grpSpPr>
        <p:sp>
          <p:nvSpPr>
            <p:cNvPr id="11983" name="Google Shape;11983;p77"/>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7"/>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7"/>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7"/>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7"/>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7"/>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7"/>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7"/>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7"/>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7"/>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7"/>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7"/>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7"/>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7"/>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7"/>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7"/>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7"/>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7"/>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7"/>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7"/>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7"/>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77"/>
          <p:cNvGrpSpPr/>
          <p:nvPr/>
        </p:nvGrpSpPr>
        <p:grpSpPr>
          <a:xfrm>
            <a:off x="5352088" y="3790206"/>
            <a:ext cx="274550" cy="354728"/>
            <a:chOff x="5352088" y="3790206"/>
            <a:chExt cx="274550" cy="354728"/>
          </a:xfrm>
        </p:grpSpPr>
        <p:sp>
          <p:nvSpPr>
            <p:cNvPr id="12005" name="Google Shape;12005;p77"/>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7"/>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7"/>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7"/>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7"/>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7"/>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7"/>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7"/>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7"/>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7"/>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7"/>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7"/>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7"/>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7"/>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7"/>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7"/>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7"/>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7"/>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7"/>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7"/>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7"/>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7"/>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7"/>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7"/>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77"/>
          <p:cNvGrpSpPr/>
          <p:nvPr/>
        </p:nvGrpSpPr>
        <p:grpSpPr>
          <a:xfrm>
            <a:off x="4901706" y="3790075"/>
            <a:ext cx="274550" cy="354859"/>
            <a:chOff x="4901706" y="3790075"/>
            <a:chExt cx="274550" cy="354859"/>
          </a:xfrm>
        </p:grpSpPr>
        <p:sp>
          <p:nvSpPr>
            <p:cNvPr id="12030" name="Google Shape;12030;p77"/>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7"/>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7"/>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7"/>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7"/>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7"/>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7"/>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7"/>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7"/>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7"/>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7"/>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7"/>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7"/>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7"/>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7"/>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7"/>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7"/>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77"/>
          <p:cNvGrpSpPr/>
          <p:nvPr/>
        </p:nvGrpSpPr>
        <p:grpSpPr>
          <a:xfrm>
            <a:off x="8052704" y="1503208"/>
            <a:ext cx="275073" cy="354545"/>
            <a:chOff x="8052704" y="1503208"/>
            <a:chExt cx="275073" cy="354545"/>
          </a:xfrm>
        </p:grpSpPr>
        <p:sp>
          <p:nvSpPr>
            <p:cNvPr id="12048" name="Google Shape;12048;p77"/>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7"/>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7"/>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7"/>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7"/>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7"/>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7"/>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7"/>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7"/>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7"/>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7"/>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7"/>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7"/>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7"/>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7"/>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7"/>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7"/>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77"/>
          <p:cNvGrpSpPr/>
          <p:nvPr/>
        </p:nvGrpSpPr>
        <p:grpSpPr>
          <a:xfrm>
            <a:off x="5794745" y="1502999"/>
            <a:ext cx="274550" cy="354754"/>
            <a:chOff x="5794745" y="1502999"/>
            <a:chExt cx="274550" cy="354754"/>
          </a:xfrm>
        </p:grpSpPr>
        <p:sp>
          <p:nvSpPr>
            <p:cNvPr id="12066" name="Google Shape;12066;p77"/>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7"/>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7"/>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7"/>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7"/>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7"/>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7"/>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7"/>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7"/>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7"/>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7"/>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7"/>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7"/>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7"/>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7"/>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7"/>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7"/>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7"/>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7"/>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7"/>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7"/>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7"/>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7"/>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77"/>
          <p:cNvGrpSpPr/>
          <p:nvPr/>
        </p:nvGrpSpPr>
        <p:grpSpPr>
          <a:xfrm>
            <a:off x="4896940" y="1502999"/>
            <a:ext cx="263316" cy="354754"/>
            <a:chOff x="4896940" y="1502999"/>
            <a:chExt cx="263316" cy="354754"/>
          </a:xfrm>
        </p:grpSpPr>
        <p:sp>
          <p:nvSpPr>
            <p:cNvPr id="12090" name="Google Shape;12090;p77"/>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7"/>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7"/>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7"/>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7"/>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7"/>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7"/>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7"/>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7"/>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7"/>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7"/>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7"/>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7"/>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7"/>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7"/>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7"/>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7"/>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7"/>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7"/>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7"/>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7"/>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77"/>
          <p:cNvGrpSpPr/>
          <p:nvPr/>
        </p:nvGrpSpPr>
        <p:grpSpPr>
          <a:xfrm>
            <a:off x="6255392" y="4268082"/>
            <a:ext cx="274550" cy="354728"/>
            <a:chOff x="6255392" y="4268082"/>
            <a:chExt cx="274550" cy="354728"/>
          </a:xfrm>
        </p:grpSpPr>
        <p:sp>
          <p:nvSpPr>
            <p:cNvPr id="12112" name="Google Shape;12112;p77"/>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7"/>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7"/>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7"/>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7"/>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7"/>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7"/>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7"/>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7"/>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7"/>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7"/>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7"/>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7"/>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7"/>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7"/>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7"/>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7"/>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7"/>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7"/>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7"/>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2" name="Google Shape;12132;p77"/>
          <p:cNvGrpSpPr/>
          <p:nvPr/>
        </p:nvGrpSpPr>
        <p:grpSpPr>
          <a:xfrm>
            <a:off x="7604076" y="3790075"/>
            <a:ext cx="275807" cy="354859"/>
            <a:chOff x="7604076" y="3790075"/>
            <a:chExt cx="275807" cy="354859"/>
          </a:xfrm>
        </p:grpSpPr>
        <p:sp>
          <p:nvSpPr>
            <p:cNvPr id="12133" name="Google Shape;12133;p77"/>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7"/>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7"/>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7"/>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7"/>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7"/>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7"/>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7"/>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7"/>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7"/>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7"/>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7"/>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7"/>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7"/>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7"/>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7"/>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7"/>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7"/>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7"/>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7"/>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7"/>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7"/>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5" name="Google Shape;12155;p77"/>
          <p:cNvGrpSpPr/>
          <p:nvPr/>
        </p:nvGrpSpPr>
        <p:grpSpPr>
          <a:xfrm>
            <a:off x="7154427" y="3790206"/>
            <a:ext cx="274550" cy="354493"/>
            <a:chOff x="7154427" y="3790206"/>
            <a:chExt cx="274550" cy="354493"/>
          </a:xfrm>
        </p:grpSpPr>
        <p:sp>
          <p:nvSpPr>
            <p:cNvPr id="12156" name="Google Shape;12156;p77"/>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7"/>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7"/>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7"/>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7"/>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7"/>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7"/>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7"/>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7"/>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7"/>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7"/>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7"/>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7"/>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7"/>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7"/>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7"/>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7"/>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7"/>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7"/>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7"/>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77"/>
          <p:cNvGrpSpPr/>
          <p:nvPr/>
        </p:nvGrpSpPr>
        <p:grpSpPr>
          <a:xfrm>
            <a:off x="8054458" y="1973150"/>
            <a:ext cx="274576" cy="354728"/>
            <a:chOff x="8054458" y="1973150"/>
            <a:chExt cx="274576" cy="354728"/>
          </a:xfrm>
        </p:grpSpPr>
        <p:sp>
          <p:nvSpPr>
            <p:cNvPr id="12177" name="Google Shape;12177;p77"/>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7"/>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7"/>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7"/>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7"/>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7"/>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7"/>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7"/>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7"/>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7"/>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7"/>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7"/>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7"/>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7"/>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7"/>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7"/>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7"/>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7"/>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7"/>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7"/>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7"/>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7"/>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9" name="Google Shape;12199;p77"/>
          <p:cNvGrpSpPr/>
          <p:nvPr/>
        </p:nvGrpSpPr>
        <p:grpSpPr>
          <a:xfrm>
            <a:off x="7153930" y="1973150"/>
            <a:ext cx="274812" cy="354728"/>
            <a:chOff x="7153930" y="1973150"/>
            <a:chExt cx="274812" cy="354728"/>
          </a:xfrm>
        </p:grpSpPr>
        <p:sp>
          <p:nvSpPr>
            <p:cNvPr id="12200" name="Google Shape;12200;p77"/>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7"/>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7"/>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7"/>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7"/>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7"/>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7"/>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7"/>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7"/>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7"/>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7"/>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7"/>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7"/>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7"/>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7"/>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7"/>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7"/>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7"/>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7"/>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77"/>
          <p:cNvGrpSpPr/>
          <p:nvPr/>
        </p:nvGrpSpPr>
        <p:grpSpPr>
          <a:xfrm>
            <a:off x="6703522" y="1973098"/>
            <a:ext cx="274812" cy="354781"/>
            <a:chOff x="6703522" y="1973098"/>
            <a:chExt cx="274812" cy="354781"/>
          </a:xfrm>
        </p:grpSpPr>
        <p:sp>
          <p:nvSpPr>
            <p:cNvPr id="12220" name="Google Shape;12220;p77"/>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7"/>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7"/>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7"/>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7"/>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7"/>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7"/>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7"/>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7"/>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7"/>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7"/>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7"/>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7"/>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7"/>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7"/>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7"/>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7"/>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7"/>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7"/>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7"/>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7"/>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7"/>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7"/>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7"/>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7"/>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5" name="Google Shape;12245;p77"/>
          <p:cNvGrpSpPr/>
          <p:nvPr/>
        </p:nvGrpSpPr>
        <p:grpSpPr>
          <a:xfrm>
            <a:off x="6253375" y="1973150"/>
            <a:ext cx="274812" cy="354728"/>
            <a:chOff x="6253375" y="1973150"/>
            <a:chExt cx="274812" cy="354728"/>
          </a:xfrm>
        </p:grpSpPr>
        <p:sp>
          <p:nvSpPr>
            <p:cNvPr id="12246" name="Google Shape;12246;p77"/>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7"/>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7"/>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7"/>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7"/>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7"/>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7"/>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7"/>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7"/>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7"/>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7"/>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7"/>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7"/>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7"/>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7"/>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7"/>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7"/>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7"/>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7"/>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7"/>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7"/>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7"/>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7"/>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7"/>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7"/>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7"/>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7"/>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7"/>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7"/>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7"/>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7"/>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7"/>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7"/>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7"/>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7"/>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7"/>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7"/>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7"/>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77"/>
          <p:cNvGrpSpPr/>
          <p:nvPr/>
        </p:nvGrpSpPr>
        <p:grpSpPr>
          <a:xfrm>
            <a:off x="5802496" y="1973150"/>
            <a:ext cx="275309" cy="354728"/>
            <a:chOff x="5802496" y="1973150"/>
            <a:chExt cx="275309" cy="354728"/>
          </a:xfrm>
        </p:grpSpPr>
        <p:sp>
          <p:nvSpPr>
            <p:cNvPr id="12285" name="Google Shape;12285;p77"/>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7"/>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7"/>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7"/>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7"/>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7"/>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7"/>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7"/>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7"/>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7"/>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7"/>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7"/>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7"/>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7"/>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7"/>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7"/>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7"/>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7"/>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7"/>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7"/>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7"/>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7"/>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7"/>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7"/>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7"/>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7"/>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1" name="Google Shape;12311;p77"/>
          <p:cNvGrpSpPr/>
          <p:nvPr/>
        </p:nvGrpSpPr>
        <p:grpSpPr>
          <a:xfrm>
            <a:off x="5353083" y="1973150"/>
            <a:ext cx="274576" cy="354728"/>
            <a:chOff x="5353083" y="1973150"/>
            <a:chExt cx="274576" cy="354728"/>
          </a:xfrm>
        </p:grpSpPr>
        <p:sp>
          <p:nvSpPr>
            <p:cNvPr id="12312" name="Google Shape;12312;p77"/>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7"/>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7"/>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7"/>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7"/>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7"/>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7"/>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7"/>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7"/>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7"/>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7"/>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7"/>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7"/>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7"/>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7"/>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7"/>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7"/>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7"/>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7"/>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7"/>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7"/>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77"/>
          <p:cNvGrpSpPr/>
          <p:nvPr/>
        </p:nvGrpSpPr>
        <p:grpSpPr>
          <a:xfrm>
            <a:off x="4902701" y="1973150"/>
            <a:ext cx="274812" cy="354728"/>
            <a:chOff x="4902701" y="1973150"/>
            <a:chExt cx="274812" cy="354728"/>
          </a:xfrm>
        </p:grpSpPr>
        <p:sp>
          <p:nvSpPr>
            <p:cNvPr id="12334" name="Google Shape;12334;p77"/>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7"/>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7"/>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7"/>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7"/>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7"/>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7"/>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7"/>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7"/>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7"/>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7"/>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7"/>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7"/>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7"/>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7"/>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7"/>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7"/>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7"/>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7"/>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7"/>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7"/>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7"/>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7"/>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7"/>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7"/>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77"/>
          <p:cNvGrpSpPr/>
          <p:nvPr/>
        </p:nvGrpSpPr>
        <p:grpSpPr>
          <a:xfrm>
            <a:off x="4902701" y="2879989"/>
            <a:ext cx="272560" cy="354676"/>
            <a:chOff x="4902701" y="2879989"/>
            <a:chExt cx="272560" cy="354676"/>
          </a:xfrm>
        </p:grpSpPr>
        <p:sp>
          <p:nvSpPr>
            <p:cNvPr id="12360" name="Google Shape;12360;p77"/>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7"/>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7"/>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7"/>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7"/>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7"/>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7"/>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7"/>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7"/>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7"/>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7"/>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7"/>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7"/>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7"/>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7"/>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7"/>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7"/>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7"/>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7"/>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7"/>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7"/>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7"/>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7"/>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7"/>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77"/>
          <p:cNvGrpSpPr/>
          <p:nvPr/>
        </p:nvGrpSpPr>
        <p:grpSpPr>
          <a:xfrm>
            <a:off x="5803988" y="4268082"/>
            <a:ext cx="274550" cy="354728"/>
            <a:chOff x="5803988" y="4268082"/>
            <a:chExt cx="274550" cy="354728"/>
          </a:xfrm>
        </p:grpSpPr>
        <p:sp>
          <p:nvSpPr>
            <p:cNvPr id="12385" name="Google Shape;12385;p77"/>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7"/>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7"/>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7"/>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7"/>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7"/>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7"/>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7"/>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7"/>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7"/>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7"/>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7"/>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7"/>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7"/>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7"/>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7"/>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7"/>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7"/>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7"/>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7"/>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7"/>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7"/>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77"/>
          <p:cNvGrpSpPr/>
          <p:nvPr/>
        </p:nvGrpSpPr>
        <p:grpSpPr>
          <a:xfrm>
            <a:off x="5352349" y="4268082"/>
            <a:ext cx="274550" cy="354728"/>
            <a:chOff x="5352349" y="4268082"/>
            <a:chExt cx="274550" cy="354728"/>
          </a:xfrm>
        </p:grpSpPr>
        <p:sp>
          <p:nvSpPr>
            <p:cNvPr id="12408" name="Google Shape;12408;p77"/>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7"/>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7"/>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7"/>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7"/>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7"/>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7"/>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7"/>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7"/>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7"/>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7"/>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7"/>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7"/>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7"/>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7"/>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7"/>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7"/>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7"/>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7"/>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7"/>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7"/>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7"/>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77"/>
          <p:cNvGrpSpPr/>
          <p:nvPr/>
        </p:nvGrpSpPr>
        <p:grpSpPr>
          <a:xfrm>
            <a:off x="7606826" y="2419290"/>
            <a:ext cx="274550" cy="354728"/>
            <a:chOff x="7606826" y="2419290"/>
            <a:chExt cx="274550" cy="354728"/>
          </a:xfrm>
        </p:grpSpPr>
        <p:sp>
          <p:nvSpPr>
            <p:cNvPr id="12431" name="Google Shape;12431;p77"/>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7"/>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7"/>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7"/>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7"/>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7"/>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7"/>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7"/>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7"/>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7"/>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7"/>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7"/>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7"/>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7"/>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7"/>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6" name="Google Shape;12446;p77"/>
          <p:cNvGrpSpPr/>
          <p:nvPr/>
        </p:nvGrpSpPr>
        <p:grpSpPr>
          <a:xfrm>
            <a:off x="7156182" y="2419290"/>
            <a:ext cx="274550" cy="354728"/>
            <a:chOff x="7156182" y="2419290"/>
            <a:chExt cx="274550" cy="354728"/>
          </a:xfrm>
        </p:grpSpPr>
        <p:sp>
          <p:nvSpPr>
            <p:cNvPr id="12447" name="Google Shape;12447;p77"/>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7"/>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7"/>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7"/>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7"/>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7"/>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7"/>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7"/>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7"/>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7"/>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7"/>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7"/>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7"/>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7"/>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7"/>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77"/>
          <p:cNvGrpSpPr/>
          <p:nvPr/>
        </p:nvGrpSpPr>
        <p:grpSpPr>
          <a:xfrm>
            <a:off x="6705276" y="2419290"/>
            <a:ext cx="274812" cy="354728"/>
            <a:chOff x="6705276" y="2419290"/>
            <a:chExt cx="274812" cy="354728"/>
          </a:xfrm>
        </p:grpSpPr>
        <p:sp>
          <p:nvSpPr>
            <p:cNvPr id="12463" name="Google Shape;12463;p77"/>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7"/>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7"/>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7"/>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7"/>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7"/>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7"/>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7"/>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7"/>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7"/>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7"/>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7"/>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7"/>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7"/>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7"/>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7"/>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7"/>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7"/>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7"/>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7"/>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77"/>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7"/>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7"/>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7"/>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7"/>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7"/>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7"/>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7"/>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77"/>
          <p:cNvGrpSpPr/>
          <p:nvPr/>
        </p:nvGrpSpPr>
        <p:grpSpPr>
          <a:xfrm>
            <a:off x="4902936" y="2419290"/>
            <a:ext cx="274576" cy="354728"/>
            <a:chOff x="4902936" y="2419290"/>
            <a:chExt cx="274576" cy="354728"/>
          </a:xfrm>
        </p:grpSpPr>
        <p:sp>
          <p:nvSpPr>
            <p:cNvPr id="12492" name="Google Shape;12492;p77"/>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7"/>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7"/>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7"/>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7"/>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7"/>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7"/>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7"/>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7"/>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7"/>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7"/>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7"/>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7"/>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7"/>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7"/>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7"/>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7"/>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7"/>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7"/>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7"/>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77"/>
          <p:cNvGrpSpPr/>
          <p:nvPr/>
        </p:nvGrpSpPr>
        <p:grpSpPr>
          <a:xfrm>
            <a:off x="7608056" y="3345794"/>
            <a:ext cx="270334" cy="354754"/>
            <a:chOff x="7608056" y="3345794"/>
            <a:chExt cx="270334" cy="354754"/>
          </a:xfrm>
        </p:grpSpPr>
        <p:sp>
          <p:nvSpPr>
            <p:cNvPr id="12513" name="Google Shape;12513;p77"/>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7"/>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7"/>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7"/>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7"/>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7"/>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7"/>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7"/>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7"/>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7"/>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7"/>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7"/>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7"/>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7"/>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7"/>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7"/>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7"/>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7"/>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7"/>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77"/>
          <p:cNvGrpSpPr/>
          <p:nvPr/>
        </p:nvGrpSpPr>
        <p:grpSpPr>
          <a:xfrm>
            <a:off x="6712765" y="4268082"/>
            <a:ext cx="263316" cy="354728"/>
            <a:chOff x="6712765" y="4268082"/>
            <a:chExt cx="263316" cy="354728"/>
          </a:xfrm>
        </p:grpSpPr>
        <p:sp>
          <p:nvSpPr>
            <p:cNvPr id="12533" name="Google Shape;12533;p77"/>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7"/>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7"/>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7"/>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7"/>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7"/>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7"/>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7"/>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7"/>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7"/>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7"/>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7"/>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7"/>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7"/>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7"/>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7"/>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77"/>
          <p:cNvGrpSpPr/>
          <p:nvPr/>
        </p:nvGrpSpPr>
        <p:grpSpPr>
          <a:xfrm>
            <a:off x="5359341" y="2419159"/>
            <a:ext cx="262819" cy="354859"/>
            <a:chOff x="5359341" y="2419159"/>
            <a:chExt cx="262819" cy="354859"/>
          </a:xfrm>
        </p:grpSpPr>
        <p:sp>
          <p:nvSpPr>
            <p:cNvPr id="12550" name="Google Shape;12550;p77"/>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7"/>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7"/>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7"/>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7"/>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7"/>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7"/>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7"/>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7"/>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7"/>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7"/>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7"/>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7"/>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7"/>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7"/>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7"/>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7"/>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7"/>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7"/>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7"/>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7"/>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1" name="Google Shape;12571;p77"/>
          <p:cNvGrpSpPr/>
          <p:nvPr/>
        </p:nvGrpSpPr>
        <p:grpSpPr>
          <a:xfrm>
            <a:off x="6709282" y="3790206"/>
            <a:ext cx="263316" cy="354493"/>
            <a:chOff x="6709282" y="3790206"/>
            <a:chExt cx="263316" cy="354493"/>
          </a:xfrm>
        </p:grpSpPr>
        <p:sp>
          <p:nvSpPr>
            <p:cNvPr id="12572" name="Google Shape;12572;p77"/>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7"/>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7"/>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7"/>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7"/>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7"/>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7"/>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7"/>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7"/>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7"/>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7"/>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7"/>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7"/>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7"/>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7"/>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7"/>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77"/>
          <p:cNvGrpSpPr/>
          <p:nvPr/>
        </p:nvGrpSpPr>
        <p:grpSpPr>
          <a:xfrm>
            <a:off x="6260629" y="2419290"/>
            <a:ext cx="263055" cy="354493"/>
            <a:chOff x="6260629" y="2419290"/>
            <a:chExt cx="263055" cy="354493"/>
          </a:xfrm>
        </p:grpSpPr>
        <p:sp>
          <p:nvSpPr>
            <p:cNvPr id="12589" name="Google Shape;12589;p77"/>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7"/>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7"/>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7"/>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7"/>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7"/>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7"/>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7"/>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7"/>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7"/>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7"/>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7"/>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7"/>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7"/>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7"/>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4" name="Google Shape;12604;p77"/>
          <p:cNvGrpSpPr/>
          <p:nvPr/>
        </p:nvGrpSpPr>
        <p:grpSpPr>
          <a:xfrm>
            <a:off x="6260864" y="2879911"/>
            <a:ext cx="263343" cy="354754"/>
            <a:chOff x="6260864" y="2879911"/>
            <a:chExt cx="263343" cy="354754"/>
          </a:xfrm>
        </p:grpSpPr>
        <p:sp>
          <p:nvSpPr>
            <p:cNvPr id="12605" name="Google Shape;12605;p77"/>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7"/>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7"/>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7"/>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7"/>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7"/>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7"/>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7"/>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7"/>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7"/>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7"/>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7"/>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7"/>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7"/>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7"/>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7"/>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7"/>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7"/>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3" name="Google Shape;12623;p77"/>
          <p:cNvGrpSpPr/>
          <p:nvPr/>
        </p:nvGrpSpPr>
        <p:grpSpPr>
          <a:xfrm>
            <a:off x="8062968" y="2419290"/>
            <a:ext cx="263316" cy="354728"/>
            <a:chOff x="8062968" y="2419290"/>
            <a:chExt cx="263316" cy="354728"/>
          </a:xfrm>
        </p:grpSpPr>
        <p:sp>
          <p:nvSpPr>
            <p:cNvPr id="12624" name="Google Shape;12624;p77"/>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7"/>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7"/>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7"/>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7"/>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7"/>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7"/>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7"/>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7"/>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7"/>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7"/>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7"/>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7"/>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7"/>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7"/>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7"/>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7"/>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77"/>
          <p:cNvGrpSpPr/>
          <p:nvPr/>
        </p:nvGrpSpPr>
        <p:grpSpPr>
          <a:xfrm>
            <a:off x="5809723" y="2419290"/>
            <a:ext cx="263316" cy="354728"/>
            <a:chOff x="5809723" y="2419290"/>
            <a:chExt cx="263316" cy="354728"/>
          </a:xfrm>
        </p:grpSpPr>
        <p:sp>
          <p:nvSpPr>
            <p:cNvPr id="12642" name="Google Shape;12642;p77"/>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7"/>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7"/>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7"/>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7"/>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7"/>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7"/>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7"/>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7"/>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7"/>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7"/>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7"/>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7"/>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7"/>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7"/>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7"/>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7"/>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9" name="Google Shape;12659;p77"/>
          <p:cNvGrpSpPr/>
          <p:nvPr/>
        </p:nvGrpSpPr>
        <p:grpSpPr>
          <a:xfrm>
            <a:off x="7606826" y="1502999"/>
            <a:ext cx="263552" cy="354754"/>
            <a:chOff x="7606826" y="1502999"/>
            <a:chExt cx="263552" cy="354754"/>
          </a:xfrm>
        </p:grpSpPr>
        <p:sp>
          <p:nvSpPr>
            <p:cNvPr id="12660" name="Google Shape;12660;p77"/>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7"/>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7"/>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7"/>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7"/>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7"/>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7"/>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7"/>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7"/>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7"/>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7"/>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7"/>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7"/>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7"/>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7"/>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7"/>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7"/>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7"/>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77"/>
          <p:cNvGrpSpPr/>
          <p:nvPr/>
        </p:nvGrpSpPr>
        <p:grpSpPr>
          <a:xfrm>
            <a:off x="8060455" y="3790075"/>
            <a:ext cx="264076" cy="354623"/>
            <a:chOff x="8060455" y="3790075"/>
            <a:chExt cx="264076" cy="354623"/>
          </a:xfrm>
        </p:grpSpPr>
        <p:sp>
          <p:nvSpPr>
            <p:cNvPr id="12679" name="Google Shape;12679;p77"/>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7"/>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7"/>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7"/>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7"/>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7"/>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7"/>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7"/>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7"/>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7"/>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7"/>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7"/>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7"/>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7"/>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7"/>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7"/>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7"/>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7"/>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7"/>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7"/>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7"/>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7"/>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7"/>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77"/>
          <p:cNvGrpSpPr/>
          <p:nvPr/>
        </p:nvGrpSpPr>
        <p:grpSpPr>
          <a:xfrm>
            <a:off x="7614550" y="2879911"/>
            <a:ext cx="263316" cy="354754"/>
            <a:chOff x="7614550" y="2879911"/>
            <a:chExt cx="263316" cy="354754"/>
          </a:xfrm>
        </p:grpSpPr>
        <p:sp>
          <p:nvSpPr>
            <p:cNvPr id="12703" name="Google Shape;12703;p77"/>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7"/>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7"/>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7"/>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7"/>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7"/>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7"/>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7"/>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7"/>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7"/>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7"/>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7"/>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7"/>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7"/>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7"/>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7"/>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7"/>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7"/>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7"/>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2" name="Google Shape;12722;p77"/>
          <p:cNvGrpSpPr/>
          <p:nvPr/>
        </p:nvGrpSpPr>
        <p:grpSpPr>
          <a:xfrm>
            <a:off x="4900684" y="4268187"/>
            <a:ext cx="274576" cy="354623"/>
            <a:chOff x="4900684" y="4268187"/>
            <a:chExt cx="274576" cy="354623"/>
          </a:xfrm>
        </p:grpSpPr>
        <p:sp>
          <p:nvSpPr>
            <p:cNvPr id="12723" name="Google Shape;12723;p77"/>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7"/>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7"/>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7"/>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7"/>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7"/>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7"/>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7"/>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7"/>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7"/>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7"/>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7"/>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7"/>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7"/>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7"/>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77"/>
          <p:cNvGrpSpPr/>
          <p:nvPr/>
        </p:nvGrpSpPr>
        <p:grpSpPr>
          <a:xfrm>
            <a:off x="7161654" y="3345794"/>
            <a:ext cx="263343" cy="354754"/>
            <a:chOff x="7161654" y="3345794"/>
            <a:chExt cx="263343" cy="354754"/>
          </a:xfrm>
        </p:grpSpPr>
        <p:sp>
          <p:nvSpPr>
            <p:cNvPr id="12739" name="Google Shape;12739;p77"/>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7"/>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7"/>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7"/>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7"/>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7"/>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7"/>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7"/>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7"/>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7"/>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7"/>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7"/>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7"/>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7"/>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7"/>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7"/>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7"/>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7"/>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7"/>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8" name="Google Shape;12758;p77"/>
          <p:cNvGrpSpPr/>
          <p:nvPr/>
        </p:nvGrpSpPr>
        <p:grpSpPr>
          <a:xfrm>
            <a:off x="6711770" y="3345794"/>
            <a:ext cx="263081" cy="354754"/>
            <a:chOff x="6711770" y="3345794"/>
            <a:chExt cx="263081" cy="354754"/>
          </a:xfrm>
        </p:grpSpPr>
        <p:sp>
          <p:nvSpPr>
            <p:cNvPr id="12759" name="Google Shape;12759;p77"/>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7"/>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7"/>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7"/>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7"/>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7"/>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7"/>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7"/>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7"/>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7"/>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7"/>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7"/>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7"/>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7"/>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7"/>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7"/>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7"/>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77"/>
          <p:cNvGrpSpPr/>
          <p:nvPr/>
        </p:nvGrpSpPr>
        <p:grpSpPr>
          <a:xfrm>
            <a:off x="7163409" y="2880251"/>
            <a:ext cx="263316" cy="354414"/>
            <a:chOff x="7163409" y="2880251"/>
            <a:chExt cx="263316" cy="354414"/>
          </a:xfrm>
        </p:grpSpPr>
        <p:sp>
          <p:nvSpPr>
            <p:cNvPr id="12777" name="Google Shape;12777;p77"/>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7"/>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7"/>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7"/>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7"/>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7"/>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7"/>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7"/>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7"/>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7"/>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7"/>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7"/>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77"/>
          <p:cNvGrpSpPr/>
          <p:nvPr/>
        </p:nvGrpSpPr>
        <p:grpSpPr>
          <a:xfrm>
            <a:off x="6712032" y="2880172"/>
            <a:ext cx="263316" cy="354493"/>
            <a:chOff x="6712032" y="2880172"/>
            <a:chExt cx="263316" cy="354493"/>
          </a:xfrm>
        </p:grpSpPr>
        <p:sp>
          <p:nvSpPr>
            <p:cNvPr id="12790" name="Google Shape;12790;p77"/>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7"/>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7"/>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7"/>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7"/>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7"/>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7"/>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7"/>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7"/>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7"/>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7"/>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7"/>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7"/>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7"/>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7"/>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7"/>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7"/>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7"/>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7"/>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7"/>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7"/>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77"/>
          <p:cNvGrpSpPr/>
          <p:nvPr/>
        </p:nvGrpSpPr>
        <p:grpSpPr>
          <a:xfrm>
            <a:off x="6261624" y="3345794"/>
            <a:ext cx="263316" cy="354754"/>
            <a:chOff x="6261624" y="3345794"/>
            <a:chExt cx="263316" cy="354754"/>
          </a:xfrm>
        </p:grpSpPr>
        <p:sp>
          <p:nvSpPr>
            <p:cNvPr id="12812" name="Google Shape;12812;p77"/>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7"/>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7"/>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7"/>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7"/>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7"/>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7"/>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7"/>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7"/>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7"/>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7"/>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7"/>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7"/>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7"/>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7"/>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7"/>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7"/>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7"/>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7"/>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7"/>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7"/>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7"/>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7"/>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7"/>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7"/>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7"/>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7"/>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7"/>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0" name="Google Shape;12840;p77"/>
          <p:cNvSpPr/>
          <p:nvPr/>
        </p:nvSpPr>
        <p:spPr>
          <a:xfrm>
            <a:off x="5880422" y="33630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1" name="Google Shape;12841;p77"/>
          <p:cNvGrpSpPr/>
          <p:nvPr/>
        </p:nvGrpSpPr>
        <p:grpSpPr>
          <a:xfrm>
            <a:off x="5811739" y="3345794"/>
            <a:ext cx="263316" cy="354754"/>
            <a:chOff x="5811739" y="3345794"/>
            <a:chExt cx="263316" cy="354754"/>
          </a:xfrm>
        </p:grpSpPr>
        <p:sp>
          <p:nvSpPr>
            <p:cNvPr id="12842" name="Google Shape;12842;p77"/>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7"/>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7"/>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7"/>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7"/>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7"/>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7"/>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7"/>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7"/>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7"/>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7"/>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7"/>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7"/>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7"/>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7"/>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7"/>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7"/>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7"/>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7"/>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7"/>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7"/>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3" name="Google Shape;12863;p77"/>
          <p:cNvGrpSpPr/>
          <p:nvPr/>
        </p:nvGrpSpPr>
        <p:grpSpPr>
          <a:xfrm>
            <a:off x="5363818" y="3345794"/>
            <a:ext cx="259074" cy="354493"/>
            <a:chOff x="5363818" y="3345794"/>
            <a:chExt cx="259074" cy="354493"/>
          </a:xfrm>
        </p:grpSpPr>
        <p:sp>
          <p:nvSpPr>
            <p:cNvPr id="12864" name="Google Shape;12864;p77"/>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7"/>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7"/>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7"/>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7"/>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7"/>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7"/>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7"/>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7"/>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7"/>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7"/>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7"/>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7"/>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7"/>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7"/>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7"/>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7"/>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7"/>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7"/>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7"/>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7"/>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7"/>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7"/>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7"/>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7"/>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9" name="Google Shape;12889;p77"/>
          <p:cNvGrpSpPr/>
          <p:nvPr/>
        </p:nvGrpSpPr>
        <p:grpSpPr>
          <a:xfrm>
            <a:off x="4912939" y="3345663"/>
            <a:ext cx="261326" cy="354885"/>
            <a:chOff x="4912939" y="3345663"/>
            <a:chExt cx="261326" cy="354885"/>
          </a:xfrm>
        </p:grpSpPr>
        <p:sp>
          <p:nvSpPr>
            <p:cNvPr id="12890" name="Google Shape;12890;p77"/>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7"/>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7"/>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7"/>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7"/>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7"/>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7"/>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7"/>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7"/>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7"/>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7"/>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7"/>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7"/>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7"/>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7"/>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7"/>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7"/>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7"/>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7"/>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7"/>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7"/>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1" name="Google Shape;12911;p77"/>
          <p:cNvGrpSpPr/>
          <p:nvPr/>
        </p:nvGrpSpPr>
        <p:grpSpPr>
          <a:xfrm>
            <a:off x="5809723" y="2879911"/>
            <a:ext cx="263081" cy="355016"/>
            <a:chOff x="5809723" y="2879911"/>
            <a:chExt cx="263081" cy="355016"/>
          </a:xfrm>
        </p:grpSpPr>
        <p:sp>
          <p:nvSpPr>
            <p:cNvPr id="12912" name="Google Shape;12912;p77"/>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7"/>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7"/>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7"/>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7"/>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7"/>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7"/>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7"/>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7"/>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7"/>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7"/>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7"/>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7"/>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7"/>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7"/>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7"/>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7"/>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7"/>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7"/>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7"/>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7"/>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7"/>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4" name="Google Shape;12934;p77"/>
          <p:cNvGrpSpPr/>
          <p:nvPr/>
        </p:nvGrpSpPr>
        <p:grpSpPr>
          <a:xfrm>
            <a:off x="7616069" y="4268056"/>
            <a:ext cx="263316" cy="354754"/>
            <a:chOff x="7616069" y="4268056"/>
            <a:chExt cx="263316" cy="354754"/>
          </a:xfrm>
        </p:grpSpPr>
        <p:sp>
          <p:nvSpPr>
            <p:cNvPr id="12935" name="Google Shape;12935;p77"/>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7"/>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7"/>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7"/>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7"/>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7"/>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7"/>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7"/>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7"/>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7"/>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7"/>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7"/>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7"/>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7"/>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7"/>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7"/>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7"/>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7"/>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7"/>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7"/>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7"/>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77"/>
          <p:cNvGrpSpPr/>
          <p:nvPr/>
        </p:nvGrpSpPr>
        <p:grpSpPr>
          <a:xfrm>
            <a:off x="7164404" y="4268318"/>
            <a:ext cx="263316" cy="354493"/>
            <a:chOff x="7164404" y="4268318"/>
            <a:chExt cx="263316" cy="354493"/>
          </a:xfrm>
        </p:grpSpPr>
        <p:sp>
          <p:nvSpPr>
            <p:cNvPr id="12957" name="Google Shape;12957;p77"/>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7"/>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7"/>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7"/>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7"/>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7"/>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7"/>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7"/>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7"/>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7"/>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7"/>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7"/>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7"/>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7"/>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7"/>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7"/>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3" name="Google Shape;12973;p77"/>
          <p:cNvGrpSpPr/>
          <p:nvPr/>
        </p:nvGrpSpPr>
        <p:grpSpPr>
          <a:xfrm>
            <a:off x="5358346" y="2879911"/>
            <a:ext cx="263316" cy="354754"/>
            <a:chOff x="5358346" y="2879911"/>
            <a:chExt cx="263316" cy="354754"/>
          </a:xfrm>
        </p:grpSpPr>
        <p:sp>
          <p:nvSpPr>
            <p:cNvPr id="12974" name="Google Shape;12974;p77"/>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7"/>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7"/>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7"/>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7"/>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7"/>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7"/>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7"/>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7"/>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7"/>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7"/>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7"/>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7"/>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7"/>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7"/>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7"/>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7"/>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7"/>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7"/>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7"/>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7"/>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77"/>
          <p:cNvGrpSpPr/>
          <p:nvPr/>
        </p:nvGrpSpPr>
        <p:grpSpPr>
          <a:xfrm>
            <a:off x="8061450" y="3345742"/>
            <a:ext cx="263316" cy="354807"/>
            <a:chOff x="8061450" y="3345742"/>
            <a:chExt cx="263316" cy="354807"/>
          </a:xfrm>
        </p:grpSpPr>
        <p:sp>
          <p:nvSpPr>
            <p:cNvPr id="12996" name="Google Shape;12996;p77"/>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7"/>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7"/>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7"/>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7"/>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7"/>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77"/>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7"/>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7"/>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7"/>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7"/>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7"/>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7"/>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7"/>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7"/>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7"/>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77"/>
          <p:cNvGrpSpPr/>
          <p:nvPr/>
        </p:nvGrpSpPr>
        <p:grpSpPr>
          <a:xfrm>
            <a:off x="8065953" y="2879911"/>
            <a:ext cx="263081" cy="354754"/>
            <a:chOff x="8065953" y="2879911"/>
            <a:chExt cx="263081" cy="354754"/>
          </a:xfrm>
        </p:grpSpPr>
        <p:sp>
          <p:nvSpPr>
            <p:cNvPr id="13013" name="Google Shape;13013;p77"/>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7"/>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7"/>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7"/>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7"/>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7"/>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7"/>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77"/>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77"/>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7"/>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7"/>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7"/>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7"/>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7"/>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7"/>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7"/>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77"/>
          <p:cNvGrpSpPr/>
          <p:nvPr/>
        </p:nvGrpSpPr>
        <p:grpSpPr>
          <a:xfrm>
            <a:off x="8064199" y="4268318"/>
            <a:ext cx="270308" cy="354493"/>
            <a:chOff x="8064199" y="4268318"/>
            <a:chExt cx="270308" cy="354493"/>
          </a:xfrm>
        </p:grpSpPr>
        <p:sp>
          <p:nvSpPr>
            <p:cNvPr id="13030" name="Google Shape;13030;p77"/>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7"/>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7"/>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7"/>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7"/>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77"/>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7"/>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7"/>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7"/>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7"/>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7"/>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7"/>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7"/>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7"/>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7"/>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7"/>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7"/>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7"/>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51" name="Shape 13051"/>
        <p:cNvGrpSpPr/>
        <p:nvPr/>
      </p:nvGrpSpPr>
      <p:grpSpPr>
        <a:xfrm>
          <a:off x="0" y="0"/>
          <a:ext cx="0" cy="0"/>
          <a:chOff x="0" y="0"/>
          <a:chExt cx="0" cy="0"/>
        </a:xfrm>
      </p:grpSpPr>
      <p:sp>
        <p:nvSpPr>
          <p:cNvPr id="13052" name="Google Shape;13052;p78"/>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053" name="Google Shape;13053;p78"/>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054" name="Google Shape;13054;p78"/>
          <p:cNvGrpSpPr/>
          <p:nvPr/>
        </p:nvGrpSpPr>
        <p:grpSpPr>
          <a:xfrm>
            <a:off x="3511608" y="3348218"/>
            <a:ext cx="381482" cy="366926"/>
            <a:chOff x="3511608" y="3348218"/>
            <a:chExt cx="381482" cy="366926"/>
          </a:xfrm>
        </p:grpSpPr>
        <p:sp>
          <p:nvSpPr>
            <p:cNvPr id="13055" name="Google Shape;13055;p78"/>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8"/>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8"/>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8"/>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8"/>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8"/>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8"/>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8"/>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8"/>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8"/>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8"/>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8"/>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8"/>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8"/>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9" name="Google Shape;13069;p78"/>
          <p:cNvGrpSpPr/>
          <p:nvPr/>
        </p:nvGrpSpPr>
        <p:grpSpPr>
          <a:xfrm>
            <a:off x="1849816" y="3807339"/>
            <a:ext cx="163616" cy="366665"/>
            <a:chOff x="1849816" y="3807339"/>
            <a:chExt cx="163616" cy="366665"/>
          </a:xfrm>
        </p:grpSpPr>
        <p:sp>
          <p:nvSpPr>
            <p:cNvPr id="13070" name="Google Shape;13070;p78"/>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8"/>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8"/>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8"/>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8"/>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8"/>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8"/>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8"/>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8"/>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8"/>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8"/>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8"/>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8"/>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8"/>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4" name="Google Shape;13084;p78"/>
          <p:cNvGrpSpPr/>
          <p:nvPr/>
        </p:nvGrpSpPr>
        <p:grpSpPr>
          <a:xfrm>
            <a:off x="2274757" y="3807313"/>
            <a:ext cx="202292" cy="366430"/>
            <a:chOff x="2274757" y="3807313"/>
            <a:chExt cx="202292" cy="366430"/>
          </a:xfrm>
        </p:grpSpPr>
        <p:sp>
          <p:nvSpPr>
            <p:cNvPr id="13085" name="Google Shape;13085;p78"/>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8"/>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8"/>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8"/>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8"/>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8"/>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8"/>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8"/>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8"/>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8"/>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5" name="Google Shape;13095;p78"/>
          <p:cNvGrpSpPr/>
          <p:nvPr/>
        </p:nvGrpSpPr>
        <p:grpSpPr>
          <a:xfrm>
            <a:off x="3972716" y="3348218"/>
            <a:ext cx="366404" cy="366665"/>
            <a:chOff x="3972716" y="3348218"/>
            <a:chExt cx="366404" cy="366665"/>
          </a:xfrm>
        </p:grpSpPr>
        <p:sp>
          <p:nvSpPr>
            <p:cNvPr id="13096" name="Google Shape;13096;p78"/>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8"/>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8"/>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8"/>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8"/>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8"/>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8"/>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8"/>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8"/>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8"/>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8"/>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8"/>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78"/>
          <p:cNvGrpSpPr/>
          <p:nvPr/>
        </p:nvGrpSpPr>
        <p:grpSpPr>
          <a:xfrm>
            <a:off x="866528" y="3348348"/>
            <a:ext cx="317405" cy="366534"/>
            <a:chOff x="866528" y="3348348"/>
            <a:chExt cx="317405" cy="366534"/>
          </a:xfrm>
        </p:grpSpPr>
        <p:sp>
          <p:nvSpPr>
            <p:cNvPr id="13109" name="Google Shape;13109;p78"/>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8"/>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8"/>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8"/>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8"/>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8"/>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78"/>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8"/>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7" name="Google Shape;13117;p78"/>
          <p:cNvGrpSpPr/>
          <p:nvPr/>
        </p:nvGrpSpPr>
        <p:grpSpPr>
          <a:xfrm>
            <a:off x="1316818" y="3348296"/>
            <a:ext cx="310872" cy="366848"/>
            <a:chOff x="1316818" y="3348296"/>
            <a:chExt cx="310872" cy="366848"/>
          </a:xfrm>
        </p:grpSpPr>
        <p:sp>
          <p:nvSpPr>
            <p:cNvPr id="13118" name="Google Shape;13118;p78"/>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8"/>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8"/>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8"/>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8"/>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8"/>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8"/>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8"/>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8"/>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8"/>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8"/>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8"/>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8"/>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78"/>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78"/>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78"/>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78"/>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8"/>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8"/>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8"/>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8"/>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8"/>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8"/>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8"/>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78"/>
          <p:cNvGrpSpPr/>
          <p:nvPr/>
        </p:nvGrpSpPr>
        <p:grpSpPr>
          <a:xfrm>
            <a:off x="3105248" y="3348244"/>
            <a:ext cx="305620" cy="366430"/>
            <a:chOff x="3105248" y="3348244"/>
            <a:chExt cx="305620" cy="366430"/>
          </a:xfrm>
        </p:grpSpPr>
        <p:sp>
          <p:nvSpPr>
            <p:cNvPr id="13143" name="Google Shape;13143;p78"/>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8"/>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8"/>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8"/>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8"/>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8"/>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8"/>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78"/>
          <p:cNvGrpSpPr/>
          <p:nvPr/>
        </p:nvGrpSpPr>
        <p:grpSpPr>
          <a:xfrm>
            <a:off x="2661988" y="3348218"/>
            <a:ext cx="304078" cy="366665"/>
            <a:chOff x="2661988" y="3348218"/>
            <a:chExt cx="304078" cy="366665"/>
          </a:xfrm>
        </p:grpSpPr>
        <p:sp>
          <p:nvSpPr>
            <p:cNvPr id="13151" name="Google Shape;13151;p78"/>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8"/>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8"/>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8"/>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8"/>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8"/>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8"/>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8"/>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8"/>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8"/>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8"/>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8"/>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8"/>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8"/>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8"/>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8"/>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8"/>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8"/>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8"/>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0" name="Google Shape;13170;p78"/>
          <p:cNvGrpSpPr/>
          <p:nvPr/>
        </p:nvGrpSpPr>
        <p:grpSpPr>
          <a:xfrm>
            <a:off x="2212927" y="3348897"/>
            <a:ext cx="307606" cy="366482"/>
            <a:chOff x="2212927" y="3348897"/>
            <a:chExt cx="307606" cy="366482"/>
          </a:xfrm>
        </p:grpSpPr>
        <p:sp>
          <p:nvSpPr>
            <p:cNvPr id="13171" name="Google Shape;13171;p78"/>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8"/>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8"/>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8"/>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8"/>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8"/>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8"/>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8"/>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8"/>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8"/>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1" name="Google Shape;13181;p78"/>
          <p:cNvGrpSpPr/>
          <p:nvPr/>
        </p:nvGrpSpPr>
        <p:grpSpPr>
          <a:xfrm>
            <a:off x="1764389" y="3348218"/>
            <a:ext cx="310114" cy="366665"/>
            <a:chOff x="1764389" y="3348218"/>
            <a:chExt cx="310114" cy="366665"/>
          </a:xfrm>
        </p:grpSpPr>
        <p:sp>
          <p:nvSpPr>
            <p:cNvPr id="13182" name="Google Shape;13182;p78"/>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8"/>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8"/>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8"/>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8"/>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78"/>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8"/>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8"/>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8"/>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8"/>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8"/>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8"/>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8"/>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8"/>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8"/>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8"/>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8"/>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8"/>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8"/>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8"/>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2" name="Google Shape;13202;p78"/>
          <p:cNvGrpSpPr/>
          <p:nvPr/>
        </p:nvGrpSpPr>
        <p:grpSpPr>
          <a:xfrm>
            <a:off x="2777572" y="3807287"/>
            <a:ext cx="81716" cy="366717"/>
            <a:chOff x="2777572" y="3807287"/>
            <a:chExt cx="81716" cy="366717"/>
          </a:xfrm>
        </p:grpSpPr>
        <p:sp>
          <p:nvSpPr>
            <p:cNvPr id="13203" name="Google Shape;13203;p78"/>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8"/>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8"/>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8"/>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8"/>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8"/>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8"/>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8"/>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8"/>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8"/>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8"/>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4" name="Google Shape;13214;p78"/>
          <p:cNvGrpSpPr/>
          <p:nvPr/>
        </p:nvGrpSpPr>
        <p:grpSpPr>
          <a:xfrm>
            <a:off x="3934014" y="4329780"/>
            <a:ext cx="366665" cy="256334"/>
            <a:chOff x="3934014" y="4329780"/>
            <a:chExt cx="366665" cy="256334"/>
          </a:xfrm>
        </p:grpSpPr>
        <p:sp>
          <p:nvSpPr>
            <p:cNvPr id="13215" name="Google Shape;13215;p78"/>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8"/>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8"/>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8"/>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8"/>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8"/>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8"/>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8"/>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8"/>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8"/>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8"/>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8"/>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8"/>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8" name="Google Shape;13228;p78"/>
          <p:cNvGrpSpPr/>
          <p:nvPr/>
        </p:nvGrpSpPr>
        <p:grpSpPr>
          <a:xfrm>
            <a:off x="947670" y="3807339"/>
            <a:ext cx="194295" cy="366404"/>
            <a:chOff x="947670" y="3807339"/>
            <a:chExt cx="194295" cy="366404"/>
          </a:xfrm>
        </p:grpSpPr>
        <p:sp>
          <p:nvSpPr>
            <p:cNvPr id="13229" name="Google Shape;13229;p78"/>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8"/>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8"/>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8"/>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8"/>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8"/>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8"/>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8"/>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8"/>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8"/>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9" name="Google Shape;13239;p78"/>
          <p:cNvGrpSpPr/>
          <p:nvPr/>
        </p:nvGrpSpPr>
        <p:grpSpPr>
          <a:xfrm>
            <a:off x="3420379" y="4286557"/>
            <a:ext cx="368939" cy="342283"/>
            <a:chOff x="3420379" y="4286557"/>
            <a:chExt cx="368939" cy="342283"/>
          </a:xfrm>
        </p:grpSpPr>
        <p:sp>
          <p:nvSpPr>
            <p:cNvPr id="13240" name="Google Shape;13240;p78"/>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8"/>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8"/>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8"/>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8"/>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78"/>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8"/>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8"/>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8"/>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8"/>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8"/>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8"/>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8"/>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8"/>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8"/>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8"/>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6" name="Google Shape;13256;p78"/>
          <p:cNvGrpSpPr/>
          <p:nvPr/>
        </p:nvGrpSpPr>
        <p:grpSpPr>
          <a:xfrm>
            <a:off x="3965190" y="3842252"/>
            <a:ext cx="369801" cy="296813"/>
            <a:chOff x="3965190" y="3842252"/>
            <a:chExt cx="369801" cy="296813"/>
          </a:xfrm>
        </p:grpSpPr>
        <p:sp>
          <p:nvSpPr>
            <p:cNvPr id="13257" name="Google Shape;13257;p78"/>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8"/>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8"/>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8"/>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8"/>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8"/>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8"/>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8"/>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8"/>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8"/>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8"/>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8"/>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8"/>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78"/>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8"/>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8"/>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8"/>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8"/>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8"/>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8"/>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78"/>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78"/>
          <p:cNvGrpSpPr/>
          <p:nvPr/>
        </p:nvGrpSpPr>
        <p:grpSpPr>
          <a:xfrm>
            <a:off x="3506590" y="3833812"/>
            <a:ext cx="396796" cy="313407"/>
            <a:chOff x="3506590" y="3833812"/>
            <a:chExt cx="396796" cy="313407"/>
          </a:xfrm>
        </p:grpSpPr>
        <p:sp>
          <p:nvSpPr>
            <p:cNvPr id="13279" name="Google Shape;13279;p78"/>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8"/>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8"/>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78"/>
          <p:cNvGrpSpPr/>
          <p:nvPr/>
        </p:nvGrpSpPr>
        <p:grpSpPr>
          <a:xfrm>
            <a:off x="2769288" y="1965364"/>
            <a:ext cx="104556" cy="366665"/>
            <a:chOff x="2769288" y="1965364"/>
            <a:chExt cx="104556" cy="366665"/>
          </a:xfrm>
        </p:grpSpPr>
        <p:sp>
          <p:nvSpPr>
            <p:cNvPr id="13283" name="Google Shape;13283;p78"/>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8"/>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8"/>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8"/>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8"/>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8"/>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8"/>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8"/>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8"/>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8"/>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8"/>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8"/>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5" name="Google Shape;13295;p78"/>
          <p:cNvGrpSpPr/>
          <p:nvPr/>
        </p:nvGrpSpPr>
        <p:grpSpPr>
          <a:xfrm>
            <a:off x="3966679" y="2010861"/>
            <a:ext cx="367162" cy="275698"/>
            <a:chOff x="3966679" y="2010861"/>
            <a:chExt cx="367162" cy="275698"/>
          </a:xfrm>
        </p:grpSpPr>
        <p:sp>
          <p:nvSpPr>
            <p:cNvPr id="13296" name="Google Shape;13296;p78"/>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8"/>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8"/>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8"/>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0" name="Google Shape;13300;p78"/>
          <p:cNvGrpSpPr/>
          <p:nvPr/>
        </p:nvGrpSpPr>
        <p:grpSpPr>
          <a:xfrm>
            <a:off x="1752577" y="2025495"/>
            <a:ext cx="366404" cy="246220"/>
            <a:chOff x="1752577" y="2025495"/>
            <a:chExt cx="366404" cy="246220"/>
          </a:xfrm>
        </p:grpSpPr>
        <p:sp>
          <p:nvSpPr>
            <p:cNvPr id="13301" name="Google Shape;13301;p78"/>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78"/>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8"/>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8"/>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8"/>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8"/>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8"/>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8"/>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8"/>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8"/>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8"/>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8"/>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8"/>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8"/>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8"/>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8"/>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7" name="Google Shape;13317;p78"/>
          <p:cNvGrpSpPr/>
          <p:nvPr/>
        </p:nvGrpSpPr>
        <p:grpSpPr>
          <a:xfrm>
            <a:off x="1309553" y="2069580"/>
            <a:ext cx="366404" cy="158363"/>
            <a:chOff x="1309553" y="2069580"/>
            <a:chExt cx="366404" cy="158363"/>
          </a:xfrm>
        </p:grpSpPr>
        <p:sp>
          <p:nvSpPr>
            <p:cNvPr id="13318" name="Google Shape;13318;p78"/>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8"/>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8"/>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8"/>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8"/>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78"/>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78"/>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8"/>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8"/>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78"/>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8"/>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8"/>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8"/>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8"/>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8"/>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8"/>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78"/>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78"/>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8"/>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8"/>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8"/>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8"/>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78"/>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8"/>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8"/>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8"/>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4" name="Google Shape;13344;p78"/>
          <p:cNvGrpSpPr/>
          <p:nvPr/>
        </p:nvGrpSpPr>
        <p:grpSpPr>
          <a:xfrm>
            <a:off x="866528" y="2088762"/>
            <a:ext cx="366639" cy="119635"/>
            <a:chOff x="866528" y="2088762"/>
            <a:chExt cx="366639" cy="119635"/>
          </a:xfrm>
        </p:grpSpPr>
        <p:sp>
          <p:nvSpPr>
            <p:cNvPr id="13345" name="Google Shape;13345;p78"/>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8"/>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8"/>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8"/>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8"/>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78"/>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78"/>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8"/>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8"/>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8"/>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8"/>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78"/>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8"/>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8"/>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9" name="Google Shape;13359;p78"/>
          <p:cNvGrpSpPr/>
          <p:nvPr/>
        </p:nvGrpSpPr>
        <p:grpSpPr>
          <a:xfrm>
            <a:off x="2329269" y="1965312"/>
            <a:ext cx="98807" cy="366273"/>
            <a:chOff x="2329269" y="1965312"/>
            <a:chExt cx="98807" cy="366273"/>
          </a:xfrm>
        </p:grpSpPr>
        <p:sp>
          <p:nvSpPr>
            <p:cNvPr id="13360" name="Google Shape;13360;p78"/>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8"/>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8"/>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3" name="Google Shape;13363;p78"/>
          <p:cNvGrpSpPr/>
          <p:nvPr/>
        </p:nvGrpSpPr>
        <p:grpSpPr>
          <a:xfrm>
            <a:off x="3208053" y="1964972"/>
            <a:ext cx="112344" cy="366926"/>
            <a:chOff x="3208053" y="1964972"/>
            <a:chExt cx="112344" cy="366926"/>
          </a:xfrm>
        </p:grpSpPr>
        <p:sp>
          <p:nvSpPr>
            <p:cNvPr id="13364" name="Google Shape;13364;p78"/>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8"/>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8"/>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78"/>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78"/>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78"/>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0" name="Google Shape;13370;p78"/>
          <p:cNvGrpSpPr/>
          <p:nvPr/>
        </p:nvGrpSpPr>
        <p:grpSpPr>
          <a:xfrm>
            <a:off x="3225379" y="3807339"/>
            <a:ext cx="72413" cy="366404"/>
            <a:chOff x="3225379" y="3807339"/>
            <a:chExt cx="72413" cy="366404"/>
          </a:xfrm>
        </p:grpSpPr>
        <p:sp>
          <p:nvSpPr>
            <p:cNvPr id="13371" name="Google Shape;13371;p78"/>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8"/>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8"/>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8"/>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8"/>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8"/>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8"/>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8"/>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78"/>
          <p:cNvGrpSpPr/>
          <p:nvPr/>
        </p:nvGrpSpPr>
        <p:grpSpPr>
          <a:xfrm>
            <a:off x="3523916" y="2011096"/>
            <a:ext cx="366665" cy="275201"/>
            <a:chOff x="3523916" y="2011096"/>
            <a:chExt cx="366665" cy="275201"/>
          </a:xfrm>
        </p:grpSpPr>
        <p:sp>
          <p:nvSpPr>
            <p:cNvPr id="13380" name="Google Shape;13380;p78"/>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8"/>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8"/>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8"/>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78"/>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78"/>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8"/>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8"/>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8"/>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8"/>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8"/>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78"/>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78"/>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8"/>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8"/>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8"/>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8"/>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8"/>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8"/>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8"/>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78"/>
          <p:cNvGrpSpPr/>
          <p:nvPr/>
        </p:nvGrpSpPr>
        <p:grpSpPr>
          <a:xfrm>
            <a:off x="1742777" y="1499997"/>
            <a:ext cx="393791" cy="366744"/>
            <a:chOff x="1742777" y="1499997"/>
            <a:chExt cx="393791" cy="366744"/>
          </a:xfrm>
        </p:grpSpPr>
        <p:sp>
          <p:nvSpPr>
            <p:cNvPr id="13401" name="Google Shape;13401;p78"/>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8"/>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8"/>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8"/>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8"/>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8"/>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8"/>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8"/>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8"/>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8"/>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8"/>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8"/>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8"/>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8"/>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5" name="Google Shape;13415;p78"/>
          <p:cNvGrpSpPr/>
          <p:nvPr/>
        </p:nvGrpSpPr>
        <p:grpSpPr>
          <a:xfrm>
            <a:off x="4014449" y="1499997"/>
            <a:ext cx="319914" cy="366639"/>
            <a:chOff x="4014449" y="1499997"/>
            <a:chExt cx="319914" cy="366639"/>
          </a:xfrm>
        </p:grpSpPr>
        <p:sp>
          <p:nvSpPr>
            <p:cNvPr id="13416" name="Google Shape;13416;p78"/>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78"/>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8"/>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8"/>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8"/>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1" name="Google Shape;13421;p78"/>
          <p:cNvGrpSpPr/>
          <p:nvPr/>
        </p:nvGrpSpPr>
        <p:grpSpPr>
          <a:xfrm>
            <a:off x="866267" y="1591460"/>
            <a:ext cx="367397" cy="183711"/>
            <a:chOff x="866267" y="1591460"/>
            <a:chExt cx="367397" cy="183711"/>
          </a:xfrm>
        </p:grpSpPr>
        <p:sp>
          <p:nvSpPr>
            <p:cNvPr id="13422" name="Google Shape;13422;p78"/>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8"/>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8"/>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8"/>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8"/>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8"/>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8"/>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8"/>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78"/>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8"/>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8"/>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8"/>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8"/>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8"/>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8"/>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8"/>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8"/>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8"/>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0" name="Google Shape;13440;p78"/>
          <p:cNvGrpSpPr/>
          <p:nvPr/>
        </p:nvGrpSpPr>
        <p:grpSpPr>
          <a:xfrm>
            <a:off x="3117843" y="1499892"/>
            <a:ext cx="327440" cy="366744"/>
            <a:chOff x="3117843" y="1499892"/>
            <a:chExt cx="327440" cy="366744"/>
          </a:xfrm>
        </p:grpSpPr>
        <p:sp>
          <p:nvSpPr>
            <p:cNvPr id="13441" name="Google Shape;13441;p78"/>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8"/>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8"/>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8"/>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8"/>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8"/>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8"/>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78"/>
          <p:cNvGrpSpPr/>
          <p:nvPr/>
        </p:nvGrpSpPr>
        <p:grpSpPr>
          <a:xfrm>
            <a:off x="2667005" y="1499997"/>
            <a:ext cx="336770" cy="366639"/>
            <a:chOff x="2667005" y="1499997"/>
            <a:chExt cx="336770" cy="366639"/>
          </a:xfrm>
        </p:grpSpPr>
        <p:sp>
          <p:nvSpPr>
            <p:cNvPr id="13449" name="Google Shape;13449;p78"/>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8"/>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8"/>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8"/>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8"/>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8"/>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8"/>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8"/>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8"/>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8"/>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8"/>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8"/>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8"/>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8"/>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8"/>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8"/>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8"/>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8"/>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8"/>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8" name="Google Shape;13468;p78"/>
          <p:cNvGrpSpPr/>
          <p:nvPr/>
        </p:nvGrpSpPr>
        <p:grpSpPr>
          <a:xfrm>
            <a:off x="3564866" y="1499997"/>
            <a:ext cx="326473" cy="366639"/>
            <a:chOff x="3564866" y="1499997"/>
            <a:chExt cx="326473" cy="366639"/>
          </a:xfrm>
        </p:grpSpPr>
        <p:sp>
          <p:nvSpPr>
            <p:cNvPr id="13469" name="Google Shape;13469;p78"/>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8"/>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8"/>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8"/>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8"/>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8"/>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8"/>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8"/>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8"/>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8" name="Google Shape;13478;p78"/>
          <p:cNvGrpSpPr/>
          <p:nvPr/>
        </p:nvGrpSpPr>
        <p:grpSpPr>
          <a:xfrm>
            <a:off x="1314074" y="1499997"/>
            <a:ext cx="364392" cy="366639"/>
            <a:chOff x="1314074" y="1499997"/>
            <a:chExt cx="364392" cy="366639"/>
          </a:xfrm>
        </p:grpSpPr>
        <p:sp>
          <p:nvSpPr>
            <p:cNvPr id="13479" name="Google Shape;13479;p78"/>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8"/>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8"/>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8"/>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8"/>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8"/>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8"/>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8"/>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8"/>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8"/>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8"/>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8"/>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1" name="Google Shape;13491;p78"/>
          <p:cNvGrpSpPr/>
          <p:nvPr/>
        </p:nvGrpSpPr>
        <p:grpSpPr>
          <a:xfrm>
            <a:off x="2220479" y="1499997"/>
            <a:ext cx="337005" cy="366639"/>
            <a:chOff x="2220479" y="1499997"/>
            <a:chExt cx="337005" cy="366639"/>
          </a:xfrm>
        </p:grpSpPr>
        <p:sp>
          <p:nvSpPr>
            <p:cNvPr id="13492" name="Google Shape;13492;p78"/>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8"/>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8"/>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8"/>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8"/>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8"/>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8"/>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8"/>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8"/>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78"/>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78"/>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78"/>
          <p:cNvGrpSpPr/>
          <p:nvPr/>
        </p:nvGrpSpPr>
        <p:grpSpPr>
          <a:xfrm>
            <a:off x="4105155" y="2425976"/>
            <a:ext cx="87230" cy="366430"/>
            <a:chOff x="4105155" y="2425976"/>
            <a:chExt cx="87230" cy="366430"/>
          </a:xfrm>
        </p:grpSpPr>
        <p:sp>
          <p:nvSpPr>
            <p:cNvPr id="13504" name="Google Shape;13504;p78"/>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8"/>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8"/>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8"/>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8"/>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8"/>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0" name="Google Shape;13510;p78"/>
          <p:cNvGrpSpPr/>
          <p:nvPr/>
        </p:nvGrpSpPr>
        <p:grpSpPr>
          <a:xfrm>
            <a:off x="1808109" y="2426002"/>
            <a:ext cx="267884" cy="366639"/>
            <a:chOff x="1808109" y="2426002"/>
            <a:chExt cx="267884" cy="366639"/>
          </a:xfrm>
        </p:grpSpPr>
        <p:sp>
          <p:nvSpPr>
            <p:cNvPr id="13511" name="Google Shape;13511;p78"/>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8"/>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8"/>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8"/>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8"/>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8"/>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8"/>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8"/>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8"/>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8"/>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8"/>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8"/>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8"/>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8"/>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8"/>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8"/>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8"/>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8"/>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8"/>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8"/>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8"/>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2" name="Google Shape;13532;p78"/>
          <p:cNvGrpSpPr/>
          <p:nvPr/>
        </p:nvGrpSpPr>
        <p:grpSpPr>
          <a:xfrm>
            <a:off x="3603568" y="2426002"/>
            <a:ext cx="207597" cy="366639"/>
            <a:chOff x="3603568" y="2426002"/>
            <a:chExt cx="207597" cy="366639"/>
          </a:xfrm>
        </p:grpSpPr>
        <p:sp>
          <p:nvSpPr>
            <p:cNvPr id="13533" name="Google Shape;13533;p78"/>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8"/>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8"/>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8"/>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8"/>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8"/>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9" name="Google Shape;13539;p78"/>
          <p:cNvGrpSpPr/>
          <p:nvPr/>
        </p:nvGrpSpPr>
        <p:grpSpPr>
          <a:xfrm>
            <a:off x="2246115" y="2426002"/>
            <a:ext cx="274417" cy="366404"/>
            <a:chOff x="2246115" y="2426002"/>
            <a:chExt cx="274417" cy="366404"/>
          </a:xfrm>
        </p:grpSpPr>
        <p:sp>
          <p:nvSpPr>
            <p:cNvPr id="13540" name="Google Shape;13540;p78"/>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8"/>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8"/>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78"/>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8"/>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8"/>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8"/>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8"/>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78"/>
          <p:cNvGrpSpPr/>
          <p:nvPr/>
        </p:nvGrpSpPr>
        <p:grpSpPr>
          <a:xfrm>
            <a:off x="2696666" y="2426002"/>
            <a:ext cx="256099" cy="366639"/>
            <a:chOff x="2696666" y="2426002"/>
            <a:chExt cx="256099" cy="366639"/>
          </a:xfrm>
        </p:grpSpPr>
        <p:sp>
          <p:nvSpPr>
            <p:cNvPr id="13549" name="Google Shape;13549;p78"/>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8"/>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8"/>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8"/>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8"/>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8"/>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78"/>
          <p:cNvGrpSpPr/>
          <p:nvPr/>
        </p:nvGrpSpPr>
        <p:grpSpPr>
          <a:xfrm>
            <a:off x="3149072" y="2426002"/>
            <a:ext cx="225863" cy="366430"/>
            <a:chOff x="3149072" y="2426002"/>
            <a:chExt cx="225863" cy="366430"/>
          </a:xfrm>
        </p:grpSpPr>
        <p:sp>
          <p:nvSpPr>
            <p:cNvPr id="13556" name="Google Shape;13556;p78"/>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8"/>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8"/>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8"/>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8"/>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8"/>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8"/>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8"/>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8"/>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8"/>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8"/>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7" name="Google Shape;13567;p78"/>
          <p:cNvGrpSpPr/>
          <p:nvPr/>
        </p:nvGrpSpPr>
        <p:grpSpPr>
          <a:xfrm>
            <a:off x="1361556" y="2425923"/>
            <a:ext cx="283224" cy="366482"/>
            <a:chOff x="1361556" y="2425923"/>
            <a:chExt cx="283224" cy="366482"/>
          </a:xfrm>
        </p:grpSpPr>
        <p:sp>
          <p:nvSpPr>
            <p:cNvPr id="13568" name="Google Shape;13568;p78"/>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8"/>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8"/>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8"/>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8"/>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8"/>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8"/>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8"/>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8"/>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8"/>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8"/>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8"/>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8"/>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8"/>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8"/>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8"/>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8"/>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8"/>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8"/>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78"/>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8" name="Google Shape;13588;p78"/>
          <p:cNvGrpSpPr/>
          <p:nvPr/>
        </p:nvGrpSpPr>
        <p:grpSpPr>
          <a:xfrm>
            <a:off x="3973735" y="2891056"/>
            <a:ext cx="361883" cy="366979"/>
            <a:chOff x="3973735" y="2891056"/>
            <a:chExt cx="361883" cy="366979"/>
          </a:xfrm>
        </p:grpSpPr>
        <p:sp>
          <p:nvSpPr>
            <p:cNvPr id="13589" name="Google Shape;13589;p78"/>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8"/>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8"/>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8"/>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8"/>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8"/>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8"/>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8"/>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8"/>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8"/>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8"/>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8"/>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8"/>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8"/>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8"/>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8"/>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8"/>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78"/>
          <p:cNvGrpSpPr/>
          <p:nvPr/>
        </p:nvGrpSpPr>
        <p:grpSpPr>
          <a:xfrm>
            <a:off x="3527941" y="2916744"/>
            <a:ext cx="366665" cy="315654"/>
            <a:chOff x="3527941" y="2916744"/>
            <a:chExt cx="366665" cy="315654"/>
          </a:xfrm>
        </p:grpSpPr>
        <p:sp>
          <p:nvSpPr>
            <p:cNvPr id="13607" name="Google Shape;13607;p78"/>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8"/>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8"/>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8"/>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8"/>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78"/>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8"/>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8"/>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8"/>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8"/>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8"/>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8"/>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8"/>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8"/>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8"/>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8"/>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8"/>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8"/>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8"/>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8"/>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8"/>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8"/>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8"/>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8"/>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8"/>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8"/>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8"/>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8"/>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8"/>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8"/>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7" name="Google Shape;13637;p78"/>
          <p:cNvGrpSpPr/>
          <p:nvPr/>
        </p:nvGrpSpPr>
        <p:grpSpPr>
          <a:xfrm>
            <a:off x="2640873" y="2891631"/>
            <a:ext cx="366404" cy="366404"/>
            <a:chOff x="2640873" y="2891631"/>
            <a:chExt cx="366404" cy="366404"/>
          </a:xfrm>
        </p:grpSpPr>
        <p:sp>
          <p:nvSpPr>
            <p:cNvPr id="13638" name="Google Shape;13638;p78"/>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8"/>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8"/>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8"/>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8"/>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8"/>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8"/>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8"/>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8"/>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8"/>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8"/>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8"/>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8"/>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8"/>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2" name="Google Shape;13652;p78"/>
          <p:cNvGrpSpPr/>
          <p:nvPr/>
        </p:nvGrpSpPr>
        <p:grpSpPr>
          <a:xfrm>
            <a:off x="2197091" y="2938120"/>
            <a:ext cx="366665" cy="273189"/>
            <a:chOff x="2197091" y="2938120"/>
            <a:chExt cx="366665" cy="273189"/>
          </a:xfrm>
        </p:grpSpPr>
        <p:sp>
          <p:nvSpPr>
            <p:cNvPr id="13653" name="Google Shape;13653;p78"/>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8"/>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8"/>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8"/>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8"/>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8"/>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8"/>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8"/>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8"/>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8"/>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8"/>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8"/>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8"/>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8"/>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8"/>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8"/>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8"/>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8"/>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8"/>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8"/>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8"/>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8"/>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8"/>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8"/>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78"/>
          <p:cNvGrpSpPr/>
          <p:nvPr/>
        </p:nvGrpSpPr>
        <p:grpSpPr>
          <a:xfrm>
            <a:off x="1753570" y="2892127"/>
            <a:ext cx="366665" cy="365202"/>
            <a:chOff x="1753570" y="2892127"/>
            <a:chExt cx="366665" cy="365202"/>
          </a:xfrm>
        </p:grpSpPr>
        <p:sp>
          <p:nvSpPr>
            <p:cNvPr id="13678" name="Google Shape;13678;p78"/>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8"/>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8"/>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8"/>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8"/>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8"/>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8"/>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78"/>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8"/>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8"/>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8"/>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8"/>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8"/>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8"/>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8"/>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8"/>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8"/>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8"/>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6" name="Google Shape;13696;p78"/>
          <p:cNvGrpSpPr/>
          <p:nvPr/>
        </p:nvGrpSpPr>
        <p:grpSpPr>
          <a:xfrm>
            <a:off x="1303751" y="3807339"/>
            <a:ext cx="367684" cy="366561"/>
            <a:chOff x="1303751" y="3807339"/>
            <a:chExt cx="367684" cy="366561"/>
          </a:xfrm>
        </p:grpSpPr>
        <p:sp>
          <p:nvSpPr>
            <p:cNvPr id="13697" name="Google Shape;13697;p78"/>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8"/>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8"/>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8"/>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8"/>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8"/>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8"/>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8"/>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8"/>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8"/>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8"/>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8"/>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8"/>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8"/>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8"/>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8"/>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8"/>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8"/>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8"/>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8"/>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8"/>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8"/>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8"/>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8"/>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8"/>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8"/>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8"/>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8"/>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8"/>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8"/>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8"/>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8"/>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8"/>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8"/>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8"/>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8"/>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8"/>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8"/>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8"/>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8"/>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8"/>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8" name="Google Shape;13738;p78"/>
          <p:cNvSpPr/>
          <p:nvPr/>
        </p:nvSpPr>
        <p:spPr>
          <a:xfrm>
            <a:off x="1321365" y="2905951"/>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9" name="Google Shape;13739;p78"/>
          <p:cNvGrpSpPr/>
          <p:nvPr/>
        </p:nvGrpSpPr>
        <p:grpSpPr>
          <a:xfrm>
            <a:off x="1310049" y="2891421"/>
            <a:ext cx="384749" cy="366613"/>
            <a:chOff x="1310049" y="2891421"/>
            <a:chExt cx="384749" cy="366613"/>
          </a:xfrm>
        </p:grpSpPr>
        <p:sp>
          <p:nvSpPr>
            <p:cNvPr id="13740" name="Google Shape;13740;p78"/>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8"/>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8"/>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8"/>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8"/>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8"/>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8"/>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8"/>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8"/>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8"/>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8"/>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8"/>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8"/>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8"/>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4" name="Google Shape;13754;p78"/>
          <p:cNvGrpSpPr/>
          <p:nvPr/>
        </p:nvGrpSpPr>
        <p:grpSpPr>
          <a:xfrm>
            <a:off x="849673" y="2891343"/>
            <a:ext cx="383468" cy="366665"/>
            <a:chOff x="849673" y="2891343"/>
            <a:chExt cx="383468" cy="366665"/>
          </a:xfrm>
        </p:grpSpPr>
        <p:sp>
          <p:nvSpPr>
            <p:cNvPr id="13755" name="Google Shape;13755;p78"/>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8"/>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8"/>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8"/>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8"/>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8"/>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8"/>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8"/>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78"/>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8"/>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8"/>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8"/>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7" name="Google Shape;13767;p78"/>
          <p:cNvGrpSpPr/>
          <p:nvPr/>
        </p:nvGrpSpPr>
        <p:grpSpPr>
          <a:xfrm>
            <a:off x="920257" y="2426002"/>
            <a:ext cx="278024" cy="366508"/>
            <a:chOff x="920257" y="2426002"/>
            <a:chExt cx="278024" cy="366508"/>
          </a:xfrm>
        </p:grpSpPr>
        <p:sp>
          <p:nvSpPr>
            <p:cNvPr id="13768" name="Google Shape;13768;p78"/>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8"/>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8"/>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8"/>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8"/>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8"/>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8"/>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8"/>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8"/>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8"/>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8"/>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8"/>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78"/>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1" name="Google Shape;13781;p78"/>
          <p:cNvGrpSpPr/>
          <p:nvPr/>
        </p:nvGrpSpPr>
        <p:grpSpPr>
          <a:xfrm>
            <a:off x="866528" y="4274484"/>
            <a:ext cx="349810" cy="366665"/>
            <a:chOff x="866528" y="4274484"/>
            <a:chExt cx="349810" cy="366665"/>
          </a:xfrm>
        </p:grpSpPr>
        <p:sp>
          <p:nvSpPr>
            <p:cNvPr id="13782" name="Google Shape;13782;p78"/>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8"/>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8"/>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8"/>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8"/>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8"/>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8"/>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8"/>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8"/>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8"/>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8"/>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3" name="Google Shape;13793;p78"/>
          <p:cNvGrpSpPr/>
          <p:nvPr/>
        </p:nvGrpSpPr>
        <p:grpSpPr>
          <a:xfrm>
            <a:off x="1388708" y="4274484"/>
            <a:ext cx="330210" cy="366665"/>
            <a:chOff x="1388708" y="4274484"/>
            <a:chExt cx="330210" cy="366665"/>
          </a:xfrm>
        </p:grpSpPr>
        <p:sp>
          <p:nvSpPr>
            <p:cNvPr id="13794" name="Google Shape;13794;p78"/>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8"/>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8"/>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8"/>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8"/>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78"/>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8"/>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78"/>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8"/>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8"/>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8"/>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8"/>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8"/>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8"/>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8"/>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8"/>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8"/>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8"/>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8"/>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8"/>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4" name="Google Shape;13814;p78"/>
          <p:cNvGrpSpPr/>
          <p:nvPr/>
        </p:nvGrpSpPr>
        <p:grpSpPr>
          <a:xfrm>
            <a:off x="1874694" y="4293326"/>
            <a:ext cx="375446" cy="328982"/>
            <a:chOff x="1874694" y="4293326"/>
            <a:chExt cx="375446" cy="328982"/>
          </a:xfrm>
        </p:grpSpPr>
        <p:sp>
          <p:nvSpPr>
            <p:cNvPr id="13815" name="Google Shape;13815;p78"/>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8"/>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8"/>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78"/>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8"/>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8"/>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8"/>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8"/>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8"/>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78"/>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8"/>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8"/>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78"/>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8"/>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8"/>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8"/>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8"/>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8"/>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8"/>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8"/>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8"/>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8"/>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7" name="Google Shape;13837;p78"/>
          <p:cNvGrpSpPr/>
          <p:nvPr/>
        </p:nvGrpSpPr>
        <p:grpSpPr>
          <a:xfrm>
            <a:off x="2396116" y="4293090"/>
            <a:ext cx="366665" cy="329714"/>
            <a:chOff x="2396116" y="4293090"/>
            <a:chExt cx="366665" cy="329714"/>
          </a:xfrm>
        </p:grpSpPr>
        <p:sp>
          <p:nvSpPr>
            <p:cNvPr id="13838" name="Google Shape;13838;p78"/>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8"/>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8"/>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8"/>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8"/>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8"/>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8"/>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8"/>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8"/>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8"/>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8"/>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8"/>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8"/>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1" name="Google Shape;13851;p78"/>
          <p:cNvGrpSpPr/>
          <p:nvPr/>
        </p:nvGrpSpPr>
        <p:grpSpPr>
          <a:xfrm>
            <a:off x="2908757" y="4289824"/>
            <a:ext cx="367162" cy="336116"/>
            <a:chOff x="2908757" y="4289824"/>
            <a:chExt cx="367162" cy="336116"/>
          </a:xfrm>
        </p:grpSpPr>
        <p:sp>
          <p:nvSpPr>
            <p:cNvPr id="13852" name="Google Shape;13852;p78"/>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8"/>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8"/>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8"/>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8"/>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8"/>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8"/>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8"/>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8"/>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8"/>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8"/>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8"/>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8"/>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8"/>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8"/>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8"/>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8"/>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8"/>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78"/>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78"/>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8"/>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8"/>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8"/>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8"/>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78"/>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78"/>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8"/>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9" name="Google Shape;13879;p78"/>
          <p:cNvGrpSpPr/>
          <p:nvPr/>
        </p:nvGrpSpPr>
        <p:grpSpPr>
          <a:xfrm>
            <a:off x="3082408" y="2919540"/>
            <a:ext cx="368651" cy="310350"/>
            <a:chOff x="3082408" y="2919540"/>
            <a:chExt cx="368651" cy="310350"/>
          </a:xfrm>
        </p:grpSpPr>
        <p:sp>
          <p:nvSpPr>
            <p:cNvPr id="13880" name="Google Shape;13880;p78"/>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8"/>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8"/>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8"/>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8"/>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8"/>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8"/>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8"/>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8"/>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8"/>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8"/>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8"/>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2" name="Google Shape;13892;p78"/>
          <p:cNvGrpSpPr/>
          <p:nvPr/>
        </p:nvGrpSpPr>
        <p:grpSpPr>
          <a:xfrm>
            <a:off x="7069130" y="2424800"/>
            <a:ext cx="366169" cy="360498"/>
            <a:chOff x="7069130" y="2424800"/>
            <a:chExt cx="366169" cy="360498"/>
          </a:xfrm>
        </p:grpSpPr>
        <p:sp>
          <p:nvSpPr>
            <p:cNvPr id="13893" name="Google Shape;13893;p78"/>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8"/>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8"/>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8"/>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8"/>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8"/>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8"/>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8"/>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8"/>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8"/>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8"/>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8"/>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8"/>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8"/>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8"/>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8"/>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8"/>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8"/>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8"/>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8"/>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3" name="Google Shape;13913;p78"/>
          <p:cNvGrpSpPr/>
          <p:nvPr/>
        </p:nvGrpSpPr>
        <p:grpSpPr>
          <a:xfrm>
            <a:off x="4885655" y="2424721"/>
            <a:ext cx="281473" cy="360629"/>
            <a:chOff x="4885655" y="2424721"/>
            <a:chExt cx="281473" cy="360629"/>
          </a:xfrm>
        </p:grpSpPr>
        <p:sp>
          <p:nvSpPr>
            <p:cNvPr id="13914" name="Google Shape;13914;p78"/>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8"/>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8"/>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8"/>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8"/>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8"/>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8"/>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8"/>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8"/>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8"/>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8"/>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5" name="Google Shape;13925;p78"/>
          <p:cNvGrpSpPr/>
          <p:nvPr/>
        </p:nvGrpSpPr>
        <p:grpSpPr>
          <a:xfrm>
            <a:off x="6625609" y="2446777"/>
            <a:ext cx="364130" cy="316726"/>
            <a:chOff x="6625609" y="2446777"/>
            <a:chExt cx="364130" cy="316726"/>
          </a:xfrm>
        </p:grpSpPr>
        <p:sp>
          <p:nvSpPr>
            <p:cNvPr id="13926" name="Google Shape;13926;p78"/>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8"/>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8"/>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8"/>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8"/>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8"/>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8"/>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8"/>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8"/>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8"/>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8"/>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8"/>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78"/>
          <p:cNvGrpSpPr/>
          <p:nvPr/>
        </p:nvGrpSpPr>
        <p:grpSpPr>
          <a:xfrm>
            <a:off x="5757644" y="2012350"/>
            <a:ext cx="360628" cy="298825"/>
            <a:chOff x="5757644" y="2012350"/>
            <a:chExt cx="360628" cy="298825"/>
          </a:xfrm>
        </p:grpSpPr>
        <p:sp>
          <p:nvSpPr>
            <p:cNvPr id="13939" name="Google Shape;13939;p78"/>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8"/>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8"/>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8"/>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8"/>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8"/>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8"/>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8"/>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8"/>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8"/>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8"/>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8"/>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8"/>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8"/>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8"/>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8"/>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8"/>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8"/>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8"/>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8"/>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8"/>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8"/>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1" name="Google Shape;13961;p78"/>
          <p:cNvGrpSpPr/>
          <p:nvPr/>
        </p:nvGrpSpPr>
        <p:grpSpPr>
          <a:xfrm>
            <a:off x="5317625" y="1983474"/>
            <a:ext cx="360628" cy="356839"/>
            <a:chOff x="5317625" y="1983474"/>
            <a:chExt cx="360628" cy="356839"/>
          </a:xfrm>
        </p:grpSpPr>
        <p:sp>
          <p:nvSpPr>
            <p:cNvPr id="13962" name="Google Shape;13962;p78"/>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8"/>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8"/>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8"/>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8"/>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8"/>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8"/>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8"/>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8"/>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8"/>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8"/>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8"/>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8"/>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8"/>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8"/>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8"/>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8"/>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8"/>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8"/>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78"/>
          <p:cNvGrpSpPr/>
          <p:nvPr/>
        </p:nvGrpSpPr>
        <p:grpSpPr>
          <a:xfrm>
            <a:off x="6181827" y="2463685"/>
            <a:ext cx="360629" cy="282989"/>
            <a:chOff x="6181827" y="2463685"/>
            <a:chExt cx="360629" cy="282989"/>
          </a:xfrm>
        </p:grpSpPr>
        <p:sp>
          <p:nvSpPr>
            <p:cNvPr id="13982" name="Google Shape;13982;p78"/>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8"/>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8"/>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8"/>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8"/>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8"/>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8"/>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8"/>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8"/>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8"/>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8"/>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3" name="Google Shape;13993;p78"/>
          <p:cNvGrpSpPr/>
          <p:nvPr/>
        </p:nvGrpSpPr>
        <p:grpSpPr>
          <a:xfrm>
            <a:off x="5346292" y="3340691"/>
            <a:ext cx="291247" cy="360628"/>
            <a:chOff x="5346292" y="3340691"/>
            <a:chExt cx="291247" cy="360628"/>
          </a:xfrm>
        </p:grpSpPr>
        <p:sp>
          <p:nvSpPr>
            <p:cNvPr id="13994" name="Google Shape;13994;p78"/>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8"/>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8"/>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8"/>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8"/>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8"/>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8"/>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8"/>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8"/>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8"/>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8"/>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8"/>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8"/>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8"/>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8"/>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8"/>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8"/>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8"/>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8"/>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78"/>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78"/>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8"/>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8"/>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8"/>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8"/>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9" name="Google Shape;14019;p78"/>
          <p:cNvGrpSpPr/>
          <p:nvPr/>
        </p:nvGrpSpPr>
        <p:grpSpPr>
          <a:xfrm>
            <a:off x="7969264" y="1981697"/>
            <a:ext cx="337763" cy="360393"/>
            <a:chOff x="7969264" y="1981697"/>
            <a:chExt cx="337763" cy="360393"/>
          </a:xfrm>
        </p:grpSpPr>
        <p:sp>
          <p:nvSpPr>
            <p:cNvPr id="14020" name="Google Shape;14020;p78"/>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8"/>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8"/>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8"/>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8"/>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8"/>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8"/>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8"/>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8"/>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8"/>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8"/>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8"/>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8"/>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8"/>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8"/>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8"/>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8"/>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8"/>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8" name="Google Shape;14038;p78"/>
          <p:cNvGrpSpPr/>
          <p:nvPr/>
        </p:nvGrpSpPr>
        <p:grpSpPr>
          <a:xfrm>
            <a:off x="5736032" y="2430000"/>
            <a:ext cx="360890" cy="350332"/>
            <a:chOff x="5736032" y="2430000"/>
            <a:chExt cx="360890" cy="350332"/>
          </a:xfrm>
        </p:grpSpPr>
        <p:sp>
          <p:nvSpPr>
            <p:cNvPr id="14039" name="Google Shape;14039;p78"/>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8"/>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8"/>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8"/>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8"/>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8"/>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8"/>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8"/>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8"/>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8"/>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8"/>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8"/>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8"/>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8"/>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8"/>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8"/>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8"/>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78"/>
          <p:cNvGrpSpPr/>
          <p:nvPr/>
        </p:nvGrpSpPr>
        <p:grpSpPr>
          <a:xfrm>
            <a:off x="4877867" y="1995991"/>
            <a:ext cx="360628" cy="331778"/>
            <a:chOff x="4877867" y="1995991"/>
            <a:chExt cx="360628" cy="331778"/>
          </a:xfrm>
        </p:grpSpPr>
        <p:sp>
          <p:nvSpPr>
            <p:cNvPr id="14057" name="Google Shape;14057;p78"/>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8"/>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8"/>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8"/>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8"/>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8"/>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8"/>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8"/>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8"/>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8"/>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8"/>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8"/>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8"/>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8"/>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78"/>
          <p:cNvGrpSpPr/>
          <p:nvPr/>
        </p:nvGrpSpPr>
        <p:grpSpPr>
          <a:xfrm>
            <a:off x="7050889" y="2913503"/>
            <a:ext cx="363529" cy="339513"/>
            <a:chOff x="7050889" y="2913503"/>
            <a:chExt cx="363529" cy="339513"/>
          </a:xfrm>
        </p:grpSpPr>
        <p:sp>
          <p:nvSpPr>
            <p:cNvPr id="14072" name="Google Shape;14072;p78"/>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8"/>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8"/>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8"/>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78"/>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8"/>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8"/>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8"/>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8"/>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78"/>
          <p:cNvGrpSpPr/>
          <p:nvPr/>
        </p:nvGrpSpPr>
        <p:grpSpPr>
          <a:xfrm>
            <a:off x="7510900" y="1981462"/>
            <a:ext cx="372937" cy="360629"/>
            <a:chOff x="7510900" y="1981462"/>
            <a:chExt cx="372937" cy="360629"/>
          </a:xfrm>
        </p:grpSpPr>
        <p:sp>
          <p:nvSpPr>
            <p:cNvPr id="14082" name="Google Shape;14082;p78"/>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8"/>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8"/>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8"/>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8"/>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8"/>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8"/>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8"/>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8"/>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8"/>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8"/>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78"/>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8"/>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8"/>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8"/>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8"/>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8" name="Google Shape;14098;p78"/>
          <p:cNvGrpSpPr/>
          <p:nvPr/>
        </p:nvGrpSpPr>
        <p:grpSpPr>
          <a:xfrm>
            <a:off x="6599476" y="2918260"/>
            <a:ext cx="360629" cy="329975"/>
            <a:chOff x="6599476" y="2918260"/>
            <a:chExt cx="360629" cy="329975"/>
          </a:xfrm>
        </p:grpSpPr>
        <p:sp>
          <p:nvSpPr>
            <p:cNvPr id="14099" name="Google Shape;14099;p78"/>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8"/>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8"/>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8"/>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8"/>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8"/>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8"/>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8"/>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8"/>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8"/>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8"/>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8"/>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8"/>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8"/>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8"/>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8"/>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8"/>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8"/>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8"/>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8"/>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8"/>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8"/>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8"/>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8"/>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8"/>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4" name="Google Shape;14124;p78"/>
          <p:cNvGrpSpPr/>
          <p:nvPr/>
        </p:nvGrpSpPr>
        <p:grpSpPr>
          <a:xfrm>
            <a:off x="5290499" y="2481533"/>
            <a:ext cx="360628" cy="247292"/>
            <a:chOff x="5290499" y="2481533"/>
            <a:chExt cx="360628" cy="247292"/>
          </a:xfrm>
        </p:grpSpPr>
        <p:sp>
          <p:nvSpPr>
            <p:cNvPr id="14125" name="Google Shape;14125;p78"/>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8"/>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8"/>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8"/>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8"/>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8"/>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8"/>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8"/>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8"/>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8"/>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8"/>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8"/>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8"/>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8"/>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8"/>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8"/>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8"/>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8"/>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8"/>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8"/>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8"/>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8"/>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78"/>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78"/>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8"/>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78"/>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8"/>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2" name="Google Shape;14152;p78"/>
          <p:cNvGrpSpPr/>
          <p:nvPr/>
        </p:nvGrpSpPr>
        <p:grpSpPr>
          <a:xfrm>
            <a:off x="6201923" y="1981514"/>
            <a:ext cx="351325" cy="360576"/>
            <a:chOff x="6201923" y="1981514"/>
            <a:chExt cx="351325" cy="360576"/>
          </a:xfrm>
        </p:grpSpPr>
        <p:sp>
          <p:nvSpPr>
            <p:cNvPr id="14153" name="Google Shape;14153;p78"/>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8"/>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8"/>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8"/>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8"/>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8"/>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78"/>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0" name="Google Shape;14160;p78"/>
          <p:cNvGrpSpPr/>
          <p:nvPr/>
        </p:nvGrpSpPr>
        <p:grpSpPr>
          <a:xfrm>
            <a:off x="4894461" y="3340691"/>
            <a:ext cx="312884" cy="360785"/>
            <a:chOff x="4894461" y="3340691"/>
            <a:chExt cx="312884" cy="360785"/>
          </a:xfrm>
        </p:grpSpPr>
        <p:sp>
          <p:nvSpPr>
            <p:cNvPr id="14161" name="Google Shape;14161;p78"/>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8"/>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8"/>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8"/>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8"/>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8"/>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8"/>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8"/>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8"/>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78"/>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8"/>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8"/>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8"/>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8"/>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8"/>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8"/>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7" name="Google Shape;14177;p78"/>
          <p:cNvGrpSpPr/>
          <p:nvPr/>
        </p:nvGrpSpPr>
        <p:grpSpPr>
          <a:xfrm>
            <a:off x="5339237" y="1501251"/>
            <a:ext cx="245541" cy="360628"/>
            <a:chOff x="5339237" y="1501251"/>
            <a:chExt cx="245541" cy="360628"/>
          </a:xfrm>
        </p:grpSpPr>
        <p:sp>
          <p:nvSpPr>
            <p:cNvPr id="14178" name="Google Shape;14178;p78"/>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8"/>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8"/>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8"/>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8"/>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8"/>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8"/>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8"/>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8"/>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78"/>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8"/>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8"/>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8"/>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8"/>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8"/>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8"/>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8"/>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8"/>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8"/>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8"/>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8"/>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8"/>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8"/>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8"/>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8"/>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8"/>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8"/>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8"/>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8"/>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78"/>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8"/>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8"/>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8"/>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8"/>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8"/>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8"/>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8"/>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8"/>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8"/>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8"/>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8"/>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8"/>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0" name="Google Shape;14220;p78"/>
          <p:cNvGrpSpPr/>
          <p:nvPr/>
        </p:nvGrpSpPr>
        <p:grpSpPr>
          <a:xfrm>
            <a:off x="7959464" y="2474216"/>
            <a:ext cx="370428" cy="261926"/>
            <a:chOff x="7959464" y="2474216"/>
            <a:chExt cx="370428" cy="261926"/>
          </a:xfrm>
        </p:grpSpPr>
        <p:sp>
          <p:nvSpPr>
            <p:cNvPr id="14221" name="Google Shape;14221;p78"/>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8"/>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8"/>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8"/>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8"/>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8"/>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8"/>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8"/>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8"/>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8"/>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8"/>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8"/>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3" name="Google Shape;14233;p78"/>
          <p:cNvGrpSpPr/>
          <p:nvPr/>
        </p:nvGrpSpPr>
        <p:grpSpPr>
          <a:xfrm>
            <a:off x="7518687" y="2457909"/>
            <a:ext cx="360629" cy="294461"/>
            <a:chOff x="7518687" y="2457909"/>
            <a:chExt cx="360629" cy="294461"/>
          </a:xfrm>
        </p:grpSpPr>
        <p:sp>
          <p:nvSpPr>
            <p:cNvPr id="14234" name="Google Shape;14234;p78"/>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8"/>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8"/>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8"/>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8"/>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8"/>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8"/>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8"/>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8"/>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8"/>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8"/>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8"/>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8"/>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8"/>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8"/>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8"/>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8"/>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8"/>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8"/>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3" name="Google Shape;14253;p78"/>
          <p:cNvGrpSpPr/>
          <p:nvPr/>
        </p:nvGrpSpPr>
        <p:grpSpPr>
          <a:xfrm>
            <a:off x="7086220" y="1981566"/>
            <a:ext cx="343799" cy="360524"/>
            <a:chOff x="7086220" y="1981566"/>
            <a:chExt cx="343799" cy="360524"/>
          </a:xfrm>
        </p:grpSpPr>
        <p:sp>
          <p:nvSpPr>
            <p:cNvPr id="14254" name="Google Shape;14254;p78"/>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8"/>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8"/>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8"/>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8"/>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8"/>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8"/>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8"/>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8"/>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8"/>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8"/>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8"/>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8"/>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8"/>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8"/>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8"/>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0" name="Google Shape;14270;p78"/>
          <p:cNvGrpSpPr/>
          <p:nvPr/>
        </p:nvGrpSpPr>
        <p:grpSpPr>
          <a:xfrm>
            <a:off x="6141112" y="2927563"/>
            <a:ext cx="368416" cy="311369"/>
            <a:chOff x="6141112" y="2927563"/>
            <a:chExt cx="368416" cy="311369"/>
          </a:xfrm>
        </p:grpSpPr>
        <p:sp>
          <p:nvSpPr>
            <p:cNvPr id="14271" name="Google Shape;14271;p78"/>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8"/>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8"/>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8"/>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8"/>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8"/>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8"/>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8" name="Google Shape;14278;p78"/>
          <p:cNvGrpSpPr/>
          <p:nvPr/>
        </p:nvGrpSpPr>
        <p:grpSpPr>
          <a:xfrm>
            <a:off x="7520699" y="2902946"/>
            <a:ext cx="335489" cy="360629"/>
            <a:chOff x="7520699" y="2902946"/>
            <a:chExt cx="335489" cy="360629"/>
          </a:xfrm>
        </p:grpSpPr>
        <p:sp>
          <p:nvSpPr>
            <p:cNvPr id="14279" name="Google Shape;14279;p78"/>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8"/>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8"/>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8"/>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8"/>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8"/>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8"/>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8"/>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8"/>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8"/>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8"/>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8"/>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8"/>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8"/>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8"/>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4" name="Google Shape;14294;p78"/>
          <p:cNvGrpSpPr/>
          <p:nvPr/>
        </p:nvGrpSpPr>
        <p:grpSpPr>
          <a:xfrm>
            <a:off x="7988340" y="2902946"/>
            <a:ext cx="308886" cy="360628"/>
            <a:chOff x="7988340" y="2902946"/>
            <a:chExt cx="308886" cy="360628"/>
          </a:xfrm>
        </p:grpSpPr>
        <p:sp>
          <p:nvSpPr>
            <p:cNvPr id="14295" name="Google Shape;14295;p78"/>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8"/>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8"/>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8"/>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8"/>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8"/>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8"/>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8"/>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8"/>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8"/>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8"/>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8"/>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8"/>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8"/>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78"/>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8"/>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8"/>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8"/>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8"/>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8"/>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8"/>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8"/>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8"/>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78"/>
          <p:cNvGrpSpPr/>
          <p:nvPr/>
        </p:nvGrpSpPr>
        <p:grpSpPr>
          <a:xfrm>
            <a:off x="5690039" y="2902998"/>
            <a:ext cx="362902" cy="360498"/>
            <a:chOff x="5690039" y="2902998"/>
            <a:chExt cx="362902" cy="360498"/>
          </a:xfrm>
        </p:grpSpPr>
        <p:sp>
          <p:nvSpPr>
            <p:cNvPr id="14319" name="Google Shape;14319;p78"/>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8"/>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8"/>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8"/>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8"/>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8"/>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8"/>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6" name="Google Shape;14326;p78"/>
          <p:cNvGrpSpPr/>
          <p:nvPr/>
        </p:nvGrpSpPr>
        <p:grpSpPr>
          <a:xfrm>
            <a:off x="4871935" y="1500990"/>
            <a:ext cx="258503" cy="360890"/>
            <a:chOff x="4871935" y="1500990"/>
            <a:chExt cx="258503" cy="360890"/>
          </a:xfrm>
        </p:grpSpPr>
        <p:sp>
          <p:nvSpPr>
            <p:cNvPr id="14327" name="Google Shape;14327;p78"/>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8"/>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8"/>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8"/>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8"/>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8"/>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8"/>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8"/>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8"/>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8"/>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8"/>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8"/>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8"/>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8"/>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41" name="Google Shape;14341;p78"/>
          <p:cNvSpPr/>
          <p:nvPr/>
        </p:nvSpPr>
        <p:spPr>
          <a:xfrm>
            <a:off x="6342646" y="1849022"/>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42" name="Google Shape;14342;p78"/>
          <p:cNvGrpSpPr/>
          <p:nvPr/>
        </p:nvGrpSpPr>
        <p:grpSpPr>
          <a:xfrm>
            <a:off x="6265764" y="1501251"/>
            <a:ext cx="234983" cy="360628"/>
            <a:chOff x="6265764" y="1501251"/>
            <a:chExt cx="234983" cy="360628"/>
          </a:xfrm>
        </p:grpSpPr>
        <p:sp>
          <p:nvSpPr>
            <p:cNvPr id="14343" name="Google Shape;14343;p78"/>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8"/>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8"/>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8"/>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8"/>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8"/>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8"/>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8"/>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8"/>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8"/>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8"/>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8"/>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5" name="Google Shape;14355;p78"/>
          <p:cNvGrpSpPr/>
          <p:nvPr/>
        </p:nvGrpSpPr>
        <p:grpSpPr>
          <a:xfrm>
            <a:off x="6193639" y="3401998"/>
            <a:ext cx="360628" cy="238250"/>
            <a:chOff x="6193639" y="3401998"/>
            <a:chExt cx="360628" cy="238250"/>
          </a:xfrm>
        </p:grpSpPr>
        <p:sp>
          <p:nvSpPr>
            <p:cNvPr id="14356" name="Google Shape;14356;p78"/>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78"/>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8"/>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8"/>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8"/>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8"/>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8"/>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8"/>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8"/>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8"/>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8"/>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7" name="Google Shape;14367;p78"/>
          <p:cNvGrpSpPr/>
          <p:nvPr/>
        </p:nvGrpSpPr>
        <p:grpSpPr>
          <a:xfrm>
            <a:off x="5801625" y="1501251"/>
            <a:ext cx="246037" cy="360629"/>
            <a:chOff x="5801625" y="1501251"/>
            <a:chExt cx="246037" cy="360629"/>
          </a:xfrm>
        </p:grpSpPr>
        <p:sp>
          <p:nvSpPr>
            <p:cNvPr id="14368" name="Google Shape;14368;p78"/>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8"/>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8"/>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8"/>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8"/>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8"/>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8"/>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8"/>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8"/>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8"/>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8"/>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8"/>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8"/>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8"/>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8"/>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78"/>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8"/>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8"/>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8"/>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7" name="Google Shape;14387;p78"/>
          <p:cNvGrpSpPr/>
          <p:nvPr/>
        </p:nvGrpSpPr>
        <p:grpSpPr>
          <a:xfrm>
            <a:off x="6641680" y="1981462"/>
            <a:ext cx="352083" cy="360864"/>
            <a:chOff x="6641680" y="1981462"/>
            <a:chExt cx="352083" cy="360864"/>
          </a:xfrm>
        </p:grpSpPr>
        <p:sp>
          <p:nvSpPr>
            <p:cNvPr id="14388" name="Google Shape;14388;p78"/>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8"/>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8"/>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8"/>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8"/>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8"/>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8"/>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8"/>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8"/>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8"/>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8"/>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8"/>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8"/>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8"/>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8"/>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8"/>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8"/>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8"/>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8"/>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8"/>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8"/>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8"/>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8"/>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8"/>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8"/>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8"/>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8"/>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8"/>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6" name="Google Shape;14416;p78"/>
          <p:cNvGrpSpPr/>
          <p:nvPr/>
        </p:nvGrpSpPr>
        <p:grpSpPr>
          <a:xfrm>
            <a:off x="7205332" y="1501251"/>
            <a:ext cx="198032" cy="360629"/>
            <a:chOff x="7205332" y="1501251"/>
            <a:chExt cx="198032" cy="360629"/>
          </a:xfrm>
        </p:grpSpPr>
        <p:sp>
          <p:nvSpPr>
            <p:cNvPr id="14417" name="Google Shape;14417;p78"/>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8"/>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8"/>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78"/>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8"/>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8"/>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8"/>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8"/>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78"/>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78"/>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8"/>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8"/>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8"/>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8"/>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8"/>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8"/>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8"/>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8"/>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8"/>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8"/>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7" name="Google Shape;14437;p78"/>
          <p:cNvGrpSpPr/>
          <p:nvPr/>
        </p:nvGrpSpPr>
        <p:grpSpPr>
          <a:xfrm>
            <a:off x="7688313" y="1501251"/>
            <a:ext cx="153058" cy="360628"/>
            <a:chOff x="7688313" y="1501251"/>
            <a:chExt cx="153058" cy="360628"/>
          </a:xfrm>
        </p:grpSpPr>
        <p:sp>
          <p:nvSpPr>
            <p:cNvPr id="14438" name="Google Shape;14438;p78"/>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78"/>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78"/>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8"/>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8"/>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8"/>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8"/>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8"/>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8"/>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8"/>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8"/>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8"/>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8"/>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8"/>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8"/>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8"/>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4" name="Google Shape;14454;p78"/>
          <p:cNvGrpSpPr/>
          <p:nvPr/>
        </p:nvGrpSpPr>
        <p:grpSpPr>
          <a:xfrm>
            <a:off x="8150179" y="1501251"/>
            <a:ext cx="150811" cy="360628"/>
            <a:chOff x="8150179" y="1501251"/>
            <a:chExt cx="150811" cy="360628"/>
          </a:xfrm>
        </p:grpSpPr>
        <p:sp>
          <p:nvSpPr>
            <p:cNvPr id="14455" name="Google Shape;14455;p78"/>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8"/>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8"/>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8"/>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8"/>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8"/>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78"/>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78"/>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8"/>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4" name="Google Shape;14464;p78"/>
          <p:cNvSpPr/>
          <p:nvPr/>
        </p:nvSpPr>
        <p:spPr>
          <a:xfrm>
            <a:off x="4948085" y="2906944"/>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65" name="Google Shape;14465;p78"/>
          <p:cNvGrpSpPr/>
          <p:nvPr/>
        </p:nvGrpSpPr>
        <p:grpSpPr>
          <a:xfrm>
            <a:off x="4877867" y="2902946"/>
            <a:ext cx="170149" cy="360629"/>
            <a:chOff x="4877867" y="2902946"/>
            <a:chExt cx="170149" cy="360629"/>
          </a:xfrm>
        </p:grpSpPr>
        <p:sp>
          <p:nvSpPr>
            <p:cNvPr id="14466" name="Google Shape;14466;p78"/>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8"/>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8"/>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8"/>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8"/>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8"/>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8"/>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8"/>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8"/>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8"/>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8"/>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8"/>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8"/>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9" name="Google Shape;14479;p78"/>
          <p:cNvGrpSpPr/>
          <p:nvPr/>
        </p:nvGrpSpPr>
        <p:grpSpPr>
          <a:xfrm>
            <a:off x="6741689" y="1500676"/>
            <a:ext cx="207962" cy="361203"/>
            <a:chOff x="6741689" y="1500676"/>
            <a:chExt cx="207962" cy="361203"/>
          </a:xfrm>
        </p:grpSpPr>
        <p:sp>
          <p:nvSpPr>
            <p:cNvPr id="14480" name="Google Shape;14480;p78"/>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8"/>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8"/>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8"/>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8"/>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8"/>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8"/>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8"/>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8"/>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8"/>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8"/>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8"/>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8"/>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8"/>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8"/>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8"/>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8"/>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8"/>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8"/>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78"/>
          <p:cNvGrpSpPr/>
          <p:nvPr/>
        </p:nvGrpSpPr>
        <p:grpSpPr>
          <a:xfrm>
            <a:off x="5752627" y="3430404"/>
            <a:ext cx="360628" cy="181464"/>
            <a:chOff x="5752627" y="3430404"/>
            <a:chExt cx="360628" cy="181464"/>
          </a:xfrm>
        </p:grpSpPr>
        <p:sp>
          <p:nvSpPr>
            <p:cNvPr id="14500" name="Google Shape;14500;p78"/>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8"/>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8"/>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8"/>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8"/>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8"/>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8"/>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8"/>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8"/>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78"/>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8"/>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8"/>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8"/>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8"/>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8"/>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8"/>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8"/>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8"/>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8"/>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8"/>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8"/>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8"/>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8"/>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8"/>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8"/>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8"/>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8"/>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8"/>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78"/>
          <p:cNvGrpSpPr/>
          <p:nvPr/>
        </p:nvGrpSpPr>
        <p:grpSpPr>
          <a:xfrm>
            <a:off x="5235700" y="2902998"/>
            <a:ext cx="361909" cy="360759"/>
            <a:chOff x="5235700" y="2902998"/>
            <a:chExt cx="361909" cy="360759"/>
          </a:xfrm>
        </p:grpSpPr>
        <p:sp>
          <p:nvSpPr>
            <p:cNvPr id="14529" name="Google Shape;14529;p78"/>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8"/>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8"/>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8"/>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8"/>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8"/>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8"/>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78"/>
          <p:cNvGrpSpPr/>
          <p:nvPr/>
        </p:nvGrpSpPr>
        <p:grpSpPr>
          <a:xfrm>
            <a:off x="6634912" y="3394969"/>
            <a:ext cx="360367" cy="252309"/>
            <a:chOff x="6634912" y="3394969"/>
            <a:chExt cx="360367" cy="252309"/>
          </a:xfrm>
        </p:grpSpPr>
        <p:sp>
          <p:nvSpPr>
            <p:cNvPr id="14537" name="Google Shape;14537;p78"/>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8"/>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8"/>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8"/>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8"/>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8"/>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8"/>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8"/>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8"/>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8"/>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8"/>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8"/>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8"/>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0" name="Google Shape;14550;p78"/>
          <p:cNvGrpSpPr/>
          <p:nvPr/>
        </p:nvGrpSpPr>
        <p:grpSpPr>
          <a:xfrm>
            <a:off x="7059330" y="3340796"/>
            <a:ext cx="377170" cy="360655"/>
            <a:chOff x="7059330" y="3340796"/>
            <a:chExt cx="377170" cy="360655"/>
          </a:xfrm>
        </p:grpSpPr>
        <p:sp>
          <p:nvSpPr>
            <p:cNvPr id="14551" name="Google Shape;14551;p78"/>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8"/>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8"/>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8"/>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8"/>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8"/>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8"/>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8"/>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8"/>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8"/>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8"/>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8"/>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3" name="Google Shape;14563;p78"/>
          <p:cNvGrpSpPr/>
          <p:nvPr/>
        </p:nvGrpSpPr>
        <p:grpSpPr>
          <a:xfrm>
            <a:off x="7957948" y="3375631"/>
            <a:ext cx="360629" cy="291012"/>
            <a:chOff x="7957948" y="3375631"/>
            <a:chExt cx="360629" cy="291012"/>
          </a:xfrm>
        </p:grpSpPr>
        <p:sp>
          <p:nvSpPr>
            <p:cNvPr id="14564" name="Google Shape;14564;p78"/>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8"/>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8"/>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8"/>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8"/>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8"/>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8"/>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8"/>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8"/>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8"/>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8"/>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8"/>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8"/>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8"/>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8"/>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8"/>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8"/>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8"/>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2" name="Google Shape;14582;p78"/>
          <p:cNvGrpSpPr/>
          <p:nvPr/>
        </p:nvGrpSpPr>
        <p:grpSpPr>
          <a:xfrm>
            <a:off x="6198656" y="3867888"/>
            <a:ext cx="347562" cy="227954"/>
            <a:chOff x="6198656" y="3867888"/>
            <a:chExt cx="347562" cy="227954"/>
          </a:xfrm>
        </p:grpSpPr>
        <p:sp>
          <p:nvSpPr>
            <p:cNvPr id="14583" name="Google Shape;14583;p78"/>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8"/>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8"/>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8"/>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8"/>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8"/>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8"/>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8"/>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8"/>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8"/>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8"/>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4" name="Google Shape;14594;p78"/>
          <p:cNvGrpSpPr/>
          <p:nvPr/>
        </p:nvGrpSpPr>
        <p:grpSpPr>
          <a:xfrm>
            <a:off x="5706895" y="3819151"/>
            <a:ext cx="349392" cy="325454"/>
            <a:chOff x="5706895" y="3819151"/>
            <a:chExt cx="349392" cy="325454"/>
          </a:xfrm>
        </p:grpSpPr>
        <p:sp>
          <p:nvSpPr>
            <p:cNvPr id="14595" name="Google Shape;14595;p78"/>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8"/>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8"/>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8"/>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8"/>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8"/>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8"/>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8"/>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8"/>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8"/>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8"/>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8"/>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8"/>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8"/>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78"/>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0" name="Google Shape;14610;p78"/>
          <p:cNvGrpSpPr/>
          <p:nvPr/>
        </p:nvGrpSpPr>
        <p:grpSpPr>
          <a:xfrm>
            <a:off x="7648618" y="3340744"/>
            <a:ext cx="97265" cy="360393"/>
            <a:chOff x="7648618" y="3340744"/>
            <a:chExt cx="97265" cy="360393"/>
          </a:xfrm>
        </p:grpSpPr>
        <p:sp>
          <p:nvSpPr>
            <p:cNvPr id="14611" name="Google Shape;14611;p78"/>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8"/>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8"/>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4" name="Google Shape;14614;p78"/>
          <p:cNvGrpSpPr/>
          <p:nvPr/>
        </p:nvGrpSpPr>
        <p:grpSpPr>
          <a:xfrm>
            <a:off x="7164356" y="3790667"/>
            <a:ext cx="385507" cy="382501"/>
            <a:chOff x="7164356" y="3790667"/>
            <a:chExt cx="385507" cy="382501"/>
          </a:xfrm>
        </p:grpSpPr>
        <p:sp>
          <p:nvSpPr>
            <p:cNvPr id="14615" name="Google Shape;14615;p78"/>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8"/>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8"/>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8"/>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8"/>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8"/>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8"/>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8"/>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8"/>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8"/>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8"/>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8"/>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8"/>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8"/>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8"/>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8"/>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8"/>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8"/>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8"/>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8"/>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8"/>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8"/>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8"/>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8"/>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9" name="Google Shape;14639;p78"/>
          <p:cNvGrpSpPr/>
          <p:nvPr/>
        </p:nvGrpSpPr>
        <p:grpSpPr>
          <a:xfrm>
            <a:off x="6670400" y="3826468"/>
            <a:ext cx="387911" cy="310846"/>
            <a:chOff x="6670400" y="3826468"/>
            <a:chExt cx="387911" cy="310846"/>
          </a:xfrm>
        </p:grpSpPr>
        <p:sp>
          <p:nvSpPr>
            <p:cNvPr id="14640" name="Google Shape;14640;p78"/>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8"/>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8"/>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8"/>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8"/>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8"/>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8"/>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8"/>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8"/>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8"/>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8"/>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8"/>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78"/>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8"/>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8"/>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8"/>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8"/>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8"/>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8" name="Google Shape;14658;p78"/>
          <p:cNvGrpSpPr/>
          <p:nvPr/>
        </p:nvGrpSpPr>
        <p:grpSpPr>
          <a:xfrm>
            <a:off x="7662181" y="3803446"/>
            <a:ext cx="302823" cy="360498"/>
            <a:chOff x="7662181" y="3803446"/>
            <a:chExt cx="302823" cy="360498"/>
          </a:xfrm>
        </p:grpSpPr>
        <p:sp>
          <p:nvSpPr>
            <p:cNvPr id="14659" name="Google Shape;14659;p78"/>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8"/>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8"/>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8"/>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8"/>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8"/>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8"/>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8"/>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8"/>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8"/>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78"/>
          <p:cNvGrpSpPr/>
          <p:nvPr/>
        </p:nvGrpSpPr>
        <p:grpSpPr>
          <a:xfrm>
            <a:off x="5206562" y="3803994"/>
            <a:ext cx="363895" cy="355663"/>
            <a:chOff x="5206562" y="3803994"/>
            <a:chExt cx="363895" cy="355663"/>
          </a:xfrm>
        </p:grpSpPr>
        <p:sp>
          <p:nvSpPr>
            <p:cNvPr id="14670" name="Google Shape;14670;p78"/>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8"/>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8"/>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8"/>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8"/>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8"/>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8"/>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8"/>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8"/>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8"/>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8"/>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8"/>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8"/>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8"/>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87" name="Shape 14687"/>
        <p:cNvGrpSpPr/>
        <p:nvPr/>
      </p:nvGrpSpPr>
      <p:grpSpPr>
        <a:xfrm>
          <a:off x="0" y="0"/>
          <a:ext cx="0" cy="0"/>
          <a:chOff x="0" y="0"/>
          <a:chExt cx="0" cy="0"/>
        </a:xfrm>
      </p:grpSpPr>
      <p:sp>
        <p:nvSpPr>
          <p:cNvPr id="14688" name="Google Shape;14688;p7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4689" name="Google Shape;14689;p79"/>
          <p:cNvGrpSpPr/>
          <p:nvPr/>
        </p:nvGrpSpPr>
        <p:grpSpPr>
          <a:xfrm>
            <a:off x="4682526" y="1512217"/>
            <a:ext cx="369948" cy="370132"/>
            <a:chOff x="4682526" y="1512217"/>
            <a:chExt cx="369948" cy="370132"/>
          </a:xfrm>
        </p:grpSpPr>
        <p:sp>
          <p:nvSpPr>
            <p:cNvPr id="14690" name="Google Shape;14690;p79"/>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9"/>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9"/>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9"/>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9"/>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9"/>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9"/>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9"/>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9"/>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9"/>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9"/>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9"/>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9"/>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9"/>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9"/>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79"/>
          <p:cNvGrpSpPr/>
          <p:nvPr/>
        </p:nvGrpSpPr>
        <p:grpSpPr>
          <a:xfrm>
            <a:off x="3592433" y="1980212"/>
            <a:ext cx="381542" cy="370079"/>
            <a:chOff x="3592433" y="1980212"/>
            <a:chExt cx="381542" cy="370079"/>
          </a:xfrm>
        </p:grpSpPr>
        <p:sp>
          <p:nvSpPr>
            <p:cNvPr id="14706" name="Google Shape;14706;p79"/>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9"/>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9"/>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9"/>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9"/>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9"/>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9"/>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9"/>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9"/>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9"/>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9"/>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9"/>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8" name="Google Shape;14718;p79"/>
          <p:cNvGrpSpPr/>
          <p:nvPr/>
        </p:nvGrpSpPr>
        <p:grpSpPr>
          <a:xfrm>
            <a:off x="1398582" y="2973490"/>
            <a:ext cx="371391" cy="235126"/>
            <a:chOff x="1398582" y="2973490"/>
            <a:chExt cx="371391" cy="235126"/>
          </a:xfrm>
        </p:grpSpPr>
        <p:sp>
          <p:nvSpPr>
            <p:cNvPr id="14719" name="Google Shape;14719;p79"/>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9"/>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9"/>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9"/>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9"/>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9"/>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9"/>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9"/>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9"/>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9"/>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9"/>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9"/>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9"/>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9"/>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9"/>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79"/>
          <p:cNvGrpSpPr/>
          <p:nvPr/>
        </p:nvGrpSpPr>
        <p:grpSpPr>
          <a:xfrm>
            <a:off x="850795" y="1512217"/>
            <a:ext cx="370132" cy="370132"/>
            <a:chOff x="850795" y="1512217"/>
            <a:chExt cx="370132" cy="370132"/>
          </a:xfrm>
        </p:grpSpPr>
        <p:sp>
          <p:nvSpPr>
            <p:cNvPr id="14735" name="Google Shape;14735;p79"/>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9"/>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9"/>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9"/>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9"/>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9"/>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9"/>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9"/>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9"/>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9"/>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9"/>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9"/>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9"/>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9"/>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9"/>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9"/>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9"/>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9"/>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3" name="Google Shape;14753;p79"/>
          <p:cNvGrpSpPr/>
          <p:nvPr/>
        </p:nvGrpSpPr>
        <p:grpSpPr>
          <a:xfrm>
            <a:off x="8038497" y="2906079"/>
            <a:ext cx="236568" cy="370105"/>
            <a:chOff x="8038497" y="2906079"/>
            <a:chExt cx="236568" cy="370105"/>
          </a:xfrm>
        </p:grpSpPr>
        <p:sp>
          <p:nvSpPr>
            <p:cNvPr id="14754" name="Google Shape;14754;p79"/>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9"/>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9"/>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9"/>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9"/>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9"/>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9"/>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1" name="Google Shape;14761;p79"/>
          <p:cNvGrpSpPr/>
          <p:nvPr/>
        </p:nvGrpSpPr>
        <p:grpSpPr>
          <a:xfrm>
            <a:off x="6324130" y="1566303"/>
            <a:ext cx="370630" cy="261802"/>
            <a:chOff x="6324130" y="1566303"/>
            <a:chExt cx="370630" cy="261802"/>
          </a:xfrm>
        </p:grpSpPr>
        <p:sp>
          <p:nvSpPr>
            <p:cNvPr id="14762" name="Google Shape;14762;p79"/>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9"/>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9"/>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9"/>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9"/>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9"/>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9"/>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9"/>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9"/>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9"/>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9"/>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9"/>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9"/>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9"/>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9"/>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9"/>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9"/>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9" name="Google Shape;14779;p79"/>
          <p:cNvGrpSpPr/>
          <p:nvPr/>
        </p:nvGrpSpPr>
        <p:grpSpPr>
          <a:xfrm>
            <a:off x="5232280" y="2026587"/>
            <a:ext cx="370840" cy="353213"/>
            <a:chOff x="5232280" y="2026587"/>
            <a:chExt cx="370840" cy="353213"/>
          </a:xfrm>
        </p:grpSpPr>
        <p:sp>
          <p:nvSpPr>
            <p:cNvPr id="14780" name="Google Shape;14780;p79"/>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9"/>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9"/>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9"/>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9"/>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9"/>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9"/>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9"/>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9"/>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9"/>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0" name="Google Shape;14790;p79"/>
          <p:cNvGrpSpPr/>
          <p:nvPr/>
        </p:nvGrpSpPr>
        <p:grpSpPr>
          <a:xfrm>
            <a:off x="7968961" y="2435329"/>
            <a:ext cx="379548" cy="365331"/>
            <a:chOff x="7968961" y="2435329"/>
            <a:chExt cx="379548" cy="365331"/>
          </a:xfrm>
        </p:grpSpPr>
        <p:sp>
          <p:nvSpPr>
            <p:cNvPr id="14791" name="Google Shape;14791;p79"/>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79"/>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9"/>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9"/>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9"/>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9"/>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7" name="Google Shape;14797;p79"/>
          <p:cNvGrpSpPr/>
          <p:nvPr/>
        </p:nvGrpSpPr>
        <p:grpSpPr>
          <a:xfrm>
            <a:off x="4136679" y="2115323"/>
            <a:ext cx="373305" cy="223217"/>
            <a:chOff x="4136679" y="2115323"/>
            <a:chExt cx="373305" cy="223217"/>
          </a:xfrm>
        </p:grpSpPr>
        <p:sp>
          <p:nvSpPr>
            <p:cNvPr id="14798" name="Google Shape;14798;p79"/>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9"/>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9"/>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9"/>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9"/>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9"/>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9"/>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9"/>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9"/>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9"/>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79"/>
          <p:cNvGrpSpPr/>
          <p:nvPr/>
        </p:nvGrpSpPr>
        <p:grpSpPr>
          <a:xfrm>
            <a:off x="7423823" y="2464077"/>
            <a:ext cx="372046" cy="307730"/>
            <a:chOff x="7423823" y="2464077"/>
            <a:chExt cx="372046" cy="307730"/>
          </a:xfrm>
        </p:grpSpPr>
        <p:sp>
          <p:nvSpPr>
            <p:cNvPr id="14809" name="Google Shape;14809;p79"/>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9"/>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79"/>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9"/>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9"/>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9"/>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9"/>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9"/>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9"/>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9"/>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9"/>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9"/>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9"/>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2" name="Google Shape;14822;p79"/>
          <p:cNvGrpSpPr/>
          <p:nvPr/>
        </p:nvGrpSpPr>
        <p:grpSpPr>
          <a:xfrm>
            <a:off x="3882511" y="3365156"/>
            <a:ext cx="295061" cy="370263"/>
            <a:chOff x="3882511" y="3365156"/>
            <a:chExt cx="295061" cy="370263"/>
          </a:xfrm>
        </p:grpSpPr>
        <p:sp>
          <p:nvSpPr>
            <p:cNvPr id="14823" name="Google Shape;14823;p79"/>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9"/>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9"/>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9"/>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9"/>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8" name="Google Shape;14828;p79"/>
          <p:cNvGrpSpPr/>
          <p:nvPr/>
        </p:nvGrpSpPr>
        <p:grpSpPr>
          <a:xfrm>
            <a:off x="5229788" y="1512217"/>
            <a:ext cx="370132" cy="370132"/>
            <a:chOff x="5229788" y="1512217"/>
            <a:chExt cx="370132" cy="370132"/>
          </a:xfrm>
        </p:grpSpPr>
        <p:sp>
          <p:nvSpPr>
            <p:cNvPr id="14829" name="Google Shape;14829;p79"/>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9"/>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9"/>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9"/>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9"/>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9"/>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9"/>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9"/>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9"/>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79"/>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79"/>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9"/>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9"/>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9"/>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9"/>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9"/>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9"/>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6" name="Google Shape;14846;p79"/>
          <p:cNvGrpSpPr/>
          <p:nvPr/>
        </p:nvGrpSpPr>
        <p:grpSpPr>
          <a:xfrm>
            <a:off x="6041869" y="3365392"/>
            <a:ext cx="373882" cy="370053"/>
            <a:chOff x="6041869" y="3365392"/>
            <a:chExt cx="373882" cy="370053"/>
          </a:xfrm>
        </p:grpSpPr>
        <p:sp>
          <p:nvSpPr>
            <p:cNvPr id="14847" name="Google Shape;14847;p79"/>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9"/>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79"/>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9"/>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9"/>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9"/>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9"/>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9"/>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9"/>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9"/>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7" name="Google Shape;14857;p79"/>
          <p:cNvGrpSpPr/>
          <p:nvPr/>
        </p:nvGrpSpPr>
        <p:grpSpPr>
          <a:xfrm>
            <a:off x="4684309" y="2087493"/>
            <a:ext cx="374748" cy="279140"/>
            <a:chOff x="4684309" y="2087493"/>
            <a:chExt cx="374748" cy="279140"/>
          </a:xfrm>
        </p:grpSpPr>
        <p:sp>
          <p:nvSpPr>
            <p:cNvPr id="14858" name="Google Shape;14858;p79"/>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9"/>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9"/>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9"/>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9"/>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9"/>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9"/>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9"/>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9"/>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9"/>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9"/>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9"/>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79"/>
          <p:cNvGrpSpPr/>
          <p:nvPr/>
        </p:nvGrpSpPr>
        <p:grpSpPr>
          <a:xfrm>
            <a:off x="7521110" y="2906131"/>
            <a:ext cx="175400" cy="370053"/>
            <a:chOff x="7521110" y="2906131"/>
            <a:chExt cx="175400" cy="370053"/>
          </a:xfrm>
        </p:grpSpPr>
        <p:sp>
          <p:nvSpPr>
            <p:cNvPr id="14871" name="Google Shape;14871;p79"/>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9"/>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9"/>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9"/>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9"/>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9"/>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9"/>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9"/>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9"/>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0" name="Google Shape;14880;p79"/>
          <p:cNvGrpSpPr/>
          <p:nvPr/>
        </p:nvGrpSpPr>
        <p:grpSpPr>
          <a:xfrm>
            <a:off x="3586925" y="1523286"/>
            <a:ext cx="371023" cy="347915"/>
            <a:chOff x="3586925" y="1523286"/>
            <a:chExt cx="371023" cy="347915"/>
          </a:xfrm>
        </p:grpSpPr>
        <p:sp>
          <p:nvSpPr>
            <p:cNvPr id="14881" name="Google Shape;14881;p79"/>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9"/>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9"/>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9"/>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9"/>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9"/>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9"/>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9"/>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9"/>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9"/>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9"/>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9"/>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9"/>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9"/>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9"/>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9"/>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9"/>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9"/>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9"/>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0" name="Google Shape;14900;p79"/>
          <p:cNvGrpSpPr/>
          <p:nvPr/>
        </p:nvGrpSpPr>
        <p:grpSpPr>
          <a:xfrm>
            <a:off x="6876009" y="2475461"/>
            <a:ext cx="370158" cy="285120"/>
            <a:chOff x="6876009" y="2475461"/>
            <a:chExt cx="370158" cy="285120"/>
          </a:xfrm>
        </p:grpSpPr>
        <p:sp>
          <p:nvSpPr>
            <p:cNvPr id="14901" name="Google Shape;14901;p79"/>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9"/>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9"/>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9"/>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9"/>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9"/>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9"/>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9"/>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9"/>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0" name="Google Shape;14910;p79"/>
          <p:cNvGrpSpPr/>
          <p:nvPr/>
        </p:nvGrpSpPr>
        <p:grpSpPr>
          <a:xfrm>
            <a:off x="6328222" y="2445847"/>
            <a:ext cx="370158" cy="344269"/>
            <a:chOff x="6328222" y="2445847"/>
            <a:chExt cx="370158" cy="344269"/>
          </a:xfrm>
        </p:grpSpPr>
        <p:sp>
          <p:nvSpPr>
            <p:cNvPr id="14911" name="Google Shape;14911;p79"/>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79"/>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79"/>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9"/>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9"/>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9"/>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9"/>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9"/>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9" name="Google Shape;14919;p79"/>
          <p:cNvGrpSpPr/>
          <p:nvPr/>
        </p:nvGrpSpPr>
        <p:grpSpPr>
          <a:xfrm>
            <a:off x="5249540" y="2432942"/>
            <a:ext cx="351639" cy="370184"/>
            <a:chOff x="5249540" y="2432942"/>
            <a:chExt cx="351639" cy="370184"/>
          </a:xfrm>
        </p:grpSpPr>
        <p:sp>
          <p:nvSpPr>
            <p:cNvPr id="14920" name="Google Shape;14920;p79"/>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9"/>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9"/>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9"/>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9"/>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9"/>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9"/>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7" name="Google Shape;14927;p79"/>
          <p:cNvGrpSpPr/>
          <p:nvPr/>
        </p:nvGrpSpPr>
        <p:grpSpPr>
          <a:xfrm>
            <a:off x="4137047" y="2482176"/>
            <a:ext cx="371102" cy="271585"/>
            <a:chOff x="4137047" y="2482176"/>
            <a:chExt cx="371102" cy="271585"/>
          </a:xfrm>
        </p:grpSpPr>
        <p:sp>
          <p:nvSpPr>
            <p:cNvPr id="14928" name="Google Shape;14928;p79"/>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9"/>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9"/>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9"/>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9"/>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79"/>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9"/>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9"/>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9"/>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9"/>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9"/>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9" name="Google Shape;14939;p79"/>
          <p:cNvGrpSpPr/>
          <p:nvPr/>
        </p:nvGrpSpPr>
        <p:grpSpPr>
          <a:xfrm>
            <a:off x="4686434" y="2432916"/>
            <a:ext cx="367377" cy="370079"/>
            <a:chOff x="4686434" y="2432916"/>
            <a:chExt cx="367377" cy="370079"/>
          </a:xfrm>
        </p:grpSpPr>
        <p:sp>
          <p:nvSpPr>
            <p:cNvPr id="14940" name="Google Shape;14940;p79"/>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9"/>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9"/>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9"/>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9"/>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9"/>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9"/>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9"/>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9"/>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9"/>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9"/>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1" name="Google Shape;14951;p79"/>
          <p:cNvGrpSpPr/>
          <p:nvPr/>
        </p:nvGrpSpPr>
        <p:grpSpPr>
          <a:xfrm>
            <a:off x="6328222" y="2056306"/>
            <a:ext cx="372099" cy="293986"/>
            <a:chOff x="6328222" y="2056306"/>
            <a:chExt cx="372099" cy="293986"/>
          </a:xfrm>
        </p:grpSpPr>
        <p:sp>
          <p:nvSpPr>
            <p:cNvPr id="14952" name="Google Shape;14952;p79"/>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9"/>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9"/>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9"/>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9"/>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9"/>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9"/>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9"/>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9"/>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1" name="Google Shape;14961;p79"/>
          <p:cNvGrpSpPr/>
          <p:nvPr/>
        </p:nvGrpSpPr>
        <p:grpSpPr>
          <a:xfrm>
            <a:off x="5789327" y="2432968"/>
            <a:ext cx="352531" cy="370132"/>
            <a:chOff x="5789327" y="2432968"/>
            <a:chExt cx="352531" cy="370132"/>
          </a:xfrm>
        </p:grpSpPr>
        <p:sp>
          <p:nvSpPr>
            <p:cNvPr id="14962" name="Google Shape;14962;p79"/>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9"/>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9"/>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9"/>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9"/>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9"/>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9"/>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9"/>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9"/>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9"/>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2" name="Google Shape;14972;p79"/>
          <p:cNvGrpSpPr/>
          <p:nvPr/>
        </p:nvGrpSpPr>
        <p:grpSpPr>
          <a:xfrm>
            <a:off x="874612" y="1980134"/>
            <a:ext cx="322314" cy="370158"/>
            <a:chOff x="874612" y="1980134"/>
            <a:chExt cx="322314" cy="370158"/>
          </a:xfrm>
        </p:grpSpPr>
        <p:sp>
          <p:nvSpPr>
            <p:cNvPr id="14973" name="Google Shape;14973;p79"/>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9"/>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9"/>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9"/>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9"/>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9"/>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9"/>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9"/>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9"/>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9"/>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9"/>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9"/>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9"/>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9"/>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79"/>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9"/>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9"/>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0" name="Google Shape;14990;p79"/>
          <p:cNvGrpSpPr/>
          <p:nvPr/>
        </p:nvGrpSpPr>
        <p:grpSpPr>
          <a:xfrm>
            <a:off x="3039662" y="2514780"/>
            <a:ext cx="374223" cy="329764"/>
            <a:chOff x="3039662" y="2514780"/>
            <a:chExt cx="374223" cy="329764"/>
          </a:xfrm>
        </p:grpSpPr>
        <p:sp>
          <p:nvSpPr>
            <p:cNvPr id="14991" name="Google Shape;14991;p79"/>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9"/>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9"/>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9"/>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9"/>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9"/>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9"/>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9"/>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9"/>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79"/>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79"/>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79"/>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9"/>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9"/>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9"/>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9"/>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9"/>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9"/>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9" name="Google Shape;15009;p79"/>
          <p:cNvGrpSpPr/>
          <p:nvPr/>
        </p:nvGrpSpPr>
        <p:grpSpPr>
          <a:xfrm>
            <a:off x="1946369" y="2563122"/>
            <a:ext cx="374066" cy="233395"/>
            <a:chOff x="1946369" y="2563122"/>
            <a:chExt cx="374066" cy="233395"/>
          </a:xfrm>
        </p:grpSpPr>
        <p:sp>
          <p:nvSpPr>
            <p:cNvPr id="15010" name="Google Shape;15010;p79"/>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9"/>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9"/>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9"/>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9"/>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9"/>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9"/>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9"/>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8" name="Google Shape;15018;p79"/>
          <p:cNvGrpSpPr/>
          <p:nvPr/>
        </p:nvGrpSpPr>
        <p:grpSpPr>
          <a:xfrm>
            <a:off x="4135263" y="2906184"/>
            <a:ext cx="374040" cy="370184"/>
            <a:chOff x="4135263" y="2906184"/>
            <a:chExt cx="374040" cy="370184"/>
          </a:xfrm>
        </p:grpSpPr>
        <p:sp>
          <p:nvSpPr>
            <p:cNvPr id="15019" name="Google Shape;15019;p79"/>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9"/>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9"/>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2" name="Google Shape;15022;p79"/>
          <p:cNvGrpSpPr/>
          <p:nvPr/>
        </p:nvGrpSpPr>
        <p:grpSpPr>
          <a:xfrm>
            <a:off x="4683601" y="2906184"/>
            <a:ext cx="372676" cy="370184"/>
            <a:chOff x="4683601" y="2906184"/>
            <a:chExt cx="372676" cy="370184"/>
          </a:xfrm>
        </p:grpSpPr>
        <p:sp>
          <p:nvSpPr>
            <p:cNvPr id="15023" name="Google Shape;15023;p79"/>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9"/>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9"/>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9"/>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79"/>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9"/>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9" name="Google Shape;15029;p79"/>
          <p:cNvGrpSpPr/>
          <p:nvPr/>
        </p:nvGrpSpPr>
        <p:grpSpPr>
          <a:xfrm>
            <a:off x="870808" y="2906053"/>
            <a:ext cx="329134" cy="370132"/>
            <a:chOff x="870808" y="2906053"/>
            <a:chExt cx="329134" cy="370132"/>
          </a:xfrm>
        </p:grpSpPr>
        <p:sp>
          <p:nvSpPr>
            <p:cNvPr id="15030" name="Google Shape;15030;p79"/>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9"/>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9"/>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9"/>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9"/>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9"/>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9"/>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79"/>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9"/>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9"/>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9"/>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9"/>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9"/>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9"/>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9"/>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9"/>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9"/>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9"/>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9"/>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9" name="Google Shape;15049;p79"/>
          <p:cNvGrpSpPr/>
          <p:nvPr/>
        </p:nvGrpSpPr>
        <p:grpSpPr>
          <a:xfrm>
            <a:off x="1943878" y="2909069"/>
            <a:ext cx="374774" cy="364282"/>
            <a:chOff x="1943878" y="2909069"/>
            <a:chExt cx="374774" cy="364282"/>
          </a:xfrm>
        </p:grpSpPr>
        <p:sp>
          <p:nvSpPr>
            <p:cNvPr id="15050" name="Google Shape;15050;p79"/>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9"/>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79"/>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9"/>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9"/>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9"/>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9"/>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9"/>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9"/>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9"/>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9"/>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79"/>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9"/>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9"/>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79"/>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79"/>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9"/>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9"/>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9"/>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9"/>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9"/>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1" name="Google Shape;15071;p79"/>
          <p:cNvGrpSpPr/>
          <p:nvPr/>
        </p:nvGrpSpPr>
        <p:grpSpPr>
          <a:xfrm>
            <a:off x="1128072" y="3365261"/>
            <a:ext cx="328872" cy="370158"/>
            <a:chOff x="1128072" y="3365261"/>
            <a:chExt cx="328872" cy="370158"/>
          </a:xfrm>
        </p:grpSpPr>
        <p:sp>
          <p:nvSpPr>
            <p:cNvPr id="15072" name="Google Shape;15072;p79"/>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9"/>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9"/>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9"/>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9"/>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9"/>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9"/>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9"/>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9"/>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9"/>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9"/>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9"/>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9"/>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79"/>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9"/>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9"/>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9"/>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9"/>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9"/>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9"/>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79"/>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79"/>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9"/>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9"/>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9"/>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9"/>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9"/>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9"/>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79"/>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79"/>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9"/>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9"/>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9"/>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9"/>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9"/>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9"/>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9"/>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9"/>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9"/>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9"/>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9"/>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9"/>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9"/>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9"/>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79"/>
          <p:cNvGrpSpPr/>
          <p:nvPr/>
        </p:nvGrpSpPr>
        <p:grpSpPr>
          <a:xfrm>
            <a:off x="5776868" y="1515181"/>
            <a:ext cx="370866" cy="364151"/>
            <a:chOff x="5776868" y="1515181"/>
            <a:chExt cx="370866" cy="364151"/>
          </a:xfrm>
        </p:grpSpPr>
        <p:sp>
          <p:nvSpPr>
            <p:cNvPr id="15117" name="Google Shape;15117;p79"/>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9"/>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9"/>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9"/>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9"/>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79"/>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79"/>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9"/>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79"/>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79"/>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9"/>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9"/>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79"/>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79"/>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9"/>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9"/>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9"/>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4" name="Google Shape;15134;p79"/>
          <p:cNvGrpSpPr/>
          <p:nvPr/>
        </p:nvGrpSpPr>
        <p:grpSpPr>
          <a:xfrm>
            <a:off x="3577849" y="2432942"/>
            <a:ext cx="393660" cy="370079"/>
            <a:chOff x="3577849" y="2432942"/>
            <a:chExt cx="393660" cy="370079"/>
          </a:xfrm>
        </p:grpSpPr>
        <p:sp>
          <p:nvSpPr>
            <p:cNvPr id="15135" name="Google Shape;15135;p79"/>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9"/>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9"/>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9"/>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79"/>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9"/>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9"/>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9"/>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79"/>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79"/>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5" name="Google Shape;15145;p79"/>
          <p:cNvGrpSpPr/>
          <p:nvPr/>
        </p:nvGrpSpPr>
        <p:grpSpPr>
          <a:xfrm>
            <a:off x="2493999" y="2927037"/>
            <a:ext cx="370132" cy="328164"/>
            <a:chOff x="2493999" y="2927037"/>
            <a:chExt cx="370132" cy="328164"/>
          </a:xfrm>
        </p:grpSpPr>
        <p:sp>
          <p:nvSpPr>
            <p:cNvPr id="15146" name="Google Shape;15146;p79"/>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9"/>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9"/>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9"/>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9"/>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9"/>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9"/>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79"/>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79"/>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9"/>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9"/>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9"/>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8" name="Google Shape;15158;p79"/>
          <p:cNvGrpSpPr/>
          <p:nvPr/>
        </p:nvGrpSpPr>
        <p:grpSpPr>
          <a:xfrm>
            <a:off x="3589417" y="2950696"/>
            <a:ext cx="370315" cy="281028"/>
            <a:chOff x="3589417" y="2950696"/>
            <a:chExt cx="370315" cy="281028"/>
          </a:xfrm>
        </p:grpSpPr>
        <p:sp>
          <p:nvSpPr>
            <p:cNvPr id="15159" name="Google Shape;15159;p79"/>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9"/>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9"/>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9"/>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9"/>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9"/>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9"/>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9"/>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9"/>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9"/>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9"/>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9"/>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9"/>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9"/>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79"/>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9"/>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9"/>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9"/>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9"/>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9"/>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9" name="Google Shape;15179;p79"/>
          <p:cNvGrpSpPr/>
          <p:nvPr/>
        </p:nvGrpSpPr>
        <p:grpSpPr>
          <a:xfrm>
            <a:off x="3032711" y="2911718"/>
            <a:ext cx="396125" cy="359062"/>
            <a:chOff x="3032711" y="2911718"/>
            <a:chExt cx="396125" cy="359062"/>
          </a:xfrm>
        </p:grpSpPr>
        <p:sp>
          <p:nvSpPr>
            <p:cNvPr id="15180" name="Google Shape;15180;p79"/>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9"/>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9"/>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9"/>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9"/>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9"/>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9"/>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9"/>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9"/>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9"/>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79"/>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79"/>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2" name="Google Shape;15192;p79"/>
          <p:cNvGrpSpPr/>
          <p:nvPr/>
        </p:nvGrpSpPr>
        <p:grpSpPr>
          <a:xfrm>
            <a:off x="7417764" y="1513397"/>
            <a:ext cx="373174" cy="367692"/>
            <a:chOff x="7417764" y="1513397"/>
            <a:chExt cx="373174" cy="367692"/>
          </a:xfrm>
        </p:grpSpPr>
        <p:sp>
          <p:nvSpPr>
            <p:cNvPr id="15193" name="Google Shape;15193;p79"/>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9"/>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9"/>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9"/>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79"/>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79"/>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79"/>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9"/>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9"/>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9"/>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9"/>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9"/>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9"/>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79"/>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79"/>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9"/>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9"/>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9"/>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9"/>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2" name="Google Shape;15212;p79"/>
          <p:cNvGrpSpPr/>
          <p:nvPr/>
        </p:nvGrpSpPr>
        <p:grpSpPr>
          <a:xfrm>
            <a:off x="6871944" y="1514368"/>
            <a:ext cx="370132" cy="365672"/>
            <a:chOff x="6871944" y="1514368"/>
            <a:chExt cx="370132" cy="365672"/>
          </a:xfrm>
        </p:grpSpPr>
        <p:sp>
          <p:nvSpPr>
            <p:cNvPr id="15213" name="Google Shape;15213;p79"/>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79"/>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9"/>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79"/>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79"/>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79"/>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79"/>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9"/>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9"/>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9"/>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9"/>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9"/>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9"/>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9"/>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9"/>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9"/>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9"/>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9"/>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1" name="Google Shape;15231;p79"/>
          <p:cNvGrpSpPr/>
          <p:nvPr/>
        </p:nvGrpSpPr>
        <p:grpSpPr>
          <a:xfrm>
            <a:off x="6561931" y="3365261"/>
            <a:ext cx="400375" cy="370184"/>
            <a:chOff x="6561931" y="3365261"/>
            <a:chExt cx="400375" cy="370184"/>
          </a:xfrm>
        </p:grpSpPr>
        <p:sp>
          <p:nvSpPr>
            <p:cNvPr id="15232" name="Google Shape;15232;p79"/>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9"/>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9"/>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9"/>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9"/>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9"/>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9"/>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79"/>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79"/>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9"/>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9"/>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9"/>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4" name="Google Shape;15244;p79"/>
          <p:cNvGrpSpPr/>
          <p:nvPr/>
        </p:nvGrpSpPr>
        <p:grpSpPr>
          <a:xfrm>
            <a:off x="1942120" y="1985852"/>
            <a:ext cx="378315" cy="358695"/>
            <a:chOff x="1942120" y="1985852"/>
            <a:chExt cx="378315" cy="358695"/>
          </a:xfrm>
        </p:grpSpPr>
        <p:sp>
          <p:nvSpPr>
            <p:cNvPr id="15245" name="Google Shape;15245;p79"/>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79"/>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79"/>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79"/>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79"/>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9"/>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9"/>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9"/>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79"/>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79"/>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9"/>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9"/>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9"/>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9"/>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79"/>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79"/>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9"/>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9"/>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9"/>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9"/>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5" name="Google Shape;15265;p79"/>
          <p:cNvGrpSpPr/>
          <p:nvPr/>
        </p:nvGrpSpPr>
        <p:grpSpPr>
          <a:xfrm>
            <a:off x="1401415" y="2429218"/>
            <a:ext cx="364282" cy="374197"/>
            <a:chOff x="1401415" y="2429218"/>
            <a:chExt cx="364282" cy="374197"/>
          </a:xfrm>
        </p:grpSpPr>
        <p:sp>
          <p:nvSpPr>
            <p:cNvPr id="15266" name="Google Shape;15266;p79"/>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9"/>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9"/>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9"/>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9"/>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9"/>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9"/>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9"/>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9"/>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9"/>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9"/>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9"/>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9"/>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79"/>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79"/>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1" name="Google Shape;15281;p79"/>
          <p:cNvGrpSpPr/>
          <p:nvPr/>
        </p:nvGrpSpPr>
        <p:grpSpPr>
          <a:xfrm>
            <a:off x="7110427" y="3365261"/>
            <a:ext cx="400401" cy="370184"/>
            <a:chOff x="7110427" y="3365261"/>
            <a:chExt cx="400401" cy="370184"/>
          </a:xfrm>
        </p:grpSpPr>
        <p:sp>
          <p:nvSpPr>
            <p:cNvPr id="15282" name="Google Shape;15282;p79"/>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9"/>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9"/>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9"/>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79"/>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79"/>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9"/>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9" name="Google Shape;15289;p79"/>
          <p:cNvGrpSpPr/>
          <p:nvPr/>
        </p:nvGrpSpPr>
        <p:grpSpPr>
          <a:xfrm>
            <a:off x="7658949" y="3363137"/>
            <a:ext cx="400375" cy="370132"/>
            <a:chOff x="7658949" y="3363137"/>
            <a:chExt cx="400375" cy="370132"/>
          </a:xfrm>
        </p:grpSpPr>
        <p:sp>
          <p:nvSpPr>
            <p:cNvPr id="15290" name="Google Shape;15290;p79"/>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9"/>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9"/>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9"/>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9"/>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5" name="Google Shape;15295;p79"/>
          <p:cNvGrpSpPr/>
          <p:nvPr/>
        </p:nvGrpSpPr>
        <p:grpSpPr>
          <a:xfrm>
            <a:off x="3304481" y="3379389"/>
            <a:ext cx="356623" cy="370105"/>
            <a:chOff x="3307156" y="3365314"/>
            <a:chExt cx="356623" cy="370105"/>
          </a:xfrm>
        </p:grpSpPr>
        <p:sp>
          <p:nvSpPr>
            <p:cNvPr id="15296" name="Google Shape;15296;p79"/>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9"/>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9"/>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9"/>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9"/>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9"/>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9"/>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9"/>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79"/>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9"/>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9"/>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79"/>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9"/>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9"/>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9"/>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1" name="Google Shape;15311;p79"/>
          <p:cNvGrpSpPr/>
          <p:nvPr/>
        </p:nvGrpSpPr>
        <p:grpSpPr>
          <a:xfrm>
            <a:off x="7422407" y="1980107"/>
            <a:ext cx="372807" cy="370079"/>
            <a:chOff x="7422407" y="1980107"/>
            <a:chExt cx="372807" cy="370079"/>
          </a:xfrm>
        </p:grpSpPr>
        <p:sp>
          <p:nvSpPr>
            <p:cNvPr id="15312" name="Google Shape;15312;p79"/>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79"/>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9"/>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9"/>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79"/>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79"/>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9"/>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9"/>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9"/>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9"/>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9"/>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9"/>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79"/>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5" name="Google Shape;15325;p79"/>
          <p:cNvGrpSpPr/>
          <p:nvPr/>
        </p:nvGrpSpPr>
        <p:grpSpPr>
          <a:xfrm>
            <a:off x="6916141" y="2906184"/>
            <a:ext cx="289737" cy="370394"/>
            <a:chOff x="6916141" y="2906184"/>
            <a:chExt cx="289737" cy="370394"/>
          </a:xfrm>
        </p:grpSpPr>
        <p:sp>
          <p:nvSpPr>
            <p:cNvPr id="15326" name="Google Shape;15326;p79"/>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79"/>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79"/>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9"/>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9"/>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9"/>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9"/>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9"/>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79"/>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9"/>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9"/>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9"/>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9"/>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9"/>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9"/>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9"/>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9"/>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9"/>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9"/>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9"/>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9"/>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7" name="Google Shape;15347;p79"/>
          <p:cNvGrpSpPr/>
          <p:nvPr/>
        </p:nvGrpSpPr>
        <p:grpSpPr>
          <a:xfrm>
            <a:off x="7970194" y="2013577"/>
            <a:ext cx="372676" cy="331731"/>
            <a:chOff x="7970194" y="2013577"/>
            <a:chExt cx="372676" cy="331731"/>
          </a:xfrm>
        </p:grpSpPr>
        <p:sp>
          <p:nvSpPr>
            <p:cNvPr id="15348" name="Google Shape;15348;p79"/>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9"/>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9"/>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9"/>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9"/>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79"/>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9"/>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9"/>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9"/>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9"/>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8" name="Google Shape;15358;p79"/>
          <p:cNvGrpSpPr/>
          <p:nvPr/>
        </p:nvGrpSpPr>
        <p:grpSpPr>
          <a:xfrm>
            <a:off x="1416733" y="1512190"/>
            <a:ext cx="332964" cy="370158"/>
            <a:chOff x="1416733" y="1512190"/>
            <a:chExt cx="332964" cy="370158"/>
          </a:xfrm>
        </p:grpSpPr>
        <p:sp>
          <p:nvSpPr>
            <p:cNvPr id="15359" name="Google Shape;15359;p79"/>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9"/>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79"/>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79"/>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9"/>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79"/>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79"/>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9"/>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9"/>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9"/>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9"/>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9"/>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9"/>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9"/>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9"/>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9"/>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9"/>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9"/>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9"/>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8" name="Google Shape;15378;p79"/>
          <p:cNvGrpSpPr/>
          <p:nvPr/>
        </p:nvGrpSpPr>
        <p:grpSpPr>
          <a:xfrm>
            <a:off x="5246366" y="2906105"/>
            <a:ext cx="342852" cy="370079"/>
            <a:chOff x="5246366" y="2906105"/>
            <a:chExt cx="342852" cy="370079"/>
          </a:xfrm>
        </p:grpSpPr>
        <p:sp>
          <p:nvSpPr>
            <p:cNvPr id="15379" name="Google Shape;15379;p79"/>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9"/>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9"/>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9"/>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9"/>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9"/>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5" name="Google Shape;15385;p79"/>
          <p:cNvGrpSpPr/>
          <p:nvPr/>
        </p:nvGrpSpPr>
        <p:grpSpPr>
          <a:xfrm>
            <a:off x="849667" y="2434883"/>
            <a:ext cx="371259" cy="366249"/>
            <a:chOff x="849667" y="2434883"/>
            <a:chExt cx="371259" cy="366249"/>
          </a:xfrm>
        </p:grpSpPr>
        <p:sp>
          <p:nvSpPr>
            <p:cNvPr id="15386" name="Google Shape;15386;p79"/>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9"/>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9"/>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9"/>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9"/>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9"/>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9"/>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9"/>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79"/>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79"/>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9"/>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9"/>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9"/>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9" name="Google Shape;15399;p79"/>
          <p:cNvGrpSpPr/>
          <p:nvPr/>
        </p:nvGrpSpPr>
        <p:grpSpPr>
          <a:xfrm>
            <a:off x="4417026" y="3365366"/>
            <a:ext cx="332728" cy="370053"/>
            <a:chOff x="4417026" y="3365366"/>
            <a:chExt cx="332728" cy="370053"/>
          </a:xfrm>
        </p:grpSpPr>
        <p:sp>
          <p:nvSpPr>
            <p:cNvPr id="15400" name="Google Shape;15400;p79"/>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9"/>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9"/>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9"/>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9"/>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9"/>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9"/>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9"/>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9"/>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9"/>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9"/>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9"/>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79"/>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79"/>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9"/>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9"/>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9"/>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9"/>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8" name="Google Shape;15418;p79"/>
          <p:cNvGrpSpPr/>
          <p:nvPr/>
        </p:nvGrpSpPr>
        <p:grpSpPr>
          <a:xfrm>
            <a:off x="2497068" y="1980186"/>
            <a:ext cx="363994" cy="370105"/>
            <a:chOff x="2497068" y="1980186"/>
            <a:chExt cx="363994" cy="370105"/>
          </a:xfrm>
        </p:grpSpPr>
        <p:sp>
          <p:nvSpPr>
            <p:cNvPr id="15419" name="Google Shape;15419;p79"/>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9"/>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9"/>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9"/>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9"/>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9"/>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9"/>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79"/>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9"/>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9"/>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9"/>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9"/>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9"/>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9"/>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9"/>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9"/>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9"/>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9"/>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9"/>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79"/>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79"/>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0" name="Google Shape;15440;p79"/>
          <p:cNvGrpSpPr/>
          <p:nvPr/>
        </p:nvGrpSpPr>
        <p:grpSpPr>
          <a:xfrm>
            <a:off x="5820278" y="2906158"/>
            <a:ext cx="294904" cy="370027"/>
            <a:chOff x="5820278" y="2906158"/>
            <a:chExt cx="294904" cy="370027"/>
          </a:xfrm>
        </p:grpSpPr>
        <p:sp>
          <p:nvSpPr>
            <p:cNvPr id="15441" name="Google Shape;15441;p79"/>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9"/>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9"/>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79"/>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9"/>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9"/>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9"/>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8" name="Google Shape;15448;p79"/>
          <p:cNvGrpSpPr/>
          <p:nvPr/>
        </p:nvGrpSpPr>
        <p:grpSpPr>
          <a:xfrm>
            <a:off x="4946819" y="3383229"/>
            <a:ext cx="370132" cy="334223"/>
            <a:chOff x="4946819" y="3383229"/>
            <a:chExt cx="370132" cy="334223"/>
          </a:xfrm>
        </p:grpSpPr>
        <p:sp>
          <p:nvSpPr>
            <p:cNvPr id="15449" name="Google Shape;15449;p79"/>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9"/>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79"/>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9"/>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9"/>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9"/>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9"/>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9"/>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9"/>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8" name="Google Shape;15458;p79"/>
          <p:cNvGrpSpPr/>
          <p:nvPr/>
        </p:nvGrpSpPr>
        <p:grpSpPr>
          <a:xfrm>
            <a:off x="3038403" y="1539234"/>
            <a:ext cx="375482" cy="316072"/>
            <a:chOff x="3038403" y="1539234"/>
            <a:chExt cx="375482" cy="316072"/>
          </a:xfrm>
        </p:grpSpPr>
        <p:sp>
          <p:nvSpPr>
            <p:cNvPr id="15459" name="Google Shape;15459;p79"/>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60" name="Google Shape;15460;p79"/>
            <p:cNvGrpSpPr/>
            <p:nvPr/>
          </p:nvGrpSpPr>
          <p:grpSpPr>
            <a:xfrm>
              <a:off x="3038403" y="1539234"/>
              <a:ext cx="375482" cy="316072"/>
              <a:chOff x="3038403" y="1539234"/>
              <a:chExt cx="375482" cy="316072"/>
            </a:xfrm>
          </p:grpSpPr>
          <p:sp>
            <p:nvSpPr>
              <p:cNvPr id="15461" name="Google Shape;15461;p79"/>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9"/>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9"/>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9"/>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79"/>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79"/>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9"/>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79"/>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79"/>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70" name="Google Shape;15470;p79"/>
          <p:cNvGrpSpPr/>
          <p:nvPr/>
        </p:nvGrpSpPr>
        <p:grpSpPr>
          <a:xfrm>
            <a:off x="6332865" y="2906131"/>
            <a:ext cx="360846" cy="370184"/>
            <a:chOff x="6332865" y="2906131"/>
            <a:chExt cx="360846" cy="370184"/>
          </a:xfrm>
        </p:grpSpPr>
        <p:sp>
          <p:nvSpPr>
            <p:cNvPr id="15471" name="Google Shape;15471;p79"/>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9"/>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9"/>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9"/>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9"/>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79"/>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79"/>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9"/>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9"/>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9"/>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9"/>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2" name="Google Shape;15482;p79"/>
          <p:cNvGrpSpPr/>
          <p:nvPr/>
        </p:nvGrpSpPr>
        <p:grpSpPr>
          <a:xfrm>
            <a:off x="4135079" y="1518066"/>
            <a:ext cx="370132" cy="358223"/>
            <a:chOff x="4135079" y="1518066"/>
            <a:chExt cx="370132" cy="358223"/>
          </a:xfrm>
        </p:grpSpPr>
        <p:sp>
          <p:nvSpPr>
            <p:cNvPr id="15483" name="Google Shape;15483;p79"/>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9"/>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9"/>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79"/>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79"/>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9"/>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9"/>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79"/>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79"/>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79"/>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79"/>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9"/>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9"/>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9"/>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9"/>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9"/>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79"/>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79"/>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9"/>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2" name="Google Shape;15502;p79"/>
          <p:cNvGrpSpPr/>
          <p:nvPr/>
        </p:nvGrpSpPr>
        <p:grpSpPr>
          <a:xfrm>
            <a:off x="6878869" y="1980134"/>
            <a:ext cx="361240" cy="370158"/>
            <a:chOff x="6878869" y="1980134"/>
            <a:chExt cx="361240" cy="370158"/>
          </a:xfrm>
        </p:grpSpPr>
        <p:sp>
          <p:nvSpPr>
            <p:cNvPr id="15503" name="Google Shape;15503;p79"/>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79"/>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79"/>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79"/>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79"/>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79"/>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9"/>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9"/>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9"/>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79"/>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79"/>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9"/>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9"/>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6" name="Google Shape;15516;p79"/>
          <p:cNvGrpSpPr/>
          <p:nvPr/>
        </p:nvGrpSpPr>
        <p:grpSpPr>
          <a:xfrm>
            <a:off x="2493999" y="2550033"/>
            <a:ext cx="370132" cy="259467"/>
            <a:chOff x="2493999" y="2550033"/>
            <a:chExt cx="370132" cy="259467"/>
          </a:xfrm>
        </p:grpSpPr>
        <p:sp>
          <p:nvSpPr>
            <p:cNvPr id="15517" name="Google Shape;15517;p79"/>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79"/>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79"/>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9"/>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9"/>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9"/>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79"/>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9"/>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79"/>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79"/>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79"/>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79"/>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79"/>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9"/>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9"/>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9"/>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9"/>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9"/>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9"/>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6" name="Google Shape;15536;p79"/>
          <p:cNvGrpSpPr/>
          <p:nvPr/>
        </p:nvGrpSpPr>
        <p:grpSpPr>
          <a:xfrm>
            <a:off x="1699703" y="3365261"/>
            <a:ext cx="281054" cy="370158"/>
            <a:chOff x="1699703" y="3365261"/>
            <a:chExt cx="281054" cy="370158"/>
          </a:xfrm>
        </p:grpSpPr>
        <p:sp>
          <p:nvSpPr>
            <p:cNvPr id="15537" name="Google Shape;15537;p79"/>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79"/>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79"/>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79"/>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9"/>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9"/>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79"/>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79"/>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79"/>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79"/>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79"/>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9"/>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9"/>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0" name="Google Shape;15550;p79"/>
          <p:cNvGrpSpPr/>
          <p:nvPr/>
        </p:nvGrpSpPr>
        <p:grpSpPr>
          <a:xfrm>
            <a:off x="7966810" y="1519430"/>
            <a:ext cx="369974" cy="355626"/>
            <a:chOff x="7966810" y="1519430"/>
            <a:chExt cx="369974" cy="355626"/>
          </a:xfrm>
        </p:grpSpPr>
        <p:sp>
          <p:nvSpPr>
            <p:cNvPr id="15551" name="Google Shape;15551;p79"/>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9"/>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9"/>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9"/>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9"/>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79"/>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79"/>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79"/>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9"/>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9"/>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9"/>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9"/>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9"/>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79"/>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9"/>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9"/>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7" name="Google Shape;15567;p79"/>
          <p:cNvGrpSpPr/>
          <p:nvPr/>
        </p:nvGrpSpPr>
        <p:grpSpPr>
          <a:xfrm>
            <a:off x="2792628" y="3365340"/>
            <a:ext cx="290445" cy="370079"/>
            <a:chOff x="2792628" y="3365340"/>
            <a:chExt cx="290445" cy="370079"/>
          </a:xfrm>
        </p:grpSpPr>
        <p:sp>
          <p:nvSpPr>
            <p:cNvPr id="15568" name="Google Shape;15568;p79"/>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9"/>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9"/>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79"/>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79"/>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9"/>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9"/>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9"/>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9"/>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9"/>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9"/>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79"/>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79"/>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9"/>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2" name="Google Shape;15582;p79"/>
          <p:cNvGrpSpPr/>
          <p:nvPr/>
        </p:nvGrpSpPr>
        <p:grpSpPr>
          <a:xfrm>
            <a:off x="1389585" y="1988317"/>
            <a:ext cx="388125" cy="353790"/>
            <a:chOff x="1389585" y="1988317"/>
            <a:chExt cx="388125" cy="353790"/>
          </a:xfrm>
        </p:grpSpPr>
        <p:sp>
          <p:nvSpPr>
            <p:cNvPr id="15583" name="Google Shape;15583;p79"/>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9"/>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9"/>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9"/>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9"/>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9"/>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9"/>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9"/>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9"/>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9"/>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9"/>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79"/>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79"/>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79"/>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9"/>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79"/>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79"/>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9"/>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79"/>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9"/>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9"/>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9"/>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5" name="Google Shape;15605;p79"/>
          <p:cNvGrpSpPr/>
          <p:nvPr/>
        </p:nvGrpSpPr>
        <p:grpSpPr>
          <a:xfrm>
            <a:off x="2492924" y="1512190"/>
            <a:ext cx="370158" cy="370158"/>
            <a:chOff x="2492924" y="1512190"/>
            <a:chExt cx="370158" cy="370158"/>
          </a:xfrm>
        </p:grpSpPr>
        <p:sp>
          <p:nvSpPr>
            <p:cNvPr id="15606" name="Google Shape;15606;p79"/>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9"/>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9"/>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9"/>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9"/>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9"/>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9"/>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9"/>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9"/>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9"/>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9"/>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79"/>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79"/>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79"/>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9"/>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9"/>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9"/>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9"/>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9"/>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9"/>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9"/>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79"/>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8" name="Google Shape;15628;p79"/>
          <p:cNvGrpSpPr/>
          <p:nvPr/>
        </p:nvGrpSpPr>
        <p:grpSpPr>
          <a:xfrm>
            <a:off x="1933569" y="1512243"/>
            <a:ext cx="393975" cy="370105"/>
            <a:chOff x="1933569" y="1512243"/>
            <a:chExt cx="393975" cy="370105"/>
          </a:xfrm>
        </p:grpSpPr>
        <p:sp>
          <p:nvSpPr>
            <p:cNvPr id="15629" name="Google Shape;15629;p79"/>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9"/>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9"/>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9"/>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9"/>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9"/>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9"/>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9"/>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9"/>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9"/>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9"/>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9"/>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9"/>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9"/>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9"/>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9"/>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79"/>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79"/>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9"/>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79"/>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9"/>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9"/>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9"/>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9"/>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9"/>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9"/>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79"/>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79"/>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7" name="Google Shape;15657;p79"/>
          <p:cNvGrpSpPr/>
          <p:nvPr/>
        </p:nvGrpSpPr>
        <p:grpSpPr>
          <a:xfrm>
            <a:off x="2236106" y="3365392"/>
            <a:ext cx="306471" cy="370000"/>
            <a:chOff x="2236106" y="3365392"/>
            <a:chExt cx="306471" cy="370000"/>
          </a:xfrm>
        </p:grpSpPr>
        <p:sp>
          <p:nvSpPr>
            <p:cNvPr id="15658" name="Google Shape;15658;p79"/>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9"/>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9"/>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79"/>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9"/>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9"/>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9"/>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9"/>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9"/>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9"/>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9"/>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79"/>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79"/>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9"/>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2" name="Google Shape;15672;p79"/>
          <p:cNvGrpSpPr/>
          <p:nvPr/>
        </p:nvGrpSpPr>
        <p:grpSpPr>
          <a:xfrm>
            <a:off x="5492823" y="3385563"/>
            <a:ext cx="375325" cy="329606"/>
            <a:chOff x="5492823" y="3385563"/>
            <a:chExt cx="375325" cy="329606"/>
          </a:xfrm>
        </p:grpSpPr>
        <p:sp>
          <p:nvSpPr>
            <p:cNvPr id="15673" name="Google Shape;15673;p79"/>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79"/>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79"/>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9"/>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9"/>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79"/>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79"/>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79"/>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9"/>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9"/>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79"/>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79"/>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9"/>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9"/>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9"/>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9"/>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9"/>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9"/>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9"/>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9"/>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3" name="Google Shape;15693;p79"/>
          <p:cNvGrpSpPr/>
          <p:nvPr/>
        </p:nvGrpSpPr>
        <p:grpSpPr>
          <a:xfrm>
            <a:off x="3041787" y="2001118"/>
            <a:ext cx="370158" cy="328164"/>
            <a:chOff x="3041787" y="2001118"/>
            <a:chExt cx="370158" cy="328164"/>
          </a:xfrm>
        </p:grpSpPr>
        <p:sp>
          <p:nvSpPr>
            <p:cNvPr id="15694" name="Google Shape;15694;p79"/>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79"/>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9"/>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9"/>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9"/>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9"/>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9"/>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9"/>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9"/>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9"/>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9"/>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9"/>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9"/>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9"/>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9"/>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9"/>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79"/>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79"/>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79"/>
          <p:cNvGrpSpPr/>
          <p:nvPr/>
        </p:nvGrpSpPr>
        <p:grpSpPr>
          <a:xfrm>
            <a:off x="5779884" y="2039125"/>
            <a:ext cx="372309" cy="328216"/>
            <a:chOff x="5779884" y="2039125"/>
            <a:chExt cx="372309" cy="328216"/>
          </a:xfrm>
        </p:grpSpPr>
        <p:sp>
          <p:nvSpPr>
            <p:cNvPr id="15713" name="Google Shape;15713;p79"/>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9"/>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9"/>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9"/>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9"/>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9"/>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9"/>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9"/>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79"/>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79"/>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9"/>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9"/>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9"/>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29" name="Shape 15729"/>
        <p:cNvGrpSpPr/>
        <p:nvPr/>
      </p:nvGrpSpPr>
      <p:grpSpPr>
        <a:xfrm>
          <a:off x="0" y="0"/>
          <a:ext cx="0" cy="0"/>
          <a:chOff x="0" y="0"/>
          <a:chExt cx="0" cy="0"/>
        </a:xfrm>
      </p:grpSpPr>
      <p:sp>
        <p:nvSpPr>
          <p:cNvPr id="15730" name="Google Shape;15730;p8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5731" name="Google Shape;15731;p80"/>
          <p:cNvGrpSpPr/>
          <p:nvPr/>
        </p:nvGrpSpPr>
        <p:grpSpPr>
          <a:xfrm>
            <a:off x="878066" y="1981993"/>
            <a:ext cx="354610" cy="372358"/>
            <a:chOff x="878066" y="1981993"/>
            <a:chExt cx="354610" cy="372358"/>
          </a:xfrm>
        </p:grpSpPr>
        <p:sp>
          <p:nvSpPr>
            <p:cNvPr id="15732" name="Google Shape;15732;p80"/>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80"/>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80"/>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80"/>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80"/>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80"/>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80"/>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80"/>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80"/>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80"/>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80"/>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80"/>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80"/>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80"/>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6" name="Google Shape;15746;p80"/>
          <p:cNvGrpSpPr/>
          <p:nvPr/>
        </p:nvGrpSpPr>
        <p:grpSpPr>
          <a:xfrm>
            <a:off x="1345794" y="1982386"/>
            <a:ext cx="371650" cy="371624"/>
            <a:chOff x="1345794" y="1982386"/>
            <a:chExt cx="371650" cy="371624"/>
          </a:xfrm>
        </p:grpSpPr>
        <p:sp>
          <p:nvSpPr>
            <p:cNvPr id="15747" name="Google Shape;15747;p80"/>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80"/>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80"/>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80"/>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80"/>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80"/>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80"/>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80"/>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80"/>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80"/>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80"/>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80"/>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80"/>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80"/>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80"/>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80"/>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80"/>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80"/>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80"/>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80"/>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80"/>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80"/>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80"/>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80"/>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80"/>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80"/>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80"/>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80"/>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80"/>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80"/>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80"/>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80"/>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80"/>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80"/>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80"/>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80"/>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80"/>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4" name="Google Shape;15784;p80"/>
          <p:cNvGrpSpPr/>
          <p:nvPr/>
        </p:nvGrpSpPr>
        <p:grpSpPr>
          <a:xfrm>
            <a:off x="1821465" y="1981993"/>
            <a:ext cx="372410" cy="372410"/>
            <a:chOff x="1821465" y="1981993"/>
            <a:chExt cx="372410" cy="372410"/>
          </a:xfrm>
        </p:grpSpPr>
        <p:sp>
          <p:nvSpPr>
            <p:cNvPr id="15785" name="Google Shape;15785;p80"/>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80"/>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80"/>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80"/>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80"/>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80"/>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80"/>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80"/>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80"/>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80"/>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80"/>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80"/>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80"/>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80"/>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9" name="Google Shape;15799;p80"/>
          <p:cNvGrpSpPr/>
          <p:nvPr/>
        </p:nvGrpSpPr>
        <p:grpSpPr>
          <a:xfrm>
            <a:off x="2276348" y="1981809"/>
            <a:ext cx="415901" cy="372699"/>
            <a:chOff x="2276348" y="1981809"/>
            <a:chExt cx="415901" cy="372699"/>
          </a:xfrm>
        </p:grpSpPr>
        <p:sp>
          <p:nvSpPr>
            <p:cNvPr id="15800" name="Google Shape;15800;p80"/>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80"/>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80"/>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80"/>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80"/>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80"/>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80"/>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7" name="Google Shape;15807;p80"/>
          <p:cNvGrpSpPr/>
          <p:nvPr/>
        </p:nvGrpSpPr>
        <p:grpSpPr>
          <a:xfrm>
            <a:off x="2774354" y="2009990"/>
            <a:ext cx="372017" cy="316310"/>
            <a:chOff x="2774354" y="2009990"/>
            <a:chExt cx="372017" cy="316310"/>
          </a:xfrm>
        </p:grpSpPr>
        <p:sp>
          <p:nvSpPr>
            <p:cNvPr id="15808" name="Google Shape;15808;p80"/>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80"/>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80"/>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80"/>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80"/>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80"/>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80"/>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80"/>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80"/>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80"/>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80"/>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80"/>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80"/>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80"/>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80"/>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80"/>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80"/>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80"/>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80"/>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80"/>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80"/>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80"/>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80"/>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80"/>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80"/>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80"/>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4" name="Google Shape;15834;p80"/>
          <p:cNvGrpSpPr/>
          <p:nvPr/>
        </p:nvGrpSpPr>
        <p:grpSpPr>
          <a:xfrm>
            <a:off x="3722682" y="1981993"/>
            <a:ext cx="375818" cy="372043"/>
            <a:chOff x="3722682" y="1981993"/>
            <a:chExt cx="375818" cy="372043"/>
          </a:xfrm>
        </p:grpSpPr>
        <p:sp>
          <p:nvSpPr>
            <p:cNvPr id="15835" name="Google Shape;15835;p80"/>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80"/>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80"/>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80"/>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80"/>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80"/>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80"/>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80"/>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80"/>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80"/>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80"/>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80"/>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80"/>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80"/>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80"/>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0" name="Google Shape;15850;p80"/>
          <p:cNvGrpSpPr/>
          <p:nvPr/>
        </p:nvGrpSpPr>
        <p:grpSpPr>
          <a:xfrm>
            <a:off x="4201394" y="1981809"/>
            <a:ext cx="373538" cy="372305"/>
            <a:chOff x="4201394" y="1981809"/>
            <a:chExt cx="373538" cy="372305"/>
          </a:xfrm>
        </p:grpSpPr>
        <p:sp>
          <p:nvSpPr>
            <p:cNvPr id="15851" name="Google Shape;15851;p80"/>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80"/>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80"/>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80"/>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80"/>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80"/>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80"/>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80"/>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80"/>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80"/>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80"/>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80"/>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80"/>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80"/>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80"/>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80"/>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7" name="Google Shape;15867;p80"/>
          <p:cNvGrpSpPr/>
          <p:nvPr/>
        </p:nvGrpSpPr>
        <p:grpSpPr>
          <a:xfrm>
            <a:off x="4659658" y="1500266"/>
            <a:ext cx="422743" cy="377784"/>
            <a:chOff x="4659658" y="1500266"/>
            <a:chExt cx="422743" cy="377784"/>
          </a:xfrm>
        </p:grpSpPr>
        <p:sp>
          <p:nvSpPr>
            <p:cNvPr id="15868" name="Google Shape;15868;p80"/>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80"/>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80"/>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80"/>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80"/>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80"/>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80"/>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80"/>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80"/>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80"/>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80"/>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80"/>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80"/>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80"/>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80"/>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80"/>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80"/>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5" name="Google Shape;15885;p80"/>
          <p:cNvGrpSpPr/>
          <p:nvPr/>
        </p:nvGrpSpPr>
        <p:grpSpPr>
          <a:xfrm>
            <a:off x="5211406" y="1513504"/>
            <a:ext cx="260394" cy="351202"/>
            <a:chOff x="5211406" y="1513504"/>
            <a:chExt cx="260394" cy="351202"/>
          </a:xfrm>
        </p:grpSpPr>
        <p:sp>
          <p:nvSpPr>
            <p:cNvPr id="15886" name="Google Shape;15886;p80"/>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80"/>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80"/>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80"/>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80"/>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80"/>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80"/>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80"/>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80"/>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80"/>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80"/>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80"/>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80"/>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9" name="Google Shape;15899;p80"/>
          <p:cNvGrpSpPr/>
          <p:nvPr/>
        </p:nvGrpSpPr>
        <p:grpSpPr>
          <a:xfrm>
            <a:off x="5632602" y="1513216"/>
            <a:ext cx="366722" cy="351779"/>
            <a:chOff x="5632602" y="1513216"/>
            <a:chExt cx="366722" cy="351779"/>
          </a:xfrm>
        </p:grpSpPr>
        <p:sp>
          <p:nvSpPr>
            <p:cNvPr id="15900" name="Google Shape;15900;p80"/>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80"/>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80"/>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80"/>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80"/>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80"/>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80"/>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80"/>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8" name="Google Shape;15908;p80"/>
          <p:cNvGrpSpPr/>
          <p:nvPr/>
        </p:nvGrpSpPr>
        <p:grpSpPr>
          <a:xfrm>
            <a:off x="6089372" y="1527136"/>
            <a:ext cx="401902" cy="323965"/>
            <a:chOff x="6089372" y="1527136"/>
            <a:chExt cx="401902" cy="323965"/>
          </a:xfrm>
        </p:grpSpPr>
        <p:sp>
          <p:nvSpPr>
            <p:cNvPr id="15909" name="Google Shape;15909;p80"/>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80"/>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80"/>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80"/>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80"/>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80"/>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80"/>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80"/>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80"/>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80"/>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80"/>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80"/>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80"/>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80"/>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80"/>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80"/>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80"/>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80"/>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80"/>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80"/>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80"/>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80"/>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80"/>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80"/>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80"/>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80"/>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80"/>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80"/>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80"/>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80"/>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9" name="Google Shape;15939;p80"/>
          <p:cNvGrpSpPr/>
          <p:nvPr/>
        </p:nvGrpSpPr>
        <p:grpSpPr>
          <a:xfrm>
            <a:off x="6579435" y="1527897"/>
            <a:ext cx="370103" cy="322445"/>
            <a:chOff x="6579435" y="1527897"/>
            <a:chExt cx="370103" cy="322445"/>
          </a:xfrm>
        </p:grpSpPr>
        <p:sp>
          <p:nvSpPr>
            <p:cNvPr id="15940" name="Google Shape;15940;p80"/>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80"/>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80"/>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80"/>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80"/>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80"/>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80"/>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80"/>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80"/>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80"/>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80"/>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80"/>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80"/>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80"/>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80"/>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80"/>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80"/>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80"/>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80"/>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80"/>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80"/>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1" name="Google Shape;15961;p80"/>
          <p:cNvGrpSpPr/>
          <p:nvPr/>
        </p:nvGrpSpPr>
        <p:grpSpPr>
          <a:xfrm>
            <a:off x="6988887" y="1538854"/>
            <a:ext cx="499920" cy="300136"/>
            <a:chOff x="6988887" y="1538854"/>
            <a:chExt cx="499920" cy="300136"/>
          </a:xfrm>
        </p:grpSpPr>
        <p:sp>
          <p:nvSpPr>
            <p:cNvPr id="15962" name="Google Shape;15962;p80"/>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80"/>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80"/>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80"/>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80"/>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80"/>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80"/>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80"/>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80"/>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80"/>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80"/>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80"/>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80"/>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5" name="Google Shape;15975;p80"/>
          <p:cNvGrpSpPr/>
          <p:nvPr/>
        </p:nvGrpSpPr>
        <p:grpSpPr>
          <a:xfrm>
            <a:off x="8050359" y="1520687"/>
            <a:ext cx="279321" cy="336837"/>
            <a:chOff x="8050359" y="1520687"/>
            <a:chExt cx="279321" cy="336837"/>
          </a:xfrm>
        </p:grpSpPr>
        <p:sp>
          <p:nvSpPr>
            <p:cNvPr id="15976" name="Google Shape;15976;p80"/>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80"/>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80"/>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80"/>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80"/>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80"/>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80"/>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80"/>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80"/>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80"/>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80"/>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80"/>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80"/>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9" name="Google Shape;15989;p80"/>
          <p:cNvGrpSpPr/>
          <p:nvPr/>
        </p:nvGrpSpPr>
        <p:grpSpPr>
          <a:xfrm>
            <a:off x="6093907" y="2461832"/>
            <a:ext cx="364441" cy="339091"/>
            <a:chOff x="6093907" y="2461832"/>
            <a:chExt cx="364441" cy="339091"/>
          </a:xfrm>
        </p:grpSpPr>
        <p:sp>
          <p:nvSpPr>
            <p:cNvPr id="15990" name="Google Shape;15990;p80"/>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80"/>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80"/>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80"/>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80"/>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80"/>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80"/>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80"/>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80"/>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80"/>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0" name="Google Shape;16000;p80"/>
          <p:cNvGrpSpPr/>
          <p:nvPr/>
        </p:nvGrpSpPr>
        <p:grpSpPr>
          <a:xfrm>
            <a:off x="4676331" y="1980866"/>
            <a:ext cx="377680" cy="377680"/>
            <a:chOff x="4676331" y="1980866"/>
            <a:chExt cx="377680" cy="377680"/>
          </a:xfrm>
        </p:grpSpPr>
        <p:sp>
          <p:nvSpPr>
            <p:cNvPr id="16001" name="Google Shape;16001;p80"/>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80"/>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80"/>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80"/>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80"/>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80"/>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80"/>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80"/>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80"/>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80"/>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80"/>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80"/>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80"/>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80"/>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80"/>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80"/>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80"/>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80"/>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80"/>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0" name="Google Shape;16020;p80"/>
          <p:cNvGrpSpPr/>
          <p:nvPr/>
        </p:nvGrpSpPr>
        <p:grpSpPr>
          <a:xfrm>
            <a:off x="7526242" y="1522968"/>
            <a:ext cx="357651" cy="332275"/>
            <a:chOff x="7526242" y="1522968"/>
            <a:chExt cx="357651" cy="332275"/>
          </a:xfrm>
        </p:grpSpPr>
        <p:sp>
          <p:nvSpPr>
            <p:cNvPr id="16021" name="Google Shape;16021;p80"/>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80"/>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80"/>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80"/>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80"/>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80"/>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80"/>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80"/>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80"/>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80"/>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80"/>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80"/>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80"/>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80"/>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80"/>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80"/>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7" name="Google Shape;16037;p80"/>
          <p:cNvGrpSpPr/>
          <p:nvPr/>
        </p:nvGrpSpPr>
        <p:grpSpPr>
          <a:xfrm>
            <a:off x="3250786" y="1982386"/>
            <a:ext cx="371650" cy="371624"/>
            <a:chOff x="3250786" y="1982386"/>
            <a:chExt cx="371650" cy="371624"/>
          </a:xfrm>
        </p:grpSpPr>
        <p:sp>
          <p:nvSpPr>
            <p:cNvPr id="16038" name="Google Shape;16038;p80"/>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80"/>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80"/>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80"/>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80"/>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80"/>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80"/>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80"/>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80"/>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80"/>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80"/>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80"/>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80"/>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80"/>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80"/>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80"/>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80"/>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80"/>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80"/>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80"/>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80"/>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80"/>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80"/>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80"/>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80"/>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80"/>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80"/>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80"/>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80"/>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80"/>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8" name="Google Shape;16068;p80"/>
          <p:cNvGrpSpPr/>
          <p:nvPr/>
        </p:nvGrpSpPr>
        <p:grpSpPr>
          <a:xfrm>
            <a:off x="1342386" y="2916322"/>
            <a:ext cx="373538" cy="331515"/>
            <a:chOff x="1342386" y="2916322"/>
            <a:chExt cx="373538" cy="331515"/>
          </a:xfrm>
        </p:grpSpPr>
        <p:sp>
          <p:nvSpPr>
            <p:cNvPr id="16069" name="Google Shape;16069;p80"/>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80"/>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80"/>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80"/>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80"/>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80"/>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80"/>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80"/>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80"/>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80"/>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80"/>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0" name="Google Shape;16080;p80"/>
          <p:cNvGrpSpPr/>
          <p:nvPr/>
        </p:nvGrpSpPr>
        <p:grpSpPr>
          <a:xfrm>
            <a:off x="2294122" y="2946600"/>
            <a:ext cx="373931" cy="271351"/>
            <a:chOff x="2294122" y="2946600"/>
            <a:chExt cx="373931" cy="271351"/>
          </a:xfrm>
        </p:grpSpPr>
        <p:sp>
          <p:nvSpPr>
            <p:cNvPr id="16081" name="Google Shape;16081;p80"/>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80"/>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80"/>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80"/>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80"/>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80"/>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80"/>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80"/>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80"/>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80"/>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80"/>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80"/>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80"/>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80"/>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80"/>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80"/>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80"/>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80"/>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80"/>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80"/>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80"/>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80"/>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80"/>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80"/>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80"/>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80"/>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80"/>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80"/>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80"/>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80"/>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1" name="Google Shape;16111;p80"/>
          <p:cNvGrpSpPr/>
          <p:nvPr/>
        </p:nvGrpSpPr>
        <p:grpSpPr>
          <a:xfrm>
            <a:off x="2769819" y="2907251"/>
            <a:ext cx="373905" cy="349682"/>
            <a:chOff x="2769819" y="2907251"/>
            <a:chExt cx="373905" cy="349682"/>
          </a:xfrm>
        </p:grpSpPr>
        <p:sp>
          <p:nvSpPr>
            <p:cNvPr id="16112" name="Google Shape;16112;p80"/>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80"/>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80"/>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80"/>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80"/>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80"/>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80"/>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80"/>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80"/>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80"/>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80"/>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80"/>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80"/>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80"/>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80"/>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80"/>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80"/>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9" name="Google Shape;16129;p80"/>
          <p:cNvGrpSpPr/>
          <p:nvPr/>
        </p:nvGrpSpPr>
        <p:grpSpPr>
          <a:xfrm>
            <a:off x="3246251" y="2895245"/>
            <a:ext cx="375792" cy="373800"/>
            <a:chOff x="3246251" y="2895245"/>
            <a:chExt cx="375792" cy="373800"/>
          </a:xfrm>
        </p:grpSpPr>
        <p:sp>
          <p:nvSpPr>
            <p:cNvPr id="16130" name="Google Shape;16130;p80"/>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80"/>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80"/>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80"/>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80"/>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80"/>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80"/>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80"/>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80"/>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80"/>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80"/>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80"/>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80"/>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80"/>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4" name="Google Shape;16144;p80"/>
          <p:cNvGrpSpPr/>
          <p:nvPr/>
        </p:nvGrpSpPr>
        <p:grpSpPr>
          <a:xfrm>
            <a:off x="3791182" y="2895454"/>
            <a:ext cx="234650" cy="373590"/>
            <a:chOff x="3791182" y="2895454"/>
            <a:chExt cx="234650" cy="373590"/>
          </a:xfrm>
        </p:grpSpPr>
        <p:sp>
          <p:nvSpPr>
            <p:cNvPr id="16145" name="Google Shape;16145;p80"/>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80"/>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80"/>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80"/>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80"/>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80"/>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80"/>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80"/>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80"/>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4" name="Google Shape;16154;p80"/>
          <p:cNvGrpSpPr/>
          <p:nvPr/>
        </p:nvGrpSpPr>
        <p:grpSpPr>
          <a:xfrm>
            <a:off x="7042995" y="2489463"/>
            <a:ext cx="364441" cy="256225"/>
            <a:chOff x="7042995" y="2489463"/>
            <a:chExt cx="364441" cy="256225"/>
          </a:xfrm>
        </p:grpSpPr>
        <p:sp>
          <p:nvSpPr>
            <p:cNvPr id="16155" name="Google Shape;16155;p80"/>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80"/>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80"/>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80"/>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80"/>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80"/>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80"/>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80"/>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80"/>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4" name="Google Shape;16164;p80"/>
          <p:cNvGrpSpPr/>
          <p:nvPr/>
        </p:nvGrpSpPr>
        <p:grpSpPr>
          <a:xfrm>
            <a:off x="7517172" y="2437007"/>
            <a:ext cx="364284" cy="361243"/>
            <a:chOff x="7517172" y="2437007"/>
            <a:chExt cx="364284" cy="361243"/>
          </a:xfrm>
        </p:grpSpPr>
        <p:sp>
          <p:nvSpPr>
            <p:cNvPr id="16165" name="Google Shape;16165;p80"/>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80"/>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80"/>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80"/>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80"/>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80"/>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80"/>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80"/>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80"/>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80"/>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80"/>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80"/>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80"/>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80"/>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80"/>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80"/>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80"/>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80"/>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80"/>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80"/>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80"/>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6" name="Google Shape;16186;p80"/>
          <p:cNvGrpSpPr/>
          <p:nvPr/>
        </p:nvGrpSpPr>
        <p:grpSpPr>
          <a:xfrm>
            <a:off x="8006475" y="2436954"/>
            <a:ext cx="335290" cy="361321"/>
            <a:chOff x="8006475" y="2436954"/>
            <a:chExt cx="335290" cy="361321"/>
          </a:xfrm>
        </p:grpSpPr>
        <p:sp>
          <p:nvSpPr>
            <p:cNvPr id="16187" name="Google Shape;16187;p80"/>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80"/>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80"/>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80"/>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80"/>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80"/>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80"/>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80"/>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80"/>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80"/>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80"/>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80"/>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80"/>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80"/>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80"/>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80"/>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80"/>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80"/>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80"/>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6" name="Google Shape;16206;p80"/>
          <p:cNvGrpSpPr/>
          <p:nvPr/>
        </p:nvGrpSpPr>
        <p:grpSpPr>
          <a:xfrm>
            <a:off x="5596661" y="2909139"/>
            <a:ext cx="394326" cy="349682"/>
            <a:chOff x="5596661" y="2909139"/>
            <a:chExt cx="394326" cy="349682"/>
          </a:xfrm>
        </p:grpSpPr>
        <p:sp>
          <p:nvSpPr>
            <p:cNvPr id="16207" name="Google Shape;16207;p80"/>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80"/>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80"/>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80"/>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80"/>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80"/>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80"/>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80"/>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80"/>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80"/>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80"/>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80"/>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80"/>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80"/>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80"/>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80"/>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3" name="Google Shape;16223;p80"/>
          <p:cNvGrpSpPr/>
          <p:nvPr/>
        </p:nvGrpSpPr>
        <p:grpSpPr>
          <a:xfrm>
            <a:off x="874658" y="2914408"/>
            <a:ext cx="356891" cy="335709"/>
            <a:chOff x="874658" y="2914408"/>
            <a:chExt cx="356891" cy="335709"/>
          </a:xfrm>
        </p:grpSpPr>
        <p:sp>
          <p:nvSpPr>
            <p:cNvPr id="16224" name="Google Shape;16224;p80"/>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80"/>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80"/>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80"/>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80"/>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80"/>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80"/>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80"/>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80"/>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80"/>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80"/>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80"/>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80"/>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80"/>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80"/>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80"/>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80"/>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80"/>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80"/>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80"/>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4" name="Google Shape;16244;p80"/>
          <p:cNvGrpSpPr/>
          <p:nvPr/>
        </p:nvGrpSpPr>
        <p:grpSpPr>
          <a:xfrm>
            <a:off x="4230912" y="2929193"/>
            <a:ext cx="308813" cy="306165"/>
            <a:chOff x="4230912" y="2929193"/>
            <a:chExt cx="308813" cy="306165"/>
          </a:xfrm>
        </p:grpSpPr>
        <p:sp>
          <p:nvSpPr>
            <p:cNvPr id="16245" name="Google Shape;16245;p80"/>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80"/>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80"/>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80"/>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80"/>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80"/>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80"/>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80"/>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80"/>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80"/>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80"/>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80"/>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80"/>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80"/>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80"/>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0" name="Google Shape;16260;p80"/>
          <p:cNvGrpSpPr/>
          <p:nvPr/>
        </p:nvGrpSpPr>
        <p:grpSpPr>
          <a:xfrm>
            <a:off x="4627886" y="3401089"/>
            <a:ext cx="409111" cy="267944"/>
            <a:chOff x="4627886" y="3401089"/>
            <a:chExt cx="409111" cy="267944"/>
          </a:xfrm>
        </p:grpSpPr>
        <p:sp>
          <p:nvSpPr>
            <p:cNvPr id="16261" name="Google Shape;16261;p80"/>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80"/>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80"/>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80"/>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80"/>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80"/>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80"/>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80"/>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80"/>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80"/>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80"/>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2" name="Google Shape;16272;p80"/>
          <p:cNvGrpSpPr/>
          <p:nvPr/>
        </p:nvGrpSpPr>
        <p:grpSpPr>
          <a:xfrm>
            <a:off x="4652476" y="2898915"/>
            <a:ext cx="386016" cy="384495"/>
            <a:chOff x="4652476" y="2898915"/>
            <a:chExt cx="386016" cy="384495"/>
          </a:xfrm>
        </p:grpSpPr>
        <p:sp>
          <p:nvSpPr>
            <p:cNvPr id="16273" name="Google Shape;16273;p80"/>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80"/>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80"/>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80"/>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80"/>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80"/>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80"/>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80"/>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80"/>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2" name="Google Shape;16282;p80"/>
          <p:cNvGrpSpPr/>
          <p:nvPr/>
        </p:nvGrpSpPr>
        <p:grpSpPr>
          <a:xfrm>
            <a:off x="5156931" y="2922194"/>
            <a:ext cx="324699" cy="347611"/>
            <a:chOff x="5156931" y="2922194"/>
            <a:chExt cx="324699" cy="347611"/>
          </a:xfrm>
        </p:grpSpPr>
        <p:sp>
          <p:nvSpPr>
            <p:cNvPr id="16283" name="Google Shape;16283;p80"/>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80"/>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80"/>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80"/>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80"/>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80"/>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80"/>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80"/>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80"/>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80"/>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80"/>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80"/>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80"/>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80"/>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80"/>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80"/>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9" name="Google Shape;16299;p80"/>
          <p:cNvGrpSpPr/>
          <p:nvPr/>
        </p:nvGrpSpPr>
        <p:grpSpPr>
          <a:xfrm>
            <a:off x="6086331" y="2905337"/>
            <a:ext cx="364441" cy="364834"/>
            <a:chOff x="6086331" y="2905337"/>
            <a:chExt cx="364441" cy="364834"/>
          </a:xfrm>
        </p:grpSpPr>
        <p:sp>
          <p:nvSpPr>
            <p:cNvPr id="16300" name="Google Shape;16300;p80"/>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80"/>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80"/>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80"/>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80"/>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80"/>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6" name="Google Shape;16306;p80"/>
          <p:cNvGrpSpPr/>
          <p:nvPr/>
        </p:nvGrpSpPr>
        <p:grpSpPr>
          <a:xfrm>
            <a:off x="6554059" y="2907251"/>
            <a:ext cx="377706" cy="377680"/>
            <a:chOff x="6554059" y="2907251"/>
            <a:chExt cx="377706" cy="377680"/>
          </a:xfrm>
        </p:grpSpPr>
        <p:sp>
          <p:nvSpPr>
            <p:cNvPr id="16307" name="Google Shape;16307;p80"/>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80"/>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80"/>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80"/>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80"/>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80"/>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80"/>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80"/>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80"/>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80"/>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80"/>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80"/>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80"/>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80"/>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80"/>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80"/>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80"/>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80"/>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80"/>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80"/>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80"/>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8" name="Google Shape;16328;p80"/>
          <p:cNvGrpSpPr/>
          <p:nvPr/>
        </p:nvGrpSpPr>
        <p:grpSpPr>
          <a:xfrm>
            <a:off x="7491796" y="2945446"/>
            <a:ext cx="400801" cy="317542"/>
            <a:chOff x="7491796" y="2945446"/>
            <a:chExt cx="400801" cy="317542"/>
          </a:xfrm>
        </p:grpSpPr>
        <p:sp>
          <p:nvSpPr>
            <p:cNvPr id="16329" name="Google Shape;16329;p80"/>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80"/>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80"/>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80"/>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80"/>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80"/>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80"/>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80"/>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80"/>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80"/>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80"/>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80"/>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80"/>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80"/>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80"/>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80"/>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80"/>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80"/>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80"/>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80"/>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80"/>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80"/>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1" name="Google Shape;16351;p80"/>
          <p:cNvGrpSpPr/>
          <p:nvPr/>
        </p:nvGrpSpPr>
        <p:grpSpPr>
          <a:xfrm>
            <a:off x="7045643" y="2907723"/>
            <a:ext cx="345304" cy="365857"/>
            <a:chOff x="7045643" y="2907723"/>
            <a:chExt cx="345304" cy="365857"/>
          </a:xfrm>
        </p:grpSpPr>
        <p:sp>
          <p:nvSpPr>
            <p:cNvPr id="16352" name="Google Shape;16352;p80"/>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80"/>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80"/>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80"/>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80"/>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80"/>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80"/>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80"/>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80"/>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80"/>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80"/>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80"/>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80"/>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80"/>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80"/>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80"/>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80"/>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80"/>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80"/>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1" name="Google Shape;16371;p80"/>
          <p:cNvGrpSpPr/>
          <p:nvPr/>
        </p:nvGrpSpPr>
        <p:grpSpPr>
          <a:xfrm>
            <a:off x="7992843" y="2907251"/>
            <a:ext cx="347794" cy="366328"/>
            <a:chOff x="7992843" y="2907251"/>
            <a:chExt cx="347794" cy="366328"/>
          </a:xfrm>
        </p:grpSpPr>
        <p:sp>
          <p:nvSpPr>
            <p:cNvPr id="16372" name="Google Shape;16372;p80"/>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80"/>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80"/>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80"/>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80"/>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80"/>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80"/>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80"/>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80"/>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80"/>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80"/>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80"/>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80"/>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80"/>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80"/>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80"/>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80"/>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80"/>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80"/>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80"/>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80"/>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80"/>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80"/>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80"/>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80"/>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80"/>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80"/>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80"/>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80"/>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80"/>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80"/>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80"/>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80"/>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5" name="Google Shape;16405;p80"/>
          <p:cNvGrpSpPr/>
          <p:nvPr/>
        </p:nvGrpSpPr>
        <p:grpSpPr>
          <a:xfrm>
            <a:off x="873898" y="1512377"/>
            <a:ext cx="398127" cy="353457"/>
            <a:chOff x="873898" y="1512377"/>
            <a:chExt cx="398127" cy="353457"/>
          </a:xfrm>
        </p:grpSpPr>
        <p:sp>
          <p:nvSpPr>
            <p:cNvPr id="16406" name="Google Shape;16406;p80"/>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80"/>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80"/>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80"/>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80"/>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80"/>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80"/>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80"/>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80"/>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80"/>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80"/>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80"/>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80"/>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80"/>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80"/>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80"/>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80"/>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80"/>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80"/>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5" name="Google Shape;16425;p80"/>
          <p:cNvGrpSpPr/>
          <p:nvPr/>
        </p:nvGrpSpPr>
        <p:grpSpPr>
          <a:xfrm>
            <a:off x="1424125" y="1515680"/>
            <a:ext cx="246762" cy="347139"/>
            <a:chOff x="1424125" y="1515680"/>
            <a:chExt cx="246762" cy="347139"/>
          </a:xfrm>
        </p:grpSpPr>
        <p:sp>
          <p:nvSpPr>
            <p:cNvPr id="16426" name="Google Shape;16426;p80"/>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80"/>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80"/>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80"/>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80"/>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80"/>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80"/>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80"/>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80"/>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80"/>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80"/>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80"/>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80"/>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80"/>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80"/>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80"/>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80"/>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80"/>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80"/>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80"/>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6" name="Google Shape;16446;p80"/>
          <p:cNvGrpSpPr/>
          <p:nvPr/>
        </p:nvGrpSpPr>
        <p:grpSpPr>
          <a:xfrm>
            <a:off x="2319498" y="1512744"/>
            <a:ext cx="352697" cy="352723"/>
            <a:chOff x="2319498" y="1512744"/>
            <a:chExt cx="352697" cy="352723"/>
          </a:xfrm>
        </p:grpSpPr>
        <p:sp>
          <p:nvSpPr>
            <p:cNvPr id="16447" name="Google Shape;16447;p80"/>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80"/>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80"/>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80"/>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80"/>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80"/>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80"/>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80"/>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80"/>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80"/>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80"/>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80"/>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80"/>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80"/>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80"/>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80"/>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80"/>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80"/>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80"/>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6" name="Google Shape;16466;p80"/>
          <p:cNvGrpSpPr/>
          <p:nvPr/>
        </p:nvGrpSpPr>
        <p:grpSpPr>
          <a:xfrm>
            <a:off x="4236601" y="1512666"/>
            <a:ext cx="312981" cy="352697"/>
            <a:chOff x="4236601" y="1512666"/>
            <a:chExt cx="312981" cy="352697"/>
          </a:xfrm>
        </p:grpSpPr>
        <p:sp>
          <p:nvSpPr>
            <p:cNvPr id="16467" name="Google Shape;16467;p80"/>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80"/>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80"/>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80"/>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80"/>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80"/>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80"/>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80"/>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80"/>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80"/>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80"/>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80"/>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80"/>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80"/>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1" name="Google Shape;16481;p80"/>
          <p:cNvGrpSpPr/>
          <p:nvPr/>
        </p:nvGrpSpPr>
        <p:grpSpPr>
          <a:xfrm>
            <a:off x="849675" y="3347716"/>
            <a:ext cx="346300" cy="375818"/>
            <a:chOff x="849675" y="3347716"/>
            <a:chExt cx="346300" cy="375818"/>
          </a:xfrm>
        </p:grpSpPr>
        <p:sp>
          <p:nvSpPr>
            <p:cNvPr id="16482" name="Google Shape;16482;p80"/>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80"/>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80"/>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80"/>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80"/>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80"/>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80"/>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80"/>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80"/>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80"/>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80"/>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80"/>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80"/>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80"/>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80"/>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80"/>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80"/>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9" name="Google Shape;16499;p80"/>
          <p:cNvGrpSpPr/>
          <p:nvPr/>
        </p:nvGrpSpPr>
        <p:grpSpPr>
          <a:xfrm>
            <a:off x="1324219" y="3399202"/>
            <a:ext cx="376578" cy="272846"/>
            <a:chOff x="1324219" y="3399202"/>
            <a:chExt cx="376578" cy="272846"/>
          </a:xfrm>
        </p:grpSpPr>
        <p:sp>
          <p:nvSpPr>
            <p:cNvPr id="16500" name="Google Shape;16500;p80"/>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80"/>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80"/>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80"/>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80"/>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80"/>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80"/>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80"/>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80"/>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80"/>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80"/>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80"/>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80"/>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80"/>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80"/>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80"/>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80"/>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80"/>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80"/>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80"/>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80"/>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80"/>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80"/>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80"/>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80"/>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80"/>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80"/>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80"/>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80"/>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80"/>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80"/>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80"/>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80"/>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3" name="Google Shape;16533;p80"/>
          <p:cNvGrpSpPr/>
          <p:nvPr/>
        </p:nvGrpSpPr>
        <p:grpSpPr>
          <a:xfrm>
            <a:off x="1798763" y="3395401"/>
            <a:ext cx="376185" cy="280448"/>
            <a:chOff x="1798763" y="3395401"/>
            <a:chExt cx="376185" cy="280448"/>
          </a:xfrm>
        </p:grpSpPr>
        <p:sp>
          <p:nvSpPr>
            <p:cNvPr id="16534" name="Google Shape;16534;p80"/>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80"/>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80"/>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80"/>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80"/>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80"/>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80"/>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80"/>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80"/>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80"/>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80"/>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80"/>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80"/>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80"/>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80"/>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80"/>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80"/>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80"/>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80"/>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80"/>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80"/>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80"/>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80"/>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80"/>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80"/>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80"/>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80"/>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80"/>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80"/>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80"/>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80"/>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5" name="Google Shape;16565;p80"/>
          <p:cNvGrpSpPr/>
          <p:nvPr/>
        </p:nvGrpSpPr>
        <p:grpSpPr>
          <a:xfrm>
            <a:off x="2273307" y="3378754"/>
            <a:ext cx="375818" cy="313374"/>
            <a:chOff x="2273307" y="3378754"/>
            <a:chExt cx="375818" cy="313374"/>
          </a:xfrm>
        </p:grpSpPr>
        <p:sp>
          <p:nvSpPr>
            <p:cNvPr id="16566" name="Google Shape;16566;p80"/>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80"/>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80"/>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80"/>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80"/>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80"/>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80"/>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80"/>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80"/>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80"/>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80"/>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80"/>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80"/>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80"/>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80"/>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80"/>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80"/>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80"/>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80"/>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80"/>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80"/>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80"/>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80"/>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80"/>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80"/>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80"/>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80"/>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80"/>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80"/>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80"/>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80"/>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80"/>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80"/>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80"/>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80"/>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80"/>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80"/>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80"/>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80"/>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80"/>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80"/>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80"/>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80"/>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80"/>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80"/>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80"/>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80"/>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80"/>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80"/>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80"/>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80"/>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80"/>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80"/>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80"/>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80"/>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80"/>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80"/>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80"/>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80"/>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80"/>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80"/>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80"/>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80"/>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80"/>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80"/>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80"/>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80"/>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80"/>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80"/>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80"/>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80"/>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80"/>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80"/>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80"/>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80"/>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80"/>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80"/>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80"/>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80"/>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80"/>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80"/>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80"/>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80"/>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80"/>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0" name="Google Shape;16650;p80"/>
          <p:cNvGrpSpPr/>
          <p:nvPr/>
        </p:nvGrpSpPr>
        <p:grpSpPr>
          <a:xfrm>
            <a:off x="2747484" y="3359460"/>
            <a:ext cx="377706" cy="352330"/>
            <a:chOff x="2747484" y="3359460"/>
            <a:chExt cx="377706" cy="352330"/>
          </a:xfrm>
        </p:grpSpPr>
        <p:sp>
          <p:nvSpPr>
            <p:cNvPr id="16651" name="Google Shape;16651;p80"/>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80"/>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80"/>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80"/>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80"/>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80"/>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80"/>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80"/>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80"/>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80"/>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80"/>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80"/>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80"/>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80"/>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80"/>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6" name="Google Shape;16666;p80"/>
          <p:cNvGrpSpPr/>
          <p:nvPr/>
        </p:nvGrpSpPr>
        <p:grpSpPr>
          <a:xfrm>
            <a:off x="3696205" y="3371938"/>
            <a:ext cx="375792" cy="327373"/>
            <a:chOff x="3696205" y="3371938"/>
            <a:chExt cx="375792" cy="327373"/>
          </a:xfrm>
        </p:grpSpPr>
        <p:sp>
          <p:nvSpPr>
            <p:cNvPr id="16667" name="Google Shape;16667;p80"/>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80"/>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80"/>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80"/>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80"/>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80"/>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80"/>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80"/>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80"/>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80"/>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80"/>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80"/>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80"/>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80"/>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80"/>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80"/>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80"/>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80"/>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80"/>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80"/>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80"/>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80"/>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80"/>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0" name="Google Shape;16690;p80"/>
          <p:cNvGrpSpPr/>
          <p:nvPr/>
        </p:nvGrpSpPr>
        <p:grpSpPr>
          <a:xfrm>
            <a:off x="6567324" y="2436849"/>
            <a:ext cx="366722" cy="342892"/>
            <a:chOff x="6567324" y="2436849"/>
            <a:chExt cx="366722" cy="342892"/>
          </a:xfrm>
        </p:grpSpPr>
        <p:sp>
          <p:nvSpPr>
            <p:cNvPr id="16691" name="Google Shape;16691;p80"/>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80"/>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80"/>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80"/>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80"/>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80"/>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80"/>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80"/>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80"/>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80"/>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80"/>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80"/>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3" name="Google Shape;16703;p80"/>
          <p:cNvGrpSpPr/>
          <p:nvPr/>
        </p:nvGrpSpPr>
        <p:grpSpPr>
          <a:xfrm>
            <a:off x="4208970" y="3361347"/>
            <a:ext cx="299349" cy="348188"/>
            <a:chOff x="4208970" y="3361347"/>
            <a:chExt cx="299349" cy="348188"/>
          </a:xfrm>
        </p:grpSpPr>
        <p:sp>
          <p:nvSpPr>
            <p:cNvPr id="16704" name="Google Shape;16704;p80"/>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80"/>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80"/>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80"/>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80"/>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80"/>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80"/>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80"/>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80"/>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80"/>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80"/>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80"/>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80"/>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80"/>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8" name="Google Shape;16718;p80"/>
          <p:cNvGrpSpPr/>
          <p:nvPr/>
        </p:nvGrpSpPr>
        <p:grpSpPr>
          <a:xfrm>
            <a:off x="2786833" y="1512351"/>
            <a:ext cx="366722" cy="353667"/>
            <a:chOff x="2786833" y="1512351"/>
            <a:chExt cx="366722" cy="353667"/>
          </a:xfrm>
        </p:grpSpPr>
        <p:sp>
          <p:nvSpPr>
            <p:cNvPr id="16719" name="Google Shape;16719;p80"/>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80"/>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80"/>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80"/>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80"/>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80"/>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80"/>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80"/>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80"/>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80"/>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80"/>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80"/>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80"/>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80"/>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80"/>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80"/>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80"/>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80"/>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80"/>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80"/>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9" name="Google Shape;16739;p80"/>
          <p:cNvGrpSpPr/>
          <p:nvPr/>
        </p:nvGrpSpPr>
        <p:grpSpPr>
          <a:xfrm>
            <a:off x="1845321" y="1512744"/>
            <a:ext cx="352723" cy="353090"/>
            <a:chOff x="1845321" y="1512744"/>
            <a:chExt cx="352723" cy="353090"/>
          </a:xfrm>
        </p:grpSpPr>
        <p:sp>
          <p:nvSpPr>
            <p:cNvPr id="16740" name="Google Shape;16740;p80"/>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80"/>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80"/>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80"/>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80"/>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80"/>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80"/>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80"/>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80"/>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80"/>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80"/>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1" name="Google Shape;16751;p80"/>
          <p:cNvGrpSpPr/>
          <p:nvPr/>
        </p:nvGrpSpPr>
        <p:grpSpPr>
          <a:xfrm>
            <a:off x="3214452" y="3340533"/>
            <a:ext cx="392465" cy="389896"/>
            <a:chOff x="3214452" y="3340533"/>
            <a:chExt cx="392465" cy="389896"/>
          </a:xfrm>
        </p:grpSpPr>
        <p:sp>
          <p:nvSpPr>
            <p:cNvPr id="16752" name="Google Shape;16752;p80"/>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80"/>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80"/>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80"/>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80"/>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80"/>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80"/>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80"/>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80"/>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80"/>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80"/>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80"/>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80"/>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80"/>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80"/>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80"/>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80"/>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80"/>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80"/>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80"/>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80"/>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80"/>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80"/>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80"/>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80"/>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7" name="Google Shape;16777;p80"/>
          <p:cNvGrpSpPr/>
          <p:nvPr/>
        </p:nvGrpSpPr>
        <p:grpSpPr>
          <a:xfrm>
            <a:off x="3327229" y="1499899"/>
            <a:ext cx="234650" cy="378440"/>
            <a:chOff x="3327229" y="1499899"/>
            <a:chExt cx="234650" cy="378440"/>
          </a:xfrm>
        </p:grpSpPr>
        <p:sp>
          <p:nvSpPr>
            <p:cNvPr id="16778" name="Google Shape;16778;p80"/>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80"/>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80"/>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80"/>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80"/>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80"/>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80"/>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80"/>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80"/>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80"/>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80"/>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80"/>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80"/>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80"/>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80"/>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80"/>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80"/>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80"/>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80"/>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80"/>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80"/>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9" name="Google Shape;16799;p80"/>
          <p:cNvGrpSpPr/>
          <p:nvPr/>
        </p:nvGrpSpPr>
        <p:grpSpPr>
          <a:xfrm>
            <a:off x="3735553" y="1530151"/>
            <a:ext cx="366722" cy="317962"/>
            <a:chOff x="3735553" y="1530151"/>
            <a:chExt cx="366722" cy="317962"/>
          </a:xfrm>
        </p:grpSpPr>
        <p:sp>
          <p:nvSpPr>
            <p:cNvPr id="16800" name="Google Shape;16800;p80"/>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80"/>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80"/>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80"/>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80"/>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80"/>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80"/>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80"/>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80"/>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80"/>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80"/>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80"/>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2" name="Google Shape;16812;p80"/>
          <p:cNvGrpSpPr/>
          <p:nvPr/>
        </p:nvGrpSpPr>
        <p:grpSpPr>
          <a:xfrm>
            <a:off x="866322" y="2469775"/>
            <a:ext cx="379226" cy="322733"/>
            <a:chOff x="866322" y="2469775"/>
            <a:chExt cx="379226" cy="322733"/>
          </a:xfrm>
        </p:grpSpPr>
        <p:sp>
          <p:nvSpPr>
            <p:cNvPr id="16813" name="Google Shape;16813;p80"/>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80"/>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80"/>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80"/>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80"/>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80"/>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80"/>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80"/>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80"/>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80"/>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80"/>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80"/>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80"/>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80"/>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80"/>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80"/>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80"/>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80"/>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80"/>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80"/>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80"/>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80"/>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80"/>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80"/>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80"/>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80"/>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9" name="Google Shape;16839;p80"/>
          <p:cNvGrpSpPr/>
          <p:nvPr/>
        </p:nvGrpSpPr>
        <p:grpSpPr>
          <a:xfrm>
            <a:off x="1328387" y="2500814"/>
            <a:ext cx="404183" cy="289151"/>
            <a:chOff x="1328387" y="2500814"/>
            <a:chExt cx="404183" cy="289151"/>
          </a:xfrm>
        </p:grpSpPr>
        <p:sp>
          <p:nvSpPr>
            <p:cNvPr id="16840" name="Google Shape;16840;p80"/>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80"/>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80"/>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80"/>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80"/>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80"/>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80"/>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80"/>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80"/>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80"/>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80"/>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80"/>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80"/>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80"/>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80"/>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80"/>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80"/>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80"/>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80"/>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80"/>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80"/>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80"/>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80"/>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80"/>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80"/>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80"/>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80"/>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80"/>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80"/>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9" name="Google Shape;16869;p80"/>
          <p:cNvGrpSpPr/>
          <p:nvPr/>
        </p:nvGrpSpPr>
        <p:grpSpPr>
          <a:xfrm>
            <a:off x="1821465" y="2495702"/>
            <a:ext cx="365988" cy="270801"/>
            <a:chOff x="1821465" y="2495702"/>
            <a:chExt cx="365988" cy="270801"/>
          </a:xfrm>
        </p:grpSpPr>
        <p:sp>
          <p:nvSpPr>
            <p:cNvPr id="16870" name="Google Shape;16870;p80"/>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80"/>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80"/>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80"/>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80"/>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80"/>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80"/>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7" name="Google Shape;16877;p80"/>
          <p:cNvGrpSpPr/>
          <p:nvPr/>
        </p:nvGrpSpPr>
        <p:grpSpPr>
          <a:xfrm>
            <a:off x="3725723" y="2455776"/>
            <a:ext cx="354977" cy="351202"/>
            <a:chOff x="3725723" y="2455776"/>
            <a:chExt cx="354977" cy="351202"/>
          </a:xfrm>
        </p:grpSpPr>
        <p:sp>
          <p:nvSpPr>
            <p:cNvPr id="16878" name="Google Shape;16878;p80"/>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80"/>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80"/>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80"/>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80"/>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80"/>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80"/>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80"/>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80"/>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80"/>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80"/>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80"/>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80"/>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1" name="Google Shape;16891;p80"/>
          <p:cNvGrpSpPr/>
          <p:nvPr/>
        </p:nvGrpSpPr>
        <p:grpSpPr>
          <a:xfrm>
            <a:off x="5226165" y="1977641"/>
            <a:ext cx="230482" cy="388847"/>
            <a:chOff x="5226165" y="1977641"/>
            <a:chExt cx="230482" cy="388847"/>
          </a:xfrm>
        </p:grpSpPr>
        <p:sp>
          <p:nvSpPr>
            <p:cNvPr id="16892" name="Google Shape;16892;p80"/>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80"/>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80"/>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80"/>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80"/>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80"/>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80"/>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80"/>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80"/>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80"/>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80"/>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80"/>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4" name="Google Shape;16904;p80"/>
          <p:cNvGrpSpPr/>
          <p:nvPr/>
        </p:nvGrpSpPr>
        <p:grpSpPr>
          <a:xfrm>
            <a:off x="5632602" y="2025510"/>
            <a:ext cx="370130" cy="287264"/>
            <a:chOff x="5632602" y="2025510"/>
            <a:chExt cx="370130" cy="287264"/>
          </a:xfrm>
        </p:grpSpPr>
        <p:sp>
          <p:nvSpPr>
            <p:cNvPr id="16905" name="Google Shape;16905;p80"/>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80"/>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80"/>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80"/>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80"/>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80"/>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80"/>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80"/>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80"/>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80"/>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80"/>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80"/>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80"/>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80"/>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80"/>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80"/>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80"/>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80"/>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3" name="Google Shape;16923;p80"/>
          <p:cNvGrpSpPr/>
          <p:nvPr/>
        </p:nvGrpSpPr>
        <p:grpSpPr>
          <a:xfrm>
            <a:off x="4212378" y="2456537"/>
            <a:ext cx="331515" cy="330021"/>
            <a:chOff x="4212378" y="2456537"/>
            <a:chExt cx="331515" cy="330021"/>
          </a:xfrm>
        </p:grpSpPr>
        <p:sp>
          <p:nvSpPr>
            <p:cNvPr id="16924" name="Google Shape;16924;p80"/>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80"/>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80"/>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80"/>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80"/>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80"/>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80"/>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80"/>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80"/>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3" name="Google Shape;16933;p80"/>
          <p:cNvGrpSpPr/>
          <p:nvPr/>
        </p:nvGrpSpPr>
        <p:grpSpPr>
          <a:xfrm>
            <a:off x="6176013" y="1977825"/>
            <a:ext cx="235411" cy="347427"/>
            <a:chOff x="6176013" y="1977825"/>
            <a:chExt cx="235411" cy="347427"/>
          </a:xfrm>
        </p:grpSpPr>
        <p:sp>
          <p:nvSpPr>
            <p:cNvPr id="16934" name="Google Shape;16934;p80"/>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80"/>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80"/>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80"/>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80"/>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80"/>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80"/>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80"/>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80"/>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80"/>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80"/>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80"/>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80"/>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80"/>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80"/>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80"/>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80"/>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1" name="Google Shape;16951;p80"/>
          <p:cNvGrpSpPr/>
          <p:nvPr/>
        </p:nvGrpSpPr>
        <p:grpSpPr>
          <a:xfrm>
            <a:off x="6652077" y="1977458"/>
            <a:ext cx="235778" cy="347794"/>
            <a:chOff x="6652077" y="1977458"/>
            <a:chExt cx="235778" cy="347794"/>
          </a:xfrm>
        </p:grpSpPr>
        <p:sp>
          <p:nvSpPr>
            <p:cNvPr id="16952" name="Google Shape;16952;p80"/>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80"/>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80"/>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80"/>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80"/>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80"/>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80"/>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80"/>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80"/>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80"/>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80"/>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80"/>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80"/>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80"/>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80"/>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80"/>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8" name="Google Shape;16968;p80"/>
          <p:cNvGrpSpPr/>
          <p:nvPr/>
        </p:nvGrpSpPr>
        <p:grpSpPr>
          <a:xfrm>
            <a:off x="7072513" y="1997512"/>
            <a:ext cx="394352" cy="308052"/>
            <a:chOff x="7072513" y="1997512"/>
            <a:chExt cx="394352" cy="308052"/>
          </a:xfrm>
        </p:grpSpPr>
        <p:sp>
          <p:nvSpPr>
            <p:cNvPr id="16969" name="Google Shape;16969;p80"/>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80"/>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80"/>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80"/>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80"/>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80"/>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80"/>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80"/>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80"/>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80"/>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80"/>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0" name="Google Shape;16980;p80"/>
          <p:cNvGrpSpPr/>
          <p:nvPr/>
        </p:nvGrpSpPr>
        <p:grpSpPr>
          <a:xfrm>
            <a:off x="7576208" y="1977825"/>
            <a:ext cx="292533" cy="347454"/>
            <a:chOff x="7576208" y="1977825"/>
            <a:chExt cx="292533" cy="347454"/>
          </a:xfrm>
        </p:grpSpPr>
        <p:sp>
          <p:nvSpPr>
            <p:cNvPr id="16981" name="Google Shape;16981;p80"/>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80"/>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80"/>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80"/>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80"/>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80"/>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80"/>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80"/>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80"/>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80"/>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80"/>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80"/>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80"/>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4" name="Google Shape;16994;p80"/>
          <p:cNvGrpSpPr/>
          <p:nvPr/>
        </p:nvGrpSpPr>
        <p:grpSpPr>
          <a:xfrm>
            <a:off x="8023882" y="1977458"/>
            <a:ext cx="320557" cy="347794"/>
            <a:chOff x="8023882" y="1977458"/>
            <a:chExt cx="320557" cy="347794"/>
          </a:xfrm>
        </p:grpSpPr>
        <p:sp>
          <p:nvSpPr>
            <p:cNvPr id="16995" name="Google Shape;16995;p80"/>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80"/>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80"/>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80"/>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80"/>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80"/>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80"/>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80"/>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80"/>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80"/>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80"/>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80"/>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80"/>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80"/>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80"/>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80"/>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80"/>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80"/>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80"/>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80"/>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80"/>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80"/>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80"/>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80"/>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80"/>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80"/>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80"/>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80"/>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80"/>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80"/>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80"/>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80"/>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80"/>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80"/>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80"/>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80"/>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80"/>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80"/>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80"/>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80"/>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5" name="Google Shape;17035;p80"/>
          <p:cNvGrpSpPr/>
          <p:nvPr/>
        </p:nvGrpSpPr>
        <p:grpSpPr>
          <a:xfrm>
            <a:off x="5627674" y="2444819"/>
            <a:ext cx="345147" cy="342630"/>
            <a:chOff x="5627674" y="2444819"/>
            <a:chExt cx="345147" cy="342630"/>
          </a:xfrm>
        </p:grpSpPr>
        <p:sp>
          <p:nvSpPr>
            <p:cNvPr id="17036" name="Google Shape;17036;p80"/>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80"/>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80"/>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80"/>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80"/>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1" name="Google Shape;17041;p80"/>
          <p:cNvGrpSpPr/>
          <p:nvPr/>
        </p:nvGrpSpPr>
        <p:grpSpPr>
          <a:xfrm>
            <a:off x="4653996" y="2440257"/>
            <a:ext cx="396607" cy="348555"/>
            <a:chOff x="4653996" y="2440257"/>
            <a:chExt cx="396607" cy="348555"/>
          </a:xfrm>
        </p:grpSpPr>
        <p:sp>
          <p:nvSpPr>
            <p:cNvPr id="17042" name="Google Shape;17042;p80"/>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80"/>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80"/>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80"/>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80"/>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80"/>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80"/>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80"/>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80"/>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80"/>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80"/>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80"/>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80"/>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80"/>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80"/>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80"/>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80"/>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80"/>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0" name="Google Shape;17060;p80"/>
          <p:cNvGrpSpPr/>
          <p:nvPr/>
        </p:nvGrpSpPr>
        <p:grpSpPr>
          <a:xfrm>
            <a:off x="1854391" y="2895140"/>
            <a:ext cx="301630" cy="374272"/>
            <a:chOff x="1854391" y="2895140"/>
            <a:chExt cx="301630" cy="374272"/>
          </a:xfrm>
        </p:grpSpPr>
        <p:sp>
          <p:nvSpPr>
            <p:cNvPr id="17061" name="Google Shape;17061;p80"/>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80"/>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80"/>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80"/>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80"/>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80"/>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80"/>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80"/>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80"/>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80"/>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80"/>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80"/>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80"/>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80"/>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80"/>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80"/>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80"/>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80"/>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80"/>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80"/>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80"/>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80"/>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80"/>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80"/>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80"/>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80"/>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80"/>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80"/>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80"/>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80"/>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80"/>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80"/>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80"/>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80"/>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80"/>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80"/>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80"/>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80"/>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80"/>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80"/>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80"/>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80"/>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80"/>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80"/>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80"/>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80"/>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80"/>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80"/>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80"/>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0" name="Google Shape;17110;p80"/>
          <p:cNvGrpSpPr/>
          <p:nvPr/>
        </p:nvGrpSpPr>
        <p:grpSpPr>
          <a:xfrm>
            <a:off x="5172817" y="2438370"/>
            <a:ext cx="289518" cy="357651"/>
            <a:chOff x="5172817" y="2438370"/>
            <a:chExt cx="289518" cy="357651"/>
          </a:xfrm>
        </p:grpSpPr>
        <p:sp>
          <p:nvSpPr>
            <p:cNvPr id="17111" name="Google Shape;17111;p80"/>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80"/>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80"/>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80"/>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80"/>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80"/>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80"/>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80"/>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80"/>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80"/>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80"/>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2" name="Google Shape;17122;p80"/>
          <p:cNvGrpSpPr/>
          <p:nvPr/>
        </p:nvGrpSpPr>
        <p:grpSpPr>
          <a:xfrm>
            <a:off x="3234506" y="2484534"/>
            <a:ext cx="388297" cy="293320"/>
            <a:chOff x="3234506" y="2484534"/>
            <a:chExt cx="388297" cy="293320"/>
          </a:xfrm>
        </p:grpSpPr>
        <p:sp>
          <p:nvSpPr>
            <p:cNvPr id="17123" name="Google Shape;17123;p80"/>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80"/>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80"/>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80"/>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80"/>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80"/>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80"/>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80"/>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80"/>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80"/>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80"/>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80"/>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80"/>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80"/>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80"/>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80"/>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9" name="Google Shape;17139;p80"/>
          <p:cNvGrpSpPr/>
          <p:nvPr/>
        </p:nvGrpSpPr>
        <p:grpSpPr>
          <a:xfrm>
            <a:off x="6065149" y="3367036"/>
            <a:ext cx="362553" cy="356498"/>
            <a:chOff x="6065149" y="3367036"/>
            <a:chExt cx="362553" cy="356498"/>
          </a:xfrm>
        </p:grpSpPr>
        <p:sp>
          <p:nvSpPr>
            <p:cNvPr id="17140" name="Google Shape;17140;p80"/>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80"/>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80"/>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80"/>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80"/>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5" name="Google Shape;17145;p80"/>
          <p:cNvGrpSpPr/>
          <p:nvPr/>
        </p:nvGrpSpPr>
        <p:grpSpPr>
          <a:xfrm>
            <a:off x="2866317" y="3817357"/>
            <a:ext cx="362920" cy="356865"/>
            <a:chOff x="2866317" y="3817357"/>
            <a:chExt cx="362920" cy="356865"/>
          </a:xfrm>
        </p:grpSpPr>
        <p:sp>
          <p:nvSpPr>
            <p:cNvPr id="17146" name="Google Shape;17146;p80"/>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80"/>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80"/>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9" name="Google Shape;17149;p80"/>
          <p:cNvGrpSpPr/>
          <p:nvPr/>
        </p:nvGrpSpPr>
        <p:grpSpPr>
          <a:xfrm>
            <a:off x="6540821" y="3367036"/>
            <a:ext cx="362553" cy="356498"/>
            <a:chOff x="6540821" y="3367036"/>
            <a:chExt cx="362553" cy="356498"/>
          </a:xfrm>
        </p:grpSpPr>
        <p:sp>
          <p:nvSpPr>
            <p:cNvPr id="17150" name="Google Shape;17150;p80"/>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80"/>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80"/>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80"/>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80"/>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80"/>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80"/>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7" name="Google Shape;17157;p80"/>
          <p:cNvGrpSpPr/>
          <p:nvPr/>
        </p:nvGrpSpPr>
        <p:grpSpPr>
          <a:xfrm>
            <a:off x="2302458" y="2474704"/>
            <a:ext cx="354479" cy="312561"/>
            <a:chOff x="2302458" y="2474704"/>
            <a:chExt cx="354479" cy="312561"/>
          </a:xfrm>
        </p:grpSpPr>
        <p:sp>
          <p:nvSpPr>
            <p:cNvPr id="17158" name="Google Shape;17158;p80"/>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80"/>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80"/>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80"/>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80"/>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80"/>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80"/>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80"/>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80"/>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80"/>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80"/>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80"/>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0" name="Google Shape;17170;p80"/>
          <p:cNvGrpSpPr/>
          <p:nvPr/>
        </p:nvGrpSpPr>
        <p:grpSpPr>
          <a:xfrm>
            <a:off x="2831110" y="2442538"/>
            <a:ext cx="246002" cy="348922"/>
            <a:chOff x="2831110" y="2442538"/>
            <a:chExt cx="246002" cy="348922"/>
          </a:xfrm>
        </p:grpSpPr>
        <p:sp>
          <p:nvSpPr>
            <p:cNvPr id="17171" name="Google Shape;17171;p80"/>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80"/>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80"/>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80"/>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80"/>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80"/>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80"/>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80"/>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80"/>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80"/>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80"/>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80"/>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80"/>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80"/>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5" name="Google Shape;17185;p80"/>
          <p:cNvGrpSpPr/>
          <p:nvPr/>
        </p:nvGrpSpPr>
        <p:grpSpPr>
          <a:xfrm>
            <a:off x="3314750" y="3817357"/>
            <a:ext cx="362920" cy="356865"/>
            <a:chOff x="3314750" y="3817357"/>
            <a:chExt cx="362920" cy="356865"/>
          </a:xfrm>
        </p:grpSpPr>
        <p:sp>
          <p:nvSpPr>
            <p:cNvPr id="17186" name="Google Shape;17186;p80"/>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80"/>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80"/>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80"/>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80"/>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1" name="Google Shape;17191;p80"/>
          <p:cNvGrpSpPr/>
          <p:nvPr/>
        </p:nvGrpSpPr>
        <p:grpSpPr>
          <a:xfrm>
            <a:off x="7016492" y="3367036"/>
            <a:ext cx="362947" cy="356498"/>
            <a:chOff x="7016492" y="3367036"/>
            <a:chExt cx="362947" cy="356498"/>
          </a:xfrm>
        </p:grpSpPr>
        <p:sp>
          <p:nvSpPr>
            <p:cNvPr id="17192" name="Google Shape;17192;p80"/>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80"/>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80"/>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80"/>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80"/>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80"/>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8" name="Google Shape;17198;p80"/>
          <p:cNvGrpSpPr/>
          <p:nvPr/>
        </p:nvGrpSpPr>
        <p:grpSpPr>
          <a:xfrm>
            <a:off x="3763184" y="3817357"/>
            <a:ext cx="363314" cy="356576"/>
            <a:chOff x="3763184" y="3817357"/>
            <a:chExt cx="363314" cy="356576"/>
          </a:xfrm>
        </p:grpSpPr>
        <p:sp>
          <p:nvSpPr>
            <p:cNvPr id="17199" name="Google Shape;17199;p80"/>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80"/>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80"/>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80"/>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80"/>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4" name="Google Shape;17204;p80"/>
          <p:cNvGrpSpPr/>
          <p:nvPr/>
        </p:nvGrpSpPr>
        <p:grpSpPr>
          <a:xfrm>
            <a:off x="5108852" y="3817357"/>
            <a:ext cx="362947" cy="356576"/>
            <a:chOff x="5108852" y="3817357"/>
            <a:chExt cx="362947" cy="356576"/>
          </a:xfrm>
        </p:grpSpPr>
        <p:sp>
          <p:nvSpPr>
            <p:cNvPr id="17205" name="Google Shape;17205;p80"/>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80"/>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80"/>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80"/>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9" name="Google Shape;17209;p80"/>
          <p:cNvGrpSpPr/>
          <p:nvPr/>
        </p:nvGrpSpPr>
        <p:grpSpPr>
          <a:xfrm>
            <a:off x="6005720" y="3817357"/>
            <a:ext cx="362947" cy="356576"/>
            <a:chOff x="6005720" y="3817357"/>
            <a:chExt cx="362947" cy="356576"/>
          </a:xfrm>
        </p:grpSpPr>
        <p:sp>
          <p:nvSpPr>
            <p:cNvPr id="17210" name="Google Shape;17210;p80"/>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80"/>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80"/>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80"/>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4" name="Google Shape;17214;p80"/>
          <p:cNvGrpSpPr/>
          <p:nvPr/>
        </p:nvGrpSpPr>
        <p:grpSpPr>
          <a:xfrm>
            <a:off x="5589452" y="3367036"/>
            <a:ext cx="362580" cy="356498"/>
            <a:chOff x="5589452" y="3367036"/>
            <a:chExt cx="362580" cy="356498"/>
          </a:xfrm>
        </p:grpSpPr>
        <p:sp>
          <p:nvSpPr>
            <p:cNvPr id="17215" name="Google Shape;17215;p80"/>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80"/>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80"/>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8" name="Google Shape;17218;p80"/>
          <p:cNvGrpSpPr/>
          <p:nvPr/>
        </p:nvGrpSpPr>
        <p:grpSpPr>
          <a:xfrm>
            <a:off x="4211985" y="3817357"/>
            <a:ext cx="362947" cy="356576"/>
            <a:chOff x="4211985" y="3817357"/>
            <a:chExt cx="362947" cy="356576"/>
          </a:xfrm>
        </p:grpSpPr>
        <p:sp>
          <p:nvSpPr>
            <p:cNvPr id="17219" name="Google Shape;17219;p80"/>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80"/>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80"/>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2" name="Google Shape;17222;p80"/>
          <p:cNvGrpSpPr/>
          <p:nvPr/>
        </p:nvGrpSpPr>
        <p:grpSpPr>
          <a:xfrm>
            <a:off x="4660419" y="3817357"/>
            <a:ext cx="362947" cy="356576"/>
            <a:chOff x="4660419" y="3817357"/>
            <a:chExt cx="362947" cy="356576"/>
          </a:xfrm>
        </p:grpSpPr>
        <p:sp>
          <p:nvSpPr>
            <p:cNvPr id="17223" name="Google Shape;17223;p80"/>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80"/>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80"/>
            <p:cNvSpPr/>
            <p:nvPr/>
          </p:nvSpPr>
          <p:spPr>
            <a:xfrm>
              <a:off x="4702441" y="3871098"/>
              <a:ext cx="271351" cy="249016"/>
            </a:xfrm>
            <a:custGeom>
              <a:rect b="b" l="l" r="r" t="t"/>
              <a:pathLst>
                <a:path extrusionOk="0" h="9499" w="10351">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80"/>
            <p:cNvSpPr/>
            <p:nvPr/>
          </p:nvSpPr>
          <p:spPr>
            <a:xfrm>
              <a:off x="4727791" y="3894351"/>
              <a:ext cx="220652" cy="202668"/>
            </a:xfrm>
            <a:custGeom>
              <a:rect b="b" l="l" r="r" t="t"/>
              <a:pathLst>
                <a:path extrusionOk="0" h="7731" w="8417">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80"/>
            <p:cNvSpPr/>
            <p:nvPr/>
          </p:nvSpPr>
          <p:spPr>
            <a:xfrm>
              <a:off x="4765619" y="3922742"/>
              <a:ext cx="147250" cy="144025"/>
            </a:xfrm>
            <a:custGeom>
              <a:rect b="b" l="l" r="r" t="t"/>
              <a:pathLst>
                <a:path extrusionOk="0" h="5494" w="5617">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8" name="Google Shape;17228;p80"/>
          <p:cNvGrpSpPr/>
          <p:nvPr/>
        </p:nvGrpSpPr>
        <p:grpSpPr>
          <a:xfrm>
            <a:off x="5557286" y="3817357"/>
            <a:ext cx="362947" cy="356576"/>
            <a:chOff x="5557286" y="3817357"/>
            <a:chExt cx="362947" cy="356576"/>
          </a:xfrm>
        </p:grpSpPr>
        <p:sp>
          <p:nvSpPr>
            <p:cNvPr id="17229" name="Google Shape;17229;p80"/>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80"/>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80"/>
            <p:cNvSpPr/>
            <p:nvPr/>
          </p:nvSpPr>
          <p:spPr>
            <a:xfrm>
              <a:off x="5601563" y="3894456"/>
              <a:ext cx="268337" cy="202563"/>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80"/>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3" name="Google Shape;17233;p80"/>
          <p:cNvGrpSpPr/>
          <p:nvPr/>
        </p:nvGrpSpPr>
        <p:grpSpPr>
          <a:xfrm>
            <a:off x="7488021" y="3362475"/>
            <a:ext cx="372017" cy="365621"/>
            <a:chOff x="7488021" y="3362475"/>
            <a:chExt cx="372017" cy="365621"/>
          </a:xfrm>
        </p:grpSpPr>
        <p:sp>
          <p:nvSpPr>
            <p:cNvPr id="17234" name="Google Shape;17234;p80"/>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80"/>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80"/>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80"/>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80"/>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80"/>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80"/>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80"/>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80"/>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80"/>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4" name="Google Shape;17244;p80"/>
          <p:cNvGrpSpPr/>
          <p:nvPr/>
        </p:nvGrpSpPr>
        <p:grpSpPr>
          <a:xfrm>
            <a:off x="5113781" y="3367036"/>
            <a:ext cx="362553" cy="356498"/>
            <a:chOff x="5113781" y="3367036"/>
            <a:chExt cx="362553" cy="356498"/>
          </a:xfrm>
        </p:grpSpPr>
        <p:sp>
          <p:nvSpPr>
            <p:cNvPr id="17245" name="Google Shape;17245;p80"/>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80"/>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47" name="Google Shape;17247;p80"/>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48" name="Google Shape;17248;p80"/>
          <p:cNvGrpSpPr/>
          <p:nvPr/>
        </p:nvGrpSpPr>
        <p:grpSpPr>
          <a:xfrm>
            <a:off x="7968621" y="3365489"/>
            <a:ext cx="375818" cy="357651"/>
            <a:chOff x="7968621" y="3365489"/>
            <a:chExt cx="375818" cy="357651"/>
          </a:xfrm>
        </p:grpSpPr>
        <p:sp>
          <p:nvSpPr>
            <p:cNvPr id="17249" name="Google Shape;17249;p80"/>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80"/>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80"/>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80"/>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80"/>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80"/>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80"/>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80"/>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80"/>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80"/>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80"/>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80"/>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264" name="Shape 17264"/>
        <p:cNvGrpSpPr/>
        <p:nvPr/>
      </p:nvGrpSpPr>
      <p:grpSpPr>
        <a:xfrm>
          <a:off x="0" y="0"/>
          <a:ext cx="0" cy="0"/>
          <a:chOff x="0" y="0"/>
          <a:chExt cx="0" cy="0"/>
        </a:xfrm>
      </p:grpSpPr>
      <p:pic>
        <p:nvPicPr>
          <p:cNvPr id="17265" name="Google Shape;17265;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0" name="Shape 350"/>
        <p:cNvGrpSpPr/>
        <p:nvPr/>
      </p:nvGrpSpPr>
      <p:grpSpPr>
        <a:xfrm>
          <a:off x="0" y="0"/>
          <a:ext cx="0" cy="0"/>
          <a:chOff x="0" y="0"/>
          <a:chExt cx="0" cy="0"/>
        </a:xfrm>
      </p:grpSpPr>
      <p:sp>
        <p:nvSpPr>
          <p:cNvPr id="351" name="Google Shape;351;p32"/>
          <p:cNvSpPr txBox="1"/>
          <p:nvPr>
            <p:ph type="title"/>
          </p:nvPr>
        </p:nvSpPr>
        <p:spPr>
          <a:xfrm>
            <a:off x="711600" y="445025"/>
            <a:ext cx="7720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a:t>Table of Contents</a:t>
            </a:r>
            <a:endParaRPr/>
          </a:p>
        </p:txBody>
      </p:sp>
      <p:sp>
        <p:nvSpPr>
          <p:cNvPr id="352" name="Google Shape;352;p32"/>
          <p:cNvSpPr txBox="1"/>
          <p:nvPr>
            <p:ph idx="1" type="body"/>
          </p:nvPr>
        </p:nvSpPr>
        <p:spPr>
          <a:xfrm>
            <a:off x="711600" y="1181250"/>
            <a:ext cx="7720800" cy="342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4"/>
                </a:solidFill>
                <a:latin typeface="Barlow"/>
                <a:ea typeface="Barlow"/>
                <a:cs typeface="Barlow"/>
                <a:sym typeface="Barlow"/>
              </a:rPr>
              <a:t>Here’s what you’ll find in this </a:t>
            </a:r>
            <a:r>
              <a:rPr b="1" lang="en">
                <a:solidFill>
                  <a:schemeClr val="accent4"/>
                </a:solidFill>
                <a:uFill>
                  <a:noFill/>
                </a:uFill>
                <a:hlinkClick r:id="rId3">
                  <a:extLst>
                    <a:ext uri="{A12FA001-AC4F-418D-AE19-62706E023703}">
                      <ahyp:hlinkClr val="tx"/>
                    </a:ext>
                  </a:extLst>
                </a:hlinkClick>
              </a:rPr>
              <a:t>Slidesgo</a:t>
            </a:r>
            <a:r>
              <a:rPr lang="en">
                <a:solidFill>
                  <a:schemeClr val="accent4"/>
                </a:solidFill>
                <a:latin typeface="Barlow"/>
                <a:ea typeface="Barlow"/>
                <a:cs typeface="Barlow"/>
                <a:sym typeface="Barlow"/>
              </a:rPr>
              <a:t> template: </a:t>
            </a:r>
            <a:endParaRPr>
              <a:solidFill>
                <a:schemeClr val="accent4"/>
              </a:solidFill>
              <a:latin typeface="Barlow"/>
              <a:ea typeface="Barlow"/>
              <a:cs typeface="Barlow"/>
              <a:sym typeface="Barlow"/>
            </a:endParaRPr>
          </a:p>
          <a:p>
            <a:pPr indent="-304800" lvl="0" marL="457200" rtl="0" algn="l">
              <a:spcBef>
                <a:spcPts val="1600"/>
              </a:spcBef>
              <a:spcAft>
                <a:spcPts val="0"/>
              </a:spcAft>
              <a:buClr>
                <a:schemeClr val="accent4"/>
              </a:buClr>
              <a:buSzPts val="1200"/>
              <a:buFont typeface="Barlow"/>
              <a:buAutoNum type="arabicPeriod"/>
            </a:pPr>
            <a:r>
              <a:rPr lang="en">
                <a:solidFill>
                  <a:schemeClr val="accent4"/>
                </a:solidFill>
                <a:latin typeface="Barlow"/>
                <a:ea typeface="Barlow"/>
                <a:cs typeface="Barlow"/>
                <a:sym typeface="Barlow"/>
              </a:rPr>
              <a:t>A slide structure based on a marketing plan presentation, which you can easily adapt to your needs. For more info on how to edit the template, please visit </a:t>
            </a:r>
            <a:r>
              <a:rPr b="1" lang="en">
                <a:solidFill>
                  <a:schemeClr val="accent4"/>
                </a:solidFill>
                <a:uFill>
                  <a:noFill/>
                </a:uFill>
                <a:hlinkClick r:id="rId4">
                  <a:extLst>
                    <a:ext uri="{A12FA001-AC4F-418D-AE19-62706E023703}">
                      <ahyp:hlinkClr val="tx"/>
                    </a:ext>
                  </a:extLst>
                </a:hlinkClick>
              </a:rPr>
              <a:t>Slidesgo School</a:t>
            </a:r>
            <a:r>
              <a:rPr lang="en">
                <a:solidFill>
                  <a:schemeClr val="accent4"/>
                </a:solidFill>
                <a:latin typeface="Barlow"/>
                <a:ea typeface="Barlow"/>
                <a:cs typeface="Barlow"/>
                <a:sym typeface="Barlow"/>
              </a:rPr>
              <a:t> or read our </a:t>
            </a:r>
            <a:r>
              <a:rPr b="1" lang="en">
                <a:solidFill>
                  <a:schemeClr val="accent4"/>
                </a:solidFill>
                <a:uFill>
                  <a:noFill/>
                </a:uFill>
                <a:hlinkClick r:id="rId5">
                  <a:extLst>
                    <a:ext uri="{A12FA001-AC4F-418D-AE19-62706E023703}">
                      <ahyp:hlinkClr val="tx"/>
                    </a:ext>
                  </a:extLst>
                </a:hlinkClick>
              </a:rPr>
              <a:t>FAQs</a:t>
            </a:r>
            <a:r>
              <a:rPr lang="en">
                <a:solidFill>
                  <a:schemeClr val="accent4"/>
                </a:solidFill>
                <a:latin typeface="Barlow"/>
                <a:ea typeface="Barlow"/>
                <a:cs typeface="Barlow"/>
                <a:sym typeface="Barlow"/>
              </a:rPr>
              <a:t>.</a:t>
            </a:r>
            <a:endParaRPr>
              <a:solidFill>
                <a:schemeClr val="accent4"/>
              </a:solidFill>
              <a:latin typeface="Barlow"/>
              <a:ea typeface="Barlow"/>
              <a:cs typeface="Barlow"/>
              <a:sym typeface="Barlow"/>
            </a:endParaRPr>
          </a:p>
          <a:p>
            <a:pPr indent="-304800" lvl="0" marL="457200" rtl="0" algn="l">
              <a:spcBef>
                <a:spcPts val="0"/>
              </a:spcBef>
              <a:spcAft>
                <a:spcPts val="0"/>
              </a:spcAft>
              <a:buClr>
                <a:schemeClr val="accent4"/>
              </a:buClr>
              <a:buSzPts val="1200"/>
              <a:buFont typeface="Barlow"/>
              <a:buAutoNum type="arabicPeriod"/>
            </a:pPr>
            <a:r>
              <a:rPr lang="en">
                <a:solidFill>
                  <a:schemeClr val="accent4"/>
                </a:solidFill>
                <a:latin typeface="Barlow"/>
                <a:ea typeface="Barlow"/>
                <a:cs typeface="Barlow"/>
                <a:sym typeface="Barlow"/>
              </a:rPr>
              <a:t>An assortment of pictures/illustrations that are suitable for use in the presentation can be found in the </a:t>
            </a:r>
            <a:r>
              <a:rPr b="1" lang="en">
                <a:solidFill>
                  <a:schemeClr val="hlink"/>
                </a:solidFill>
                <a:uFill>
                  <a:noFill/>
                </a:uFill>
                <a:hlinkClick action="ppaction://hlinksldjump" r:id="rId6"/>
              </a:rPr>
              <a:t>alternative resources</a:t>
            </a:r>
            <a:r>
              <a:rPr lang="en">
                <a:solidFill>
                  <a:schemeClr val="accent4"/>
                </a:solidFill>
                <a:latin typeface="Barlow"/>
                <a:ea typeface="Barlow"/>
                <a:cs typeface="Barlow"/>
                <a:sym typeface="Barlow"/>
              </a:rPr>
              <a:t> slide.</a:t>
            </a:r>
            <a:endParaRPr>
              <a:solidFill>
                <a:schemeClr val="accent4"/>
              </a:solidFill>
              <a:latin typeface="Barlow"/>
              <a:ea typeface="Barlow"/>
              <a:cs typeface="Barlow"/>
              <a:sym typeface="Barlow"/>
            </a:endParaRPr>
          </a:p>
          <a:p>
            <a:pPr indent="-304800" lvl="0" marL="457200" rtl="0" algn="l">
              <a:spcBef>
                <a:spcPts val="0"/>
              </a:spcBef>
              <a:spcAft>
                <a:spcPts val="0"/>
              </a:spcAft>
              <a:buClr>
                <a:schemeClr val="accent4"/>
              </a:buClr>
              <a:buSzPts val="1200"/>
              <a:buFont typeface="Barlow"/>
              <a:buAutoNum type="arabicPeriod"/>
            </a:pPr>
            <a:r>
              <a:rPr lang="en">
                <a:solidFill>
                  <a:schemeClr val="accent4"/>
                </a:solidFill>
                <a:latin typeface="Barlow"/>
                <a:ea typeface="Barlow"/>
                <a:cs typeface="Barlow"/>
                <a:sym typeface="Barlow"/>
              </a:rPr>
              <a:t>A </a:t>
            </a:r>
            <a:r>
              <a:rPr b="1" lang="en">
                <a:solidFill>
                  <a:schemeClr val="accent4"/>
                </a:solidFill>
                <a:uFill>
                  <a:noFill/>
                </a:uFill>
                <a:hlinkClick action="ppaction://hlinksldjump" r:id="rId7">
                  <a:extLst>
                    <a:ext uri="{A12FA001-AC4F-418D-AE19-62706E023703}">
                      <ahyp:hlinkClr val="tx"/>
                    </a:ext>
                  </a:extLst>
                </a:hlinkClick>
              </a:rPr>
              <a:t>thanks</a:t>
            </a:r>
            <a:r>
              <a:rPr lang="en">
                <a:solidFill>
                  <a:schemeClr val="accent4"/>
                </a:solidFill>
                <a:uFill>
                  <a:noFill/>
                </a:uFill>
                <a:latin typeface="Barlow"/>
                <a:ea typeface="Barlow"/>
                <a:cs typeface="Barlow"/>
                <a:sym typeface="Barlow"/>
                <a:hlinkClick action="ppaction://hlinksldjump" r:id="rId8">
                  <a:extLst>
                    <a:ext uri="{A12FA001-AC4F-418D-AE19-62706E023703}">
                      <ahyp:hlinkClr val="tx"/>
                    </a:ext>
                  </a:extLst>
                </a:hlinkClick>
              </a:rPr>
              <a:t> </a:t>
            </a:r>
            <a:r>
              <a:rPr lang="en">
                <a:solidFill>
                  <a:schemeClr val="accent4"/>
                </a:solidFill>
                <a:latin typeface="Barlow"/>
                <a:ea typeface="Barlow"/>
                <a:cs typeface="Barlow"/>
                <a:sym typeface="Barlow"/>
              </a:rPr>
              <a:t>slide, which you must keep so that proper credits for our design are given.</a:t>
            </a:r>
            <a:endParaRPr>
              <a:solidFill>
                <a:schemeClr val="accent4"/>
              </a:solidFill>
              <a:latin typeface="Barlow"/>
              <a:ea typeface="Barlow"/>
              <a:cs typeface="Barlow"/>
              <a:sym typeface="Barlow"/>
            </a:endParaRPr>
          </a:p>
          <a:p>
            <a:pPr indent="-304800" lvl="0" marL="457200" rtl="0" algn="l">
              <a:spcBef>
                <a:spcPts val="0"/>
              </a:spcBef>
              <a:spcAft>
                <a:spcPts val="0"/>
              </a:spcAft>
              <a:buClr>
                <a:schemeClr val="accent4"/>
              </a:buClr>
              <a:buSzPts val="1200"/>
              <a:buFont typeface="Barlow"/>
              <a:buAutoNum type="arabicPeriod"/>
            </a:pPr>
            <a:r>
              <a:rPr lang="en">
                <a:solidFill>
                  <a:schemeClr val="accent4"/>
                </a:solidFill>
                <a:latin typeface="Barlow"/>
                <a:ea typeface="Barlow"/>
                <a:cs typeface="Barlow"/>
                <a:sym typeface="Barlow"/>
              </a:rPr>
              <a:t>A </a:t>
            </a:r>
            <a:r>
              <a:rPr b="1" lang="en">
                <a:solidFill>
                  <a:schemeClr val="accent4"/>
                </a:solidFill>
                <a:uFill>
                  <a:noFill/>
                </a:uFill>
                <a:hlinkClick action="ppaction://hlinksldjump" r:id="rId9">
                  <a:extLst>
                    <a:ext uri="{A12FA001-AC4F-418D-AE19-62706E023703}">
                      <ahyp:hlinkClr val="tx"/>
                    </a:ext>
                  </a:extLst>
                </a:hlinkClick>
              </a:rPr>
              <a:t>resources</a:t>
            </a:r>
            <a:r>
              <a:rPr lang="en">
                <a:solidFill>
                  <a:schemeClr val="accent4"/>
                </a:solidFill>
                <a:uFill>
                  <a:noFill/>
                </a:uFill>
                <a:latin typeface="Barlow"/>
                <a:ea typeface="Barlow"/>
                <a:cs typeface="Barlow"/>
                <a:sym typeface="Barlow"/>
                <a:hlinkClick action="ppaction://hlinksldjump" r:id="rId10">
                  <a:extLst>
                    <a:ext uri="{A12FA001-AC4F-418D-AE19-62706E023703}">
                      <ahyp:hlinkClr val="tx"/>
                    </a:ext>
                  </a:extLst>
                </a:hlinkClick>
              </a:rPr>
              <a:t> </a:t>
            </a:r>
            <a:r>
              <a:rPr lang="en">
                <a:solidFill>
                  <a:schemeClr val="accent4"/>
                </a:solidFill>
                <a:latin typeface="Barlow"/>
                <a:ea typeface="Barlow"/>
                <a:cs typeface="Barlow"/>
                <a:sym typeface="Barlow"/>
              </a:rPr>
              <a:t>slide, where you’ll find links to all the elements used in the template.</a:t>
            </a:r>
            <a:endParaRPr>
              <a:solidFill>
                <a:schemeClr val="accent4"/>
              </a:solidFill>
              <a:latin typeface="Barlow"/>
              <a:ea typeface="Barlow"/>
              <a:cs typeface="Barlow"/>
              <a:sym typeface="Barlow"/>
            </a:endParaRPr>
          </a:p>
          <a:p>
            <a:pPr indent="-304800" lvl="0" marL="457200" rtl="0" algn="l">
              <a:spcBef>
                <a:spcPts val="0"/>
              </a:spcBef>
              <a:spcAft>
                <a:spcPts val="0"/>
              </a:spcAft>
              <a:buClr>
                <a:schemeClr val="accent4"/>
              </a:buClr>
              <a:buSzPts val="1200"/>
              <a:buFont typeface="Barlow"/>
              <a:buAutoNum type="arabicPeriod"/>
            </a:pPr>
            <a:r>
              <a:rPr b="1" lang="en">
                <a:solidFill>
                  <a:schemeClr val="accent4"/>
                </a:solidFill>
                <a:uFill>
                  <a:noFill/>
                </a:uFill>
                <a:hlinkClick action="ppaction://hlinksldjump" r:id="rId11">
                  <a:extLst>
                    <a:ext uri="{A12FA001-AC4F-418D-AE19-62706E023703}">
                      <ahyp:hlinkClr val="tx"/>
                    </a:ext>
                  </a:extLst>
                </a:hlinkClick>
              </a:rPr>
              <a:t>Instructions for use</a:t>
            </a:r>
            <a:r>
              <a:rPr lang="en">
                <a:solidFill>
                  <a:schemeClr val="accent4"/>
                </a:solidFill>
                <a:latin typeface="Barlow"/>
                <a:ea typeface="Barlow"/>
                <a:cs typeface="Barlow"/>
                <a:sym typeface="Barlow"/>
              </a:rPr>
              <a:t>.</a:t>
            </a:r>
            <a:endParaRPr>
              <a:solidFill>
                <a:schemeClr val="accent4"/>
              </a:solidFill>
              <a:latin typeface="Barlow"/>
              <a:ea typeface="Barlow"/>
              <a:cs typeface="Barlow"/>
              <a:sym typeface="Barlow"/>
            </a:endParaRPr>
          </a:p>
          <a:p>
            <a:pPr indent="-304800" lvl="0" marL="457200" rtl="0" algn="l">
              <a:spcBef>
                <a:spcPts val="0"/>
              </a:spcBef>
              <a:spcAft>
                <a:spcPts val="0"/>
              </a:spcAft>
              <a:buClr>
                <a:schemeClr val="accent4"/>
              </a:buClr>
              <a:buSzPts val="1200"/>
              <a:buFont typeface="Barlow"/>
              <a:buAutoNum type="arabicPeriod"/>
            </a:pPr>
            <a:r>
              <a:rPr lang="en">
                <a:solidFill>
                  <a:schemeClr val="accent4"/>
                </a:solidFill>
                <a:latin typeface="Barlow"/>
                <a:ea typeface="Barlow"/>
                <a:cs typeface="Barlow"/>
                <a:sym typeface="Barlow"/>
              </a:rPr>
              <a:t>Final slides with: </a:t>
            </a:r>
            <a:endParaRPr>
              <a:solidFill>
                <a:schemeClr val="accent4"/>
              </a:solidFill>
              <a:latin typeface="Barlow"/>
              <a:ea typeface="Barlow"/>
              <a:cs typeface="Barlow"/>
              <a:sym typeface="Barlow"/>
            </a:endParaRPr>
          </a:p>
          <a:p>
            <a:pPr indent="-304800" lvl="0" marL="914400" rtl="0" algn="l">
              <a:spcBef>
                <a:spcPts val="0"/>
              </a:spcBef>
              <a:spcAft>
                <a:spcPts val="0"/>
              </a:spcAft>
              <a:buClr>
                <a:schemeClr val="accent6"/>
              </a:buClr>
              <a:buSzPts val="1200"/>
              <a:buFont typeface="Barlow"/>
              <a:buChar char="●"/>
            </a:pPr>
            <a:r>
              <a:rPr lang="en">
                <a:solidFill>
                  <a:schemeClr val="accent4"/>
                </a:solidFill>
                <a:latin typeface="Barlow"/>
                <a:ea typeface="Barlow"/>
                <a:cs typeface="Barlow"/>
                <a:sym typeface="Barlow"/>
              </a:rPr>
              <a:t>The</a:t>
            </a:r>
            <a:r>
              <a:rPr lang="en">
                <a:solidFill>
                  <a:schemeClr val="accent4"/>
                </a:solidFill>
                <a:uFill>
                  <a:noFill/>
                </a:uFill>
                <a:latin typeface="Barlow"/>
                <a:ea typeface="Barlow"/>
                <a:cs typeface="Barlow"/>
                <a:sym typeface="Barlow"/>
                <a:hlinkClick action="ppaction://hlinksldjump" r:id="rId12">
                  <a:extLst>
                    <a:ext uri="{A12FA001-AC4F-418D-AE19-62706E023703}">
                      <ahyp:hlinkClr val="tx"/>
                    </a:ext>
                  </a:extLst>
                </a:hlinkClick>
              </a:rPr>
              <a:t> </a:t>
            </a:r>
            <a:r>
              <a:rPr b="1" lang="en">
                <a:solidFill>
                  <a:schemeClr val="accent4"/>
                </a:solidFill>
                <a:uFill>
                  <a:noFill/>
                </a:uFill>
                <a:hlinkClick action="ppaction://hlinksldjump" r:id="rId13">
                  <a:extLst>
                    <a:ext uri="{A12FA001-AC4F-418D-AE19-62706E023703}">
                      <ahyp:hlinkClr val="tx"/>
                    </a:ext>
                  </a:extLst>
                </a:hlinkClick>
              </a:rPr>
              <a:t>fonts and colors</a:t>
            </a:r>
            <a:r>
              <a:rPr lang="en">
                <a:solidFill>
                  <a:schemeClr val="accent4"/>
                </a:solidFill>
                <a:latin typeface="Barlow"/>
                <a:ea typeface="Barlow"/>
                <a:cs typeface="Barlow"/>
                <a:sym typeface="Barlow"/>
              </a:rPr>
              <a:t> used in the template.</a:t>
            </a:r>
            <a:endParaRPr>
              <a:solidFill>
                <a:schemeClr val="accent4"/>
              </a:solidFill>
              <a:latin typeface="Barlow"/>
              <a:ea typeface="Barlow"/>
              <a:cs typeface="Barlow"/>
              <a:sym typeface="Barlow"/>
            </a:endParaRPr>
          </a:p>
          <a:p>
            <a:pPr indent="-304800" lvl="0" marL="914400" rtl="0" algn="l">
              <a:spcBef>
                <a:spcPts val="0"/>
              </a:spcBef>
              <a:spcAft>
                <a:spcPts val="0"/>
              </a:spcAft>
              <a:buClr>
                <a:schemeClr val="accent6"/>
              </a:buClr>
              <a:buSzPts val="1200"/>
              <a:buFont typeface="Barlow"/>
              <a:buChar char="●"/>
            </a:pPr>
            <a:r>
              <a:rPr lang="en">
                <a:solidFill>
                  <a:schemeClr val="accent4"/>
                </a:solidFill>
                <a:latin typeface="Barlow"/>
                <a:ea typeface="Barlow"/>
                <a:cs typeface="Barlow"/>
                <a:sym typeface="Barlow"/>
              </a:rPr>
              <a:t>A selection of </a:t>
            </a:r>
            <a:r>
              <a:rPr b="1" lang="en">
                <a:solidFill>
                  <a:schemeClr val="accent4"/>
                </a:solidFill>
                <a:uFill>
                  <a:noFill/>
                </a:uFill>
                <a:hlinkClick action="ppaction://hlinksldjump" r:id="rId14">
                  <a:extLst>
                    <a:ext uri="{A12FA001-AC4F-418D-AE19-62706E023703}">
                      <ahyp:hlinkClr val="tx"/>
                    </a:ext>
                  </a:extLst>
                </a:hlinkClick>
              </a:rPr>
              <a:t>illustrations</a:t>
            </a:r>
            <a:r>
              <a:rPr lang="en">
                <a:solidFill>
                  <a:schemeClr val="accent4"/>
                </a:solidFill>
                <a:latin typeface="Barlow"/>
                <a:ea typeface="Barlow"/>
                <a:cs typeface="Barlow"/>
                <a:sym typeface="Barlow"/>
              </a:rPr>
              <a:t>. You can also customize and animate them as you wish with the online editor. Visit </a:t>
            </a:r>
            <a:r>
              <a:rPr b="1" lang="en">
                <a:solidFill>
                  <a:schemeClr val="accent4"/>
                </a:solidFill>
                <a:uFill>
                  <a:noFill/>
                </a:uFill>
                <a:hlinkClick r:id="rId15">
                  <a:extLst>
                    <a:ext uri="{A12FA001-AC4F-418D-AE19-62706E023703}">
                      <ahyp:hlinkClr val="tx"/>
                    </a:ext>
                  </a:extLst>
                </a:hlinkClick>
              </a:rPr>
              <a:t>Storyset</a:t>
            </a:r>
            <a:r>
              <a:rPr lang="en">
                <a:solidFill>
                  <a:schemeClr val="accent4"/>
                </a:solidFill>
                <a:latin typeface="Barlow"/>
                <a:ea typeface="Barlow"/>
                <a:cs typeface="Barlow"/>
                <a:sym typeface="Barlow"/>
              </a:rPr>
              <a:t> to find more. </a:t>
            </a:r>
            <a:endParaRPr>
              <a:solidFill>
                <a:schemeClr val="accent4"/>
              </a:solidFill>
              <a:latin typeface="Barlow"/>
              <a:ea typeface="Barlow"/>
              <a:cs typeface="Barlow"/>
              <a:sym typeface="Barlow"/>
            </a:endParaRPr>
          </a:p>
          <a:p>
            <a:pPr indent="-304800" lvl="0" marL="914400" rtl="0" algn="l">
              <a:spcBef>
                <a:spcPts val="0"/>
              </a:spcBef>
              <a:spcAft>
                <a:spcPts val="0"/>
              </a:spcAft>
              <a:buClr>
                <a:schemeClr val="accent6"/>
              </a:buClr>
              <a:buSzPts val="1200"/>
              <a:buFont typeface="Barlow"/>
              <a:buChar char="●"/>
            </a:pPr>
            <a:r>
              <a:rPr lang="en">
                <a:solidFill>
                  <a:schemeClr val="accent4"/>
                </a:solidFill>
                <a:latin typeface="Barlow"/>
                <a:ea typeface="Barlow"/>
                <a:cs typeface="Barlow"/>
                <a:sym typeface="Barlow"/>
              </a:rPr>
              <a:t>More</a:t>
            </a:r>
            <a:r>
              <a:rPr lang="en">
                <a:solidFill>
                  <a:schemeClr val="accent4"/>
                </a:solidFill>
                <a:uFill>
                  <a:noFill/>
                </a:uFill>
                <a:latin typeface="Barlow"/>
                <a:ea typeface="Barlow"/>
                <a:cs typeface="Barlow"/>
                <a:sym typeface="Barlow"/>
                <a:hlinkClick action="ppaction://hlinksldjump" r:id="rId16">
                  <a:extLst>
                    <a:ext uri="{A12FA001-AC4F-418D-AE19-62706E023703}">
                      <ahyp:hlinkClr val="tx"/>
                    </a:ext>
                  </a:extLst>
                </a:hlinkClick>
              </a:rPr>
              <a:t> </a:t>
            </a:r>
            <a:r>
              <a:rPr b="1" lang="en">
                <a:solidFill>
                  <a:schemeClr val="accent4"/>
                </a:solidFill>
                <a:uFill>
                  <a:noFill/>
                </a:uFill>
                <a:hlinkClick action="ppaction://hlinksldjump" r:id="rId17">
                  <a:extLst>
                    <a:ext uri="{A12FA001-AC4F-418D-AE19-62706E023703}">
                      <ahyp:hlinkClr val="tx"/>
                    </a:ext>
                  </a:extLst>
                </a:hlinkClick>
              </a:rPr>
              <a:t>infographic resources</a:t>
            </a:r>
            <a:r>
              <a:rPr lang="en">
                <a:solidFill>
                  <a:schemeClr val="accent4"/>
                </a:solidFill>
                <a:latin typeface="Barlow"/>
                <a:ea typeface="Barlow"/>
                <a:cs typeface="Barlow"/>
                <a:sym typeface="Barlow"/>
              </a:rPr>
              <a:t>, whose size and color can be edited. </a:t>
            </a:r>
            <a:endParaRPr>
              <a:solidFill>
                <a:schemeClr val="accent4"/>
              </a:solidFill>
              <a:latin typeface="Barlow"/>
              <a:ea typeface="Barlow"/>
              <a:cs typeface="Barlow"/>
              <a:sym typeface="Barlow"/>
            </a:endParaRPr>
          </a:p>
          <a:p>
            <a:pPr indent="-304800" lvl="0" marL="914400" rtl="0" algn="l">
              <a:spcBef>
                <a:spcPts val="0"/>
              </a:spcBef>
              <a:spcAft>
                <a:spcPts val="0"/>
              </a:spcAft>
              <a:buClr>
                <a:schemeClr val="accent6"/>
              </a:buClr>
              <a:buSzPts val="1200"/>
              <a:buFont typeface="Barlow"/>
              <a:buChar char="●"/>
            </a:pPr>
            <a:r>
              <a:rPr lang="en">
                <a:solidFill>
                  <a:schemeClr val="accent4"/>
                </a:solidFill>
                <a:latin typeface="Barlow"/>
                <a:ea typeface="Barlow"/>
                <a:cs typeface="Barlow"/>
                <a:sym typeface="Barlow"/>
              </a:rPr>
              <a:t>Sets of </a:t>
            </a:r>
            <a:r>
              <a:rPr b="1" lang="en">
                <a:solidFill>
                  <a:schemeClr val="accent4"/>
                </a:solidFill>
                <a:uFill>
                  <a:noFill/>
                </a:uFill>
                <a:hlinkClick action="ppaction://hlinksldjump" r:id="rId18">
                  <a:extLst>
                    <a:ext uri="{A12FA001-AC4F-418D-AE19-62706E023703}">
                      <ahyp:hlinkClr val="tx"/>
                    </a:ext>
                  </a:extLst>
                </a:hlinkClick>
              </a:rPr>
              <a:t>customizable icons</a:t>
            </a:r>
            <a:r>
              <a:rPr lang="en">
                <a:solidFill>
                  <a:schemeClr val="accent4"/>
                </a:solidFill>
                <a:latin typeface="Barlow"/>
                <a:ea typeface="Barlow"/>
                <a:cs typeface="Barlow"/>
                <a:sym typeface="Barlow"/>
              </a:rPr>
              <a:t> of the following themes: general, business, avatar, creative process, education, help &amp; support, medical, nature, performing arts, SEO &amp; marketing, and teamwork.</a:t>
            </a:r>
            <a:endParaRPr>
              <a:solidFill>
                <a:schemeClr val="accent4"/>
              </a:solidFill>
              <a:latin typeface="Barlow"/>
              <a:ea typeface="Barlow"/>
              <a:cs typeface="Barlow"/>
              <a:sym typeface="Barlow"/>
            </a:endParaRPr>
          </a:p>
          <a:p>
            <a:pPr indent="0" lvl="0" marL="0" rtl="0" algn="l">
              <a:spcBef>
                <a:spcPts val="1600"/>
              </a:spcBef>
              <a:spcAft>
                <a:spcPts val="0"/>
              </a:spcAft>
              <a:buClr>
                <a:schemeClr val="dk1"/>
              </a:buClr>
              <a:buSzPts val="1100"/>
              <a:buFont typeface="Arial"/>
              <a:buNone/>
            </a:pPr>
            <a:r>
              <a:rPr lang="en">
                <a:solidFill>
                  <a:schemeClr val="accent4"/>
                </a:solidFill>
                <a:latin typeface="Barlow"/>
                <a:ea typeface="Barlow"/>
                <a:cs typeface="Barlow"/>
                <a:sym typeface="Barlow"/>
              </a:rPr>
              <a:t>You can delete this slide when you’re done editing the presentation.</a:t>
            </a:r>
            <a:endParaRPr>
              <a:solidFill>
                <a:schemeClr val="accent4"/>
              </a:solidFill>
              <a:latin typeface="Barlow"/>
              <a:ea typeface="Barlow"/>
              <a:cs typeface="Barlow"/>
              <a:sym typeface="Barlo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6" name="Shape 356"/>
        <p:cNvGrpSpPr/>
        <p:nvPr/>
      </p:nvGrpSpPr>
      <p:grpSpPr>
        <a:xfrm>
          <a:off x="0" y="0"/>
          <a:ext cx="0" cy="0"/>
          <a:chOff x="0" y="0"/>
          <a:chExt cx="0" cy="0"/>
        </a:xfrm>
      </p:grpSpPr>
      <p:sp>
        <p:nvSpPr>
          <p:cNvPr id="357" name="Google Shape;357;p33"/>
          <p:cNvSpPr txBox="1"/>
          <p:nvPr>
            <p:ph idx="1" type="subTitle"/>
          </p:nvPr>
        </p:nvSpPr>
        <p:spPr>
          <a:xfrm>
            <a:off x="750025" y="2111675"/>
            <a:ext cx="1555200" cy="33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6"/>
                </a:solidFill>
              </a:rPr>
              <a:t>About US</a:t>
            </a:r>
            <a:endParaRPr>
              <a:solidFill>
                <a:schemeClr val="accent6"/>
              </a:solidFill>
            </a:endParaRPr>
          </a:p>
        </p:txBody>
      </p:sp>
      <p:sp>
        <p:nvSpPr>
          <p:cNvPr id="358" name="Google Shape;358;p33"/>
          <p:cNvSpPr txBox="1"/>
          <p:nvPr>
            <p:ph type="title"/>
          </p:nvPr>
        </p:nvSpPr>
        <p:spPr>
          <a:xfrm>
            <a:off x="711725" y="450875"/>
            <a:ext cx="4404300" cy="5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Contents of this Template</a:t>
            </a:r>
            <a:endParaRPr/>
          </a:p>
        </p:txBody>
      </p:sp>
      <p:sp>
        <p:nvSpPr>
          <p:cNvPr id="359" name="Google Shape;359;p33"/>
          <p:cNvSpPr txBox="1"/>
          <p:nvPr>
            <p:ph idx="2" type="subTitle"/>
          </p:nvPr>
        </p:nvSpPr>
        <p:spPr>
          <a:xfrm>
            <a:off x="750025" y="2466600"/>
            <a:ext cx="219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You could describe the topic of the section here</a:t>
            </a:r>
            <a:endParaRPr>
              <a:solidFill>
                <a:schemeClr val="dk1"/>
              </a:solidFill>
            </a:endParaRPr>
          </a:p>
        </p:txBody>
      </p:sp>
      <p:sp>
        <p:nvSpPr>
          <p:cNvPr id="360" name="Google Shape;360;p33"/>
          <p:cNvSpPr txBox="1"/>
          <p:nvPr>
            <p:ph idx="3" type="subTitle"/>
          </p:nvPr>
        </p:nvSpPr>
        <p:spPr>
          <a:xfrm>
            <a:off x="3470475" y="2111675"/>
            <a:ext cx="1704000" cy="33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6"/>
                </a:solidFill>
              </a:rPr>
              <a:t>Market Analysis</a:t>
            </a:r>
            <a:endParaRPr>
              <a:solidFill>
                <a:schemeClr val="accent6"/>
              </a:solidFill>
            </a:endParaRPr>
          </a:p>
        </p:txBody>
      </p:sp>
      <p:sp>
        <p:nvSpPr>
          <p:cNvPr id="361" name="Google Shape;361;p33"/>
          <p:cNvSpPr txBox="1"/>
          <p:nvPr>
            <p:ph idx="4" type="subTitle"/>
          </p:nvPr>
        </p:nvSpPr>
        <p:spPr>
          <a:xfrm>
            <a:off x="3470471" y="2466600"/>
            <a:ext cx="219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You could describe the topic of the section here</a:t>
            </a:r>
            <a:endParaRPr>
              <a:solidFill>
                <a:schemeClr val="dk1"/>
              </a:solidFill>
            </a:endParaRPr>
          </a:p>
        </p:txBody>
      </p:sp>
      <p:sp>
        <p:nvSpPr>
          <p:cNvPr id="362" name="Google Shape;362;p33"/>
          <p:cNvSpPr txBox="1"/>
          <p:nvPr>
            <p:ph idx="5" type="subTitle"/>
          </p:nvPr>
        </p:nvSpPr>
        <p:spPr>
          <a:xfrm>
            <a:off x="6190925" y="2111675"/>
            <a:ext cx="1704000" cy="33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6"/>
                </a:solidFill>
              </a:rPr>
              <a:t>Goals &amp; Strategy</a:t>
            </a:r>
            <a:endParaRPr>
              <a:solidFill>
                <a:schemeClr val="accent6"/>
              </a:solidFill>
            </a:endParaRPr>
          </a:p>
        </p:txBody>
      </p:sp>
      <p:sp>
        <p:nvSpPr>
          <p:cNvPr id="363" name="Google Shape;363;p33"/>
          <p:cNvSpPr txBox="1"/>
          <p:nvPr>
            <p:ph idx="6" type="subTitle"/>
          </p:nvPr>
        </p:nvSpPr>
        <p:spPr>
          <a:xfrm>
            <a:off x="6190918" y="2466600"/>
            <a:ext cx="219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You could describe the topic of the section here</a:t>
            </a:r>
            <a:endParaRPr>
              <a:solidFill>
                <a:schemeClr val="dk1"/>
              </a:solidFill>
            </a:endParaRPr>
          </a:p>
        </p:txBody>
      </p:sp>
      <p:sp>
        <p:nvSpPr>
          <p:cNvPr id="364" name="Google Shape;364;p33"/>
          <p:cNvSpPr txBox="1"/>
          <p:nvPr>
            <p:ph idx="7" type="subTitle"/>
          </p:nvPr>
        </p:nvSpPr>
        <p:spPr>
          <a:xfrm>
            <a:off x="750025" y="3647825"/>
            <a:ext cx="1704000" cy="33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6"/>
                </a:solidFill>
              </a:rPr>
              <a:t>Content Plan</a:t>
            </a:r>
            <a:endParaRPr>
              <a:solidFill>
                <a:schemeClr val="accent6"/>
              </a:solidFill>
            </a:endParaRPr>
          </a:p>
        </p:txBody>
      </p:sp>
      <p:sp>
        <p:nvSpPr>
          <p:cNvPr id="365" name="Google Shape;365;p33"/>
          <p:cNvSpPr txBox="1"/>
          <p:nvPr>
            <p:ph idx="8" type="subTitle"/>
          </p:nvPr>
        </p:nvSpPr>
        <p:spPr>
          <a:xfrm>
            <a:off x="750025" y="4002625"/>
            <a:ext cx="219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You could describe the topic of the section here</a:t>
            </a:r>
            <a:endParaRPr>
              <a:solidFill>
                <a:schemeClr val="dk1"/>
              </a:solidFill>
            </a:endParaRPr>
          </a:p>
        </p:txBody>
      </p:sp>
      <p:sp>
        <p:nvSpPr>
          <p:cNvPr id="366" name="Google Shape;366;p33"/>
          <p:cNvSpPr txBox="1"/>
          <p:nvPr>
            <p:ph idx="9" type="subTitle"/>
          </p:nvPr>
        </p:nvSpPr>
        <p:spPr>
          <a:xfrm>
            <a:off x="3470475" y="3647825"/>
            <a:ext cx="1704000" cy="33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6"/>
                </a:solidFill>
              </a:rPr>
              <a:t>OUR Budget</a:t>
            </a:r>
            <a:endParaRPr>
              <a:solidFill>
                <a:schemeClr val="accent6"/>
              </a:solidFill>
            </a:endParaRPr>
          </a:p>
        </p:txBody>
      </p:sp>
      <p:sp>
        <p:nvSpPr>
          <p:cNvPr id="367" name="Google Shape;367;p33"/>
          <p:cNvSpPr txBox="1"/>
          <p:nvPr>
            <p:ph idx="13" type="subTitle"/>
          </p:nvPr>
        </p:nvSpPr>
        <p:spPr>
          <a:xfrm>
            <a:off x="3470471" y="4002625"/>
            <a:ext cx="219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You could describe the topic of the section here</a:t>
            </a:r>
            <a:endParaRPr>
              <a:solidFill>
                <a:schemeClr val="dk1"/>
              </a:solidFill>
            </a:endParaRPr>
          </a:p>
        </p:txBody>
      </p:sp>
      <p:sp>
        <p:nvSpPr>
          <p:cNvPr id="368" name="Google Shape;368;p33"/>
          <p:cNvSpPr txBox="1"/>
          <p:nvPr>
            <p:ph idx="14" type="subTitle"/>
          </p:nvPr>
        </p:nvSpPr>
        <p:spPr>
          <a:xfrm>
            <a:off x="6190925" y="3647825"/>
            <a:ext cx="1704000" cy="33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6"/>
                </a:solidFill>
              </a:rPr>
              <a:t>KPI Overview</a:t>
            </a:r>
            <a:endParaRPr>
              <a:solidFill>
                <a:schemeClr val="accent6"/>
              </a:solidFill>
            </a:endParaRPr>
          </a:p>
        </p:txBody>
      </p:sp>
      <p:sp>
        <p:nvSpPr>
          <p:cNvPr id="369" name="Google Shape;369;p33"/>
          <p:cNvSpPr txBox="1"/>
          <p:nvPr>
            <p:ph idx="15" type="subTitle"/>
          </p:nvPr>
        </p:nvSpPr>
        <p:spPr>
          <a:xfrm>
            <a:off x="6190918" y="4002625"/>
            <a:ext cx="219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You could describe the topic of the section here</a:t>
            </a:r>
            <a:endParaRPr>
              <a:solidFill>
                <a:schemeClr val="dk1"/>
              </a:solidFill>
            </a:endParaRPr>
          </a:p>
        </p:txBody>
      </p:sp>
      <p:sp>
        <p:nvSpPr>
          <p:cNvPr id="370" name="Google Shape;370;p33"/>
          <p:cNvSpPr txBox="1"/>
          <p:nvPr/>
        </p:nvSpPr>
        <p:spPr>
          <a:xfrm>
            <a:off x="750025" y="1674050"/>
            <a:ext cx="707400" cy="33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chemeClr val="dk1"/>
                </a:solidFill>
                <a:latin typeface="Syncopate"/>
                <a:ea typeface="Syncopate"/>
                <a:cs typeface="Syncopate"/>
                <a:sym typeface="Syncopate"/>
              </a:rPr>
              <a:t>01</a:t>
            </a:r>
            <a:endParaRPr b="1" sz="2100">
              <a:solidFill>
                <a:schemeClr val="dk1"/>
              </a:solidFill>
              <a:latin typeface="Syncopate"/>
              <a:ea typeface="Syncopate"/>
              <a:cs typeface="Syncopate"/>
              <a:sym typeface="Syncopate"/>
            </a:endParaRPr>
          </a:p>
        </p:txBody>
      </p:sp>
      <p:sp>
        <p:nvSpPr>
          <p:cNvPr id="371" name="Google Shape;371;p33"/>
          <p:cNvSpPr txBox="1"/>
          <p:nvPr/>
        </p:nvSpPr>
        <p:spPr>
          <a:xfrm>
            <a:off x="750025" y="3218725"/>
            <a:ext cx="707400" cy="33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chemeClr val="dk1"/>
                </a:solidFill>
                <a:latin typeface="Syncopate"/>
                <a:ea typeface="Syncopate"/>
                <a:cs typeface="Syncopate"/>
                <a:sym typeface="Syncopate"/>
              </a:rPr>
              <a:t>04</a:t>
            </a:r>
            <a:endParaRPr b="1" sz="2100">
              <a:solidFill>
                <a:schemeClr val="dk1"/>
              </a:solidFill>
              <a:latin typeface="Syncopate"/>
              <a:ea typeface="Syncopate"/>
              <a:cs typeface="Syncopate"/>
              <a:sym typeface="Syncopate"/>
            </a:endParaRPr>
          </a:p>
        </p:txBody>
      </p:sp>
      <p:sp>
        <p:nvSpPr>
          <p:cNvPr id="372" name="Google Shape;372;p33"/>
          <p:cNvSpPr txBox="1"/>
          <p:nvPr/>
        </p:nvSpPr>
        <p:spPr>
          <a:xfrm>
            <a:off x="3470475" y="1674050"/>
            <a:ext cx="707400" cy="33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chemeClr val="dk1"/>
                </a:solidFill>
                <a:latin typeface="Syncopate"/>
                <a:ea typeface="Syncopate"/>
                <a:cs typeface="Syncopate"/>
                <a:sym typeface="Syncopate"/>
              </a:rPr>
              <a:t>02</a:t>
            </a:r>
            <a:endParaRPr b="1" sz="2100">
              <a:solidFill>
                <a:schemeClr val="dk1"/>
              </a:solidFill>
              <a:latin typeface="Syncopate"/>
              <a:ea typeface="Syncopate"/>
              <a:cs typeface="Syncopate"/>
              <a:sym typeface="Syncopate"/>
            </a:endParaRPr>
          </a:p>
        </p:txBody>
      </p:sp>
      <p:sp>
        <p:nvSpPr>
          <p:cNvPr id="373" name="Google Shape;373;p33"/>
          <p:cNvSpPr txBox="1"/>
          <p:nvPr/>
        </p:nvSpPr>
        <p:spPr>
          <a:xfrm>
            <a:off x="3470475" y="3218725"/>
            <a:ext cx="707400" cy="33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chemeClr val="dk1"/>
                </a:solidFill>
                <a:latin typeface="Syncopate"/>
                <a:ea typeface="Syncopate"/>
                <a:cs typeface="Syncopate"/>
                <a:sym typeface="Syncopate"/>
              </a:rPr>
              <a:t>05</a:t>
            </a:r>
            <a:endParaRPr b="1" sz="2100">
              <a:solidFill>
                <a:schemeClr val="dk1"/>
              </a:solidFill>
              <a:latin typeface="Syncopate"/>
              <a:ea typeface="Syncopate"/>
              <a:cs typeface="Syncopate"/>
              <a:sym typeface="Syncopate"/>
            </a:endParaRPr>
          </a:p>
        </p:txBody>
      </p:sp>
      <p:sp>
        <p:nvSpPr>
          <p:cNvPr id="374" name="Google Shape;374;p33"/>
          <p:cNvSpPr txBox="1"/>
          <p:nvPr/>
        </p:nvSpPr>
        <p:spPr>
          <a:xfrm>
            <a:off x="6190925" y="1674050"/>
            <a:ext cx="707400" cy="33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chemeClr val="dk1"/>
                </a:solidFill>
                <a:latin typeface="Syncopate"/>
                <a:ea typeface="Syncopate"/>
                <a:cs typeface="Syncopate"/>
                <a:sym typeface="Syncopate"/>
              </a:rPr>
              <a:t>03</a:t>
            </a:r>
            <a:endParaRPr b="1" sz="2100">
              <a:solidFill>
                <a:schemeClr val="dk1"/>
              </a:solidFill>
              <a:latin typeface="Syncopate"/>
              <a:ea typeface="Syncopate"/>
              <a:cs typeface="Syncopate"/>
              <a:sym typeface="Syncopate"/>
            </a:endParaRPr>
          </a:p>
        </p:txBody>
      </p:sp>
      <p:sp>
        <p:nvSpPr>
          <p:cNvPr id="375" name="Google Shape;375;p33"/>
          <p:cNvSpPr txBox="1"/>
          <p:nvPr/>
        </p:nvSpPr>
        <p:spPr>
          <a:xfrm>
            <a:off x="6190925" y="3218725"/>
            <a:ext cx="707400" cy="33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chemeClr val="dk1"/>
                </a:solidFill>
                <a:latin typeface="Syncopate"/>
                <a:ea typeface="Syncopate"/>
                <a:cs typeface="Syncopate"/>
                <a:sym typeface="Syncopate"/>
              </a:rPr>
              <a:t>06</a:t>
            </a:r>
            <a:endParaRPr b="1" sz="2100">
              <a:solidFill>
                <a:schemeClr val="dk1"/>
              </a:solidFill>
              <a:latin typeface="Syncopate"/>
              <a:ea typeface="Syncopate"/>
              <a:cs typeface="Syncopate"/>
              <a:sym typeface="Syncopate"/>
            </a:endParaRPr>
          </a:p>
        </p:txBody>
      </p:sp>
      <p:grpSp>
        <p:nvGrpSpPr>
          <p:cNvPr id="376" name="Google Shape;376;p33"/>
          <p:cNvGrpSpPr/>
          <p:nvPr/>
        </p:nvGrpSpPr>
        <p:grpSpPr>
          <a:xfrm>
            <a:off x="5490739" y="-217149"/>
            <a:ext cx="3104359" cy="2090966"/>
            <a:chOff x="6005270" y="-131475"/>
            <a:chExt cx="2703203" cy="1820765"/>
          </a:xfrm>
        </p:grpSpPr>
        <p:grpSp>
          <p:nvGrpSpPr>
            <p:cNvPr id="377" name="Google Shape;377;p33"/>
            <p:cNvGrpSpPr/>
            <p:nvPr/>
          </p:nvGrpSpPr>
          <p:grpSpPr>
            <a:xfrm rot="729709">
              <a:off x="6128808" y="109957"/>
              <a:ext cx="2456128" cy="1337900"/>
              <a:chOff x="2254780" y="3883415"/>
              <a:chExt cx="2450004" cy="1171316"/>
            </a:xfrm>
          </p:grpSpPr>
          <p:sp>
            <p:nvSpPr>
              <p:cNvPr id="378" name="Google Shape;378;p33"/>
              <p:cNvSpPr/>
              <p:nvPr/>
            </p:nvSpPr>
            <p:spPr>
              <a:xfrm>
                <a:off x="2254780" y="3905613"/>
                <a:ext cx="2417664" cy="1133733"/>
              </a:xfrm>
              <a:custGeom>
                <a:rect b="b" l="l" r="r" t="t"/>
                <a:pathLst>
                  <a:path extrusionOk="0" h="46536" w="94440">
                    <a:moveTo>
                      <a:pt x="94166" y="0"/>
                    </a:moveTo>
                    <a:lnTo>
                      <a:pt x="94440" y="46536"/>
                    </a:lnTo>
                    <a:lnTo>
                      <a:pt x="0" y="2896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79" name="Google Shape;379;p33"/>
              <p:cNvSpPr/>
              <p:nvPr/>
            </p:nvSpPr>
            <p:spPr>
              <a:xfrm>
                <a:off x="3092275" y="4391700"/>
                <a:ext cx="177825" cy="271300"/>
              </a:xfrm>
              <a:custGeom>
                <a:rect b="b" l="l" r="r" t="t"/>
                <a:pathLst>
                  <a:path extrusionOk="0" h="10852" w="7113">
                    <a:moveTo>
                      <a:pt x="6870" y="0"/>
                    </a:moveTo>
                    <a:cubicBezTo>
                      <a:pt x="5623" y="426"/>
                      <a:pt x="4316" y="790"/>
                      <a:pt x="2979" y="1034"/>
                    </a:cubicBezTo>
                    <a:cubicBezTo>
                      <a:pt x="2067" y="1216"/>
                      <a:pt x="1125" y="1338"/>
                      <a:pt x="152" y="1398"/>
                    </a:cubicBezTo>
                    <a:cubicBezTo>
                      <a:pt x="669" y="2097"/>
                      <a:pt x="699" y="5411"/>
                      <a:pt x="699" y="5502"/>
                    </a:cubicBezTo>
                    <a:cubicBezTo>
                      <a:pt x="699" y="5958"/>
                      <a:pt x="669" y="8876"/>
                      <a:pt x="0" y="9818"/>
                    </a:cubicBezTo>
                    <a:cubicBezTo>
                      <a:pt x="1125" y="9818"/>
                      <a:pt x="2250" y="9909"/>
                      <a:pt x="3374" y="10092"/>
                    </a:cubicBezTo>
                    <a:cubicBezTo>
                      <a:pt x="4651" y="10213"/>
                      <a:pt x="5897" y="10456"/>
                      <a:pt x="7113" y="10851"/>
                    </a:cubicBezTo>
                    <a:lnTo>
                      <a:pt x="6718" y="6687"/>
                    </a:lnTo>
                    <a:cubicBezTo>
                      <a:pt x="6331" y="7430"/>
                      <a:pt x="5276" y="8086"/>
                      <a:pt x="4462" y="8086"/>
                    </a:cubicBezTo>
                    <a:cubicBezTo>
                      <a:pt x="4444" y="8086"/>
                      <a:pt x="4426" y="8086"/>
                      <a:pt x="4408" y="8085"/>
                    </a:cubicBezTo>
                    <a:cubicBezTo>
                      <a:pt x="3891" y="8055"/>
                      <a:pt x="3435" y="7721"/>
                      <a:pt x="3435" y="6930"/>
                    </a:cubicBezTo>
                    <a:cubicBezTo>
                      <a:pt x="3406" y="6416"/>
                      <a:pt x="3807" y="5983"/>
                      <a:pt x="4310" y="5983"/>
                    </a:cubicBezTo>
                    <a:cubicBezTo>
                      <a:pt x="4342" y="5983"/>
                      <a:pt x="4375" y="5984"/>
                      <a:pt x="4408" y="5988"/>
                    </a:cubicBezTo>
                    <a:cubicBezTo>
                      <a:pt x="4894" y="6018"/>
                      <a:pt x="5289" y="6322"/>
                      <a:pt x="5441" y="6748"/>
                    </a:cubicBezTo>
                    <a:lnTo>
                      <a:pt x="5441" y="3921"/>
                    </a:lnTo>
                    <a:cubicBezTo>
                      <a:pt x="5228" y="4256"/>
                      <a:pt x="4864" y="4499"/>
                      <a:pt x="4468" y="4590"/>
                    </a:cubicBezTo>
                    <a:cubicBezTo>
                      <a:pt x="4421" y="4598"/>
                      <a:pt x="4375" y="4602"/>
                      <a:pt x="4329" y="4602"/>
                    </a:cubicBezTo>
                    <a:cubicBezTo>
                      <a:pt x="3846" y="4602"/>
                      <a:pt x="3465" y="4178"/>
                      <a:pt x="3465" y="3678"/>
                    </a:cubicBezTo>
                    <a:cubicBezTo>
                      <a:pt x="3465" y="3252"/>
                      <a:pt x="3678" y="2766"/>
                      <a:pt x="4681" y="2645"/>
                    </a:cubicBezTo>
                    <a:cubicBezTo>
                      <a:pt x="4721" y="2643"/>
                      <a:pt x="4761" y="2642"/>
                      <a:pt x="4800" y="2642"/>
                    </a:cubicBezTo>
                    <a:cubicBezTo>
                      <a:pt x="5550" y="2642"/>
                      <a:pt x="6292" y="2914"/>
                      <a:pt x="6870" y="3404"/>
                    </a:cubicBezTo>
                    <a:lnTo>
                      <a:pt x="68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80" name="Google Shape;380;p33"/>
              <p:cNvSpPr/>
              <p:nvPr/>
            </p:nvSpPr>
            <p:spPr>
              <a:xfrm>
                <a:off x="3273125" y="4336225"/>
                <a:ext cx="243950" cy="362475"/>
              </a:xfrm>
              <a:custGeom>
                <a:rect b="b" l="l" r="r" t="t"/>
                <a:pathLst>
                  <a:path extrusionOk="0" h="14499" w="9758">
                    <a:moveTo>
                      <a:pt x="9757" y="0"/>
                    </a:moveTo>
                    <a:cubicBezTo>
                      <a:pt x="8876" y="395"/>
                      <a:pt x="7964" y="699"/>
                      <a:pt x="7022" y="912"/>
                    </a:cubicBezTo>
                    <a:cubicBezTo>
                      <a:pt x="6596" y="1034"/>
                      <a:pt x="6140" y="1095"/>
                      <a:pt x="5715" y="1125"/>
                    </a:cubicBezTo>
                    <a:cubicBezTo>
                      <a:pt x="5532" y="2371"/>
                      <a:pt x="5259" y="3617"/>
                      <a:pt x="4864" y="4864"/>
                    </a:cubicBezTo>
                    <a:cubicBezTo>
                      <a:pt x="4529" y="3739"/>
                      <a:pt x="4256" y="2614"/>
                      <a:pt x="4043" y="1490"/>
                    </a:cubicBezTo>
                    <a:cubicBezTo>
                      <a:pt x="3618" y="1642"/>
                      <a:pt x="3162" y="1763"/>
                      <a:pt x="2706" y="1854"/>
                    </a:cubicBezTo>
                    <a:cubicBezTo>
                      <a:pt x="1824" y="2037"/>
                      <a:pt x="912" y="2158"/>
                      <a:pt x="0" y="2189"/>
                    </a:cubicBezTo>
                    <a:cubicBezTo>
                      <a:pt x="1490" y="4164"/>
                      <a:pt x="2219" y="5897"/>
                      <a:pt x="3040" y="7599"/>
                    </a:cubicBezTo>
                    <a:cubicBezTo>
                      <a:pt x="2098" y="9514"/>
                      <a:pt x="1247" y="11429"/>
                      <a:pt x="0" y="12918"/>
                    </a:cubicBezTo>
                    <a:cubicBezTo>
                      <a:pt x="365" y="12918"/>
                      <a:pt x="730" y="12949"/>
                      <a:pt x="1064" y="13010"/>
                    </a:cubicBezTo>
                    <a:cubicBezTo>
                      <a:pt x="2037" y="13162"/>
                      <a:pt x="3010" y="13405"/>
                      <a:pt x="3921" y="13739"/>
                    </a:cubicBezTo>
                    <a:cubicBezTo>
                      <a:pt x="4134" y="12584"/>
                      <a:pt x="4438" y="11429"/>
                      <a:pt x="4803" y="10304"/>
                    </a:cubicBezTo>
                    <a:cubicBezTo>
                      <a:pt x="5046" y="11338"/>
                      <a:pt x="5411" y="13101"/>
                      <a:pt x="5563" y="14043"/>
                    </a:cubicBezTo>
                    <a:cubicBezTo>
                      <a:pt x="5806" y="14028"/>
                      <a:pt x="6051" y="14020"/>
                      <a:pt x="6297" y="14020"/>
                    </a:cubicBezTo>
                    <a:cubicBezTo>
                      <a:pt x="7035" y="14020"/>
                      <a:pt x="7782" y="14089"/>
                      <a:pt x="8511" y="14225"/>
                    </a:cubicBezTo>
                    <a:cubicBezTo>
                      <a:pt x="8937" y="14286"/>
                      <a:pt x="9332" y="14377"/>
                      <a:pt x="9727" y="14499"/>
                    </a:cubicBezTo>
                    <a:cubicBezTo>
                      <a:pt x="8481" y="12219"/>
                      <a:pt x="7599" y="9696"/>
                      <a:pt x="6657" y="7417"/>
                    </a:cubicBezTo>
                    <a:cubicBezTo>
                      <a:pt x="7721" y="4681"/>
                      <a:pt x="8663" y="1854"/>
                      <a:pt x="9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81" name="Google Shape;381;p33"/>
              <p:cNvSpPr/>
              <p:nvPr/>
            </p:nvSpPr>
            <p:spPr>
              <a:xfrm>
                <a:off x="3519325" y="4308150"/>
                <a:ext cx="197600" cy="416400"/>
              </a:xfrm>
              <a:custGeom>
                <a:rect b="b" l="l" r="r" t="t"/>
                <a:pathLst>
                  <a:path extrusionOk="0" h="16656" w="7904">
                    <a:moveTo>
                      <a:pt x="4471" y="3979"/>
                    </a:moveTo>
                    <a:cubicBezTo>
                      <a:pt x="4764" y="3979"/>
                      <a:pt x="5046" y="4369"/>
                      <a:pt x="5046" y="5014"/>
                    </a:cubicBezTo>
                    <a:cubicBezTo>
                      <a:pt x="5046" y="6230"/>
                      <a:pt x="4165" y="7780"/>
                      <a:pt x="3648" y="8479"/>
                    </a:cubicBezTo>
                    <a:lnTo>
                      <a:pt x="3648" y="7719"/>
                    </a:lnTo>
                    <a:cubicBezTo>
                      <a:pt x="3648" y="6898"/>
                      <a:pt x="3618" y="4102"/>
                      <a:pt x="4438" y="3980"/>
                    </a:cubicBezTo>
                    <a:cubicBezTo>
                      <a:pt x="4449" y="3979"/>
                      <a:pt x="4460" y="3979"/>
                      <a:pt x="4471" y="3979"/>
                    </a:cubicBezTo>
                    <a:close/>
                    <a:moveTo>
                      <a:pt x="4808" y="0"/>
                    </a:moveTo>
                    <a:cubicBezTo>
                      <a:pt x="4644" y="0"/>
                      <a:pt x="4489" y="22"/>
                      <a:pt x="4347" y="59"/>
                    </a:cubicBezTo>
                    <a:cubicBezTo>
                      <a:pt x="3557" y="242"/>
                      <a:pt x="2523" y="819"/>
                      <a:pt x="1551" y="1063"/>
                    </a:cubicBezTo>
                    <a:cubicBezTo>
                      <a:pt x="1238" y="1136"/>
                      <a:pt x="925" y="1176"/>
                      <a:pt x="612" y="1176"/>
                    </a:cubicBezTo>
                    <a:cubicBezTo>
                      <a:pt x="408" y="1176"/>
                      <a:pt x="204" y="1159"/>
                      <a:pt x="1" y="1123"/>
                    </a:cubicBezTo>
                    <a:lnTo>
                      <a:pt x="1" y="1123"/>
                    </a:lnTo>
                    <a:cubicBezTo>
                      <a:pt x="517" y="2400"/>
                      <a:pt x="791" y="5227"/>
                      <a:pt x="791" y="8266"/>
                    </a:cubicBezTo>
                    <a:cubicBezTo>
                      <a:pt x="791" y="11032"/>
                      <a:pt x="578" y="13981"/>
                      <a:pt x="92" y="15956"/>
                    </a:cubicBezTo>
                    <a:cubicBezTo>
                      <a:pt x="92" y="15956"/>
                      <a:pt x="343" y="15843"/>
                      <a:pt x="991" y="15843"/>
                    </a:cubicBezTo>
                    <a:cubicBezTo>
                      <a:pt x="1351" y="15843"/>
                      <a:pt x="1833" y="15878"/>
                      <a:pt x="2463" y="15987"/>
                    </a:cubicBezTo>
                    <a:cubicBezTo>
                      <a:pt x="3283" y="16139"/>
                      <a:pt x="4134" y="16351"/>
                      <a:pt x="4925" y="16655"/>
                    </a:cubicBezTo>
                    <a:cubicBezTo>
                      <a:pt x="4286" y="14923"/>
                      <a:pt x="3861" y="13130"/>
                      <a:pt x="3739" y="11306"/>
                    </a:cubicBezTo>
                    <a:lnTo>
                      <a:pt x="3739" y="11306"/>
                    </a:lnTo>
                    <a:cubicBezTo>
                      <a:pt x="4074" y="11610"/>
                      <a:pt x="4499" y="11792"/>
                      <a:pt x="4955" y="11823"/>
                    </a:cubicBezTo>
                    <a:cubicBezTo>
                      <a:pt x="4987" y="11824"/>
                      <a:pt x="5020" y="11825"/>
                      <a:pt x="5052" y="11825"/>
                    </a:cubicBezTo>
                    <a:cubicBezTo>
                      <a:pt x="6535" y="11825"/>
                      <a:pt x="7904" y="9773"/>
                      <a:pt x="7904" y="6351"/>
                    </a:cubicBezTo>
                    <a:cubicBezTo>
                      <a:pt x="7904" y="1312"/>
                      <a:pt x="6088" y="0"/>
                      <a:pt x="4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82" name="Google Shape;382;p33"/>
              <p:cNvSpPr/>
              <p:nvPr/>
            </p:nvSpPr>
            <p:spPr>
              <a:xfrm>
                <a:off x="3728300" y="4266300"/>
                <a:ext cx="171000" cy="512200"/>
              </a:xfrm>
              <a:custGeom>
                <a:rect b="b" l="l" r="r" t="t"/>
                <a:pathLst>
                  <a:path extrusionOk="0" h="20488" w="6840">
                    <a:moveTo>
                      <a:pt x="3982" y="1"/>
                    </a:moveTo>
                    <a:cubicBezTo>
                      <a:pt x="3587" y="214"/>
                      <a:pt x="3162" y="366"/>
                      <a:pt x="2706" y="487"/>
                    </a:cubicBezTo>
                    <a:cubicBezTo>
                      <a:pt x="1988" y="673"/>
                      <a:pt x="1246" y="766"/>
                      <a:pt x="502" y="766"/>
                    </a:cubicBezTo>
                    <a:cubicBezTo>
                      <a:pt x="396" y="766"/>
                      <a:pt x="289" y="765"/>
                      <a:pt x="183" y="761"/>
                    </a:cubicBezTo>
                    <a:lnTo>
                      <a:pt x="183" y="761"/>
                    </a:lnTo>
                    <a:cubicBezTo>
                      <a:pt x="487" y="3496"/>
                      <a:pt x="639" y="6232"/>
                      <a:pt x="608" y="8968"/>
                    </a:cubicBezTo>
                    <a:cubicBezTo>
                      <a:pt x="608" y="12828"/>
                      <a:pt x="396" y="16810"/>
                      <a:pt x="0" y="19302"/>
                    </a:cubicBezTo>
                    <a:cubicBezTo>
                      <a:pt x="523" y="19230"/>
                      <a:pt x="1052" y="19192"/>
                      <a:pt x="1581" y="19192"/>
                    </a:cubicBezTo>
                    <a:cubicBezTo>
                      <a:pt x="2161" y="19192"/>
                      <a:pt x="2742" y="19237"/>
                      <a:pt x="3314" y="19332"/>
                    </a:cubicBezTo>
                    <a:cubicBezTo>
                      <a:pt x="3374" y="19332"/>
                      <a:pt x="5776" y="19758"/>
                      <a:pt x="6840" y="20488"/>
                    </a:cubicBezTo>
                    <a:lnTo>
                      <a:pt x="6444" y="12250"/>
                    </a:lnTo>
                    <a:cubicBezTo>
                      <a:pt x="6003" y="13839"/>
                      <a:pt x="5363" y="14715"/>
                      <a:pt x="4771" y="14715"/>
                    </a:cubicBezTo>
                    <a:cubicBezTo>
                      <a:pt x="4751" y="14715"/>
                      <a:pt x="4731" y="14714"/>
                      <a:pt x="4712" y="14712"/>
                    </a:cubicBezTo>
                    <a:cubicBezTo>
                      <a:pt x="3770" y="14621"/>
                      <a:pt x="3222" y="13071"/>
                      <a:pt x="3222" y="9363"/>
                    </a:cubicBezTo>
                    <a:cubicBezTo>
                      <a:pt x="3253" y="6232"/>
                      <a:pt x="3496" y="3101"/>
                      <a:pt x="39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83" name="Google Shape;383;p33"/>
              <p:cNvSpPr/>
              <p:nvPr/>
            </p:nvSpPr>
            <p:spPr>
              <a:xfrm>
                <a:off x="3906875" y="4192275"/>
                <a:ext cx="209750" cy="632425"/>
              </a:xfrm>
              <a:custGeom>
                <a:rect b="b" l="l" r="r" t="t"/>
                <a:pathLst>
                  <a:path extrusionOk="0" h="25297" w="8390">
                    <a:moveTo>
                      <a:pt x="4242" y="6210"/>
                    </a:moveTo>
                    <a:cubicBezTo>
                      <a:pt x="4857" y="6210"/>
                      <a:pt x="5320" y="8546"/>
                      <a:pt x="5320" y="11807"/>
                    </a:cubicBezTo>
                    <a:cubicBezTo>
                      <a:pt x="5320" y="14401"/>
                      <a:pt x="4871" y="16367"/>
                      <a:pt x="4210" y="16367"/>
                    </a:cubicBezTo>
                    <a:cubicBezTo>
                      <a:pt x="4205" y="16367"/>
                      <a:pt x="4200" y="16367"/>
                      <a:pt x="4195" y="16366"/>
                    </a:cubicBezTo>
                    <a:cubicBezTo>
                      <a:pt x="3496" y="16366"/>
                      <a:pt x="3070" y="14421"/>
                      <a:pt x="3070" y="11929"/>
                    </a:cubicBezTo>
                    <a:cubicBezTo>
                      <a:pt x="3070" y="9375"/>
                      <a:pt x="3587" y="6305"/>
                      <a:pt x="4195" y="6214"/>
                    </a:cubicBezTo>
                    <a:cubicBezTo>
                      <a:pt x="4211" y="6211"/>
                      <a:pt x="4226" y="6210"/>
                      <a:pt x="4242" y="6210"/>
                    </a:cubicBezTo>
                    <a:close/>
                    <a:moveTo>
                      <a:pt x="4658" y="1"/>
                    </a:moveTo>
                    <a:cubicBezTo>
                      <a:pt x="4507" y="1"/>
                      <a:pt x="4353" y="25"/>
                      <a:pt x="4195" y="74"/>
                    </a:cubicBezTo>
                    <a:cubicBezTo>
                      <a:pt x="1946" y="743"/>
                      <a:pt x="0" y="6670"/>
                      <a:pt x="0" y="13357"/>
                    </a:cubicBezTo>
                    <a:cubicBezTo>
                      <a:pt x="0" y="19376"/>
                      <a:pt x="1338" y="24543"/>
                      <a:pt x="4195" y="25242"/>
                    </a:cubicBezTo>
                    <a:cubicBezTo>
                      <a:pt x="4353" y="25279"/>
                      <a:pt x="4506" y="25297"/>
                      <a:pt x="4655" y="25297"/>
                    </a:cubicBezTo>
                    <a:cubicBezTo>
                      <a:pt x="7196" y="25297"/>
                      <a:pt x="8390" y="20011"/>
                      <a:pt x="8390" y="13205"/>
                    </a:cubicBezTo>
                    <a:cubicBezTo>
                      <a:pt x="8390" y="5454"/>
                      <a:pt x="6920" y="1"/>
                      <a:pt x="46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84" name="Google Shape;384;p33"/>
              <p:cNvSpPr/>
              <p:nvPr/>
            </p:nvSpPr>
            <p:spPr>
              <a:xfrm>
                <a:off x="4126475" y="4129550"/>
                <a:ext cx="226475" cy="756100"/>
              </a:xfrm>
              <a:custGeom>
                <a:rect b="b" l="l" r="r" t="t"/>
                <a:pathLst>
                  <a:path extrusionOk="0" h="30244" w="9059">
                    <a:moveTo>
                      <a:pt x="4854" y="6230"/>
                    </a:moveTo>
                    <a:cubicBezTo>
                      <a:pt x="5089" y="6230"/>
                      <a:pt x="5290" y="6742"/>
                      <a:pt x="5290" y="7599"/>
                    </a:cubicBezTo>
                    <a:cubicBezTo>
                      <a:pt x="5229" y="9179"/>
                      <a:pt x="4803" y="10729"/>
                      <a:pt x="4104" y="12158"/>
                    </a:cubicBezTo>
                    <a:lnTo>
                      <a:pt x="4104" y="11124"/>
                    </a:lnTo>
                    <a:cubicBezTo>
                      <a:pt x="4104" y="9969"/>
                      <a:pt x="4226" y="6383"/>
                      <a:pt x="4834" y="6231"/>
                    </a:cubicBezTo>
                    <a:cubicBezTo>
                      <a:pt x="4841" y="6230"/>
                      <a:pt x="4847" y="6230"/>
                      <a:pt x="4854" y="6230"/>
                    </a:cubicBezTo>
                    <a:close/>
                    <a:moveTo>
                      <a:pt x="4468" y="29172"/>
                    </a:moveTo>
                    <a:cubicBezTo>
                      <a:pt x="4469" y="29174"/>
                      <a:pt x="4469" y="29177"/>
                      <a:pt x="4469" y="29179"/>
                    </a:cubicBezTo>
                    <a:cubicBezTo>
                      <a:pt x="4469" y="29177"/>
                      <a:pt x="4469" y="29174"/>
                      <a:pt x="4468" y="29172"/>
                    </a:cubicBezTo>
                    <a:close/>
                    <a:moveTo>
                      <a:pt x="5447" y="1"/>
                    </a:moveTo>
                    <a:cubicBezTo>
                      <a:pt x="5115" y="1"/>
                      <a:pt x="4775" y="70"/>
                      <a:pt x="4439" y="182"/>
                    </a:cubicBezTo>
                    <a:cubicBezTo>
                      <a:pt x="3527" y="486"/>
                      <a:pt x="2980" y="881"/>
                      <a:pt x="2159" y="1155"/>
                    </a:cubicBezTo>
                    <a:cubicBezTo>
                      <a:pt x="1551" y="1337"/>
                      <a:pt x="913" y="1428"/>
                      <a:pt x="274" y="1428"/>
                    </a:cubicBezTo>
                    <a:cubicBezTo>
                      <a:pt x="1186" y="3708"/>
                      <a:pt x="1095" y="12006"/>
                      <a:pt x="1095" y="14924"/>
                    </a:cubicBezTo>
                    <a:cubicBezTo>
                      <a:pt x="1095" y="14924"/>
                      <a:pt x="973" y="25350"/>
                      <a:pt x="1" y="28116"/>
                    </a:cubicBezTo>
                    <a:cubicBezTo>
                      <a:pt x="352" y="28028"/>
                      <a:pt x="709" y="27982"/>
                      <a:pt x="1064" y="27982"/>
                    </a:cubicBezTo>
                    <a:cubicBezTo>
                      <a:pt x="1447" y="27982"/>
                      <a:pt x="1826" y="28036"/>
                      <a:pt x="2189" y="28146"/>
                    </a:cubicBezTo>
                    <a:cubicBezTo>
                      <a:pt x="3359" y="28416"/>
                      <a:pt x="4440" y="28982"/>
                      <a:pt x="4468" y="29172"/>
                    </a:cubicBezTo>
                    <a:lnTo>
                      <a:pt x="4468" y="29172"/>
                    </a:lnTo>
                    <a:cubicBezTo>
                      <a:pt x="4165" y="25285"/>
                      <a:pt x="4104" y="22552"/>
                      <a:pt x="4104" y="20152"/>
                    </a:cubicBezTo>
                    <a:cubicBezTo>
                      <a:pt x="4104" y="18936"/>
                      <a:pt x="4135" y="17872"/>
                      <a:pt x="4135" y="16717"/>
                    </a:cubicBezTo>
                    <a:cubicBezTo>
                      <a:pt x="4682" y="17963"/>
                      <a:pt x="5047" y="19605"/>
                      <a:pt x="5047" y="25441"/>
                    </a:cubicBezTo>
                    <a:cubicBezTo>
                      <a:pt x="5047" y="26900"/>
                      <a:pt x="4986" y="28085"/>
                      <a:pt x="4895" y="29696"/>
                    </a:cubicBezTo>
                    <a:cubicBezTo>
                      <a:pt x="4895" y="29696"/>
                      <a:pt x="5216" y="29447"/>
                      <a:pt x="6033" y="29447"/>
                    </a:cubicBezTo>
                    <a:cubicBezTo>
                      <a:pt x="6393" y="29447"/>
                      <a:pt x="6850" y="29496"/>
                      <a:pt x="7417" y="29635"/>
                    </a:cubicBezTo>
                    <a:cubicBezTo>
                      <a:pt x="7964" y="29787"/>
                      <a:pt x="8542" y="29970"/>
                      <a:pt x="9059" y="30243"/>
                    </a:cubicBezTo>
                    <a:cubicBezTo>
                      <a:pt x="8177" y="28906"/>
                      <a:pt x="8116" y="23283"/>
                      <a:pt x="8116" y="23283"/>
                    </a:cubicBezTo>
                    <a:cubicBezTo>
                      <a:pt x="8086" y="19301"/>
                      <a:pt x="8177" y="15927"/>
                      <a:pt x="6749" y="14377"/>
                    </a:cubicBezTo>
                    <a:cubicBezTo>
                      <a:pt x="7964" y="12462"/>
                      <a:pt x="8390" y="9757"/>
                      <a:pt x="8390" y="7234"/>
                    </a:cubicBezTo>
                    <a:cubicBezTo>
                      <a:pt x="8390" y="1521"/>
                      <a:pt x="7006" y="1"/>
                      <a:pt x="5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85" name="Google Shape;385;p33"/>
              <p:cNvSpPr/>
              <p:nvPr/>
            </p:nvSpPr>
            <p:spPr>
              <a:xfrm>
                <a:off x="4362050" y="4024675"/>
                <a:ext cx="177850" cy="908850"/>
              </a:xfrm>
              <a:custGeom>
                <a:rect b="b" l="l" r="r" t="t"/>
                <a:pathLst>
                  <a:path extrusionOk="0" h="36354" w="7114">
                    <a:moveTo>
                      <a:pt x="6870" y="0"/>
                    </a:moveTo>
                    <a:cubicBezTo>
                      <a:pt x="5715" y="1003"/>
                      <a:pt x="4408" y="1824"/>
                      <a:pt x="2979" y="2341"/>
                    </a:cubicBezTo>
                    <a:cubicBezTo>
                      <a:pt x="2217" y="2620"/>
                      <a:pt x="1434" y="2751"/>
                      <a:pt x="630" y="2751"/>
                    </a:cubicBezTo>
                    <a:cubicBezTo>
                      <a:pt x="471" y="2751"/>
                      <a:pt x="312" y="2746"/>
                      <a:pt x="152" y="2736"/>
                    </a:cubicBezTo>
                    <a:lnTo>
                      <a:pt x="152" y="2736"/>
                    </a:lnTo>
                    <a:cubicBezTo>
                      <a:pt x="669" y="5563"/>
                      <a:pt x="700" y="17903"/>
                      <a:pt x="700" y="18298"/>
                    </a:cubicBezTo>
                    <a:cubicBezTo>
                      <a:pt x="700" y="19970"/>
                      <a:pt x="669" y="30882"/>
                      <a:pt x="0" y="34651"/>
                    </a:cubicBezTo>
                    <a:cubicBezTo>
                      <a:pt x="469" y="34495"/>
                      <a:pt x="975" y="34439"/>
                      <a:pt x="1463" y="34439"/>
                    </a:cubicBezTo>
                    <a:cubicBezTo>
                      <a:pt x="2210" y="34439"/>
                      <a:pt x="2915" y="34571"/>
                      <a:pt x="3374" y="34681"/>
                    </a:cubicBezTo>
                    <a:cubicBezTo>
                      <a:pt x="4955" y="35107"/>
                      <a:pt x="6080" y="35411"/>
                      <a:pt x="7113" y="36353"/>
                    </a:cubicBezTo>
                    <a:lnTo>
                      <a:pt x="6718" y="22554"/>
                    </a:lnTo>
                    <a:cubicBezTo>
                      <a:pt x="6300" y="25090"/>
                      <a:pt x="5267" y="27480"/>
                      <a:pt x="4453" y="27480"/>
                    </a:cubicBezTo>
                    <a:cubicBezTo>
                      <a:pt x="4438" y="27480"/>
                      <a:pt x="4423" y="27479"/>
                      <a:pt x="4408" y="27478"/>
                    </a:cubicBezTo>
                    <a:cubicBezTo>
                      <a:pt x="3891" y="27417"/>
                      <a:pt x="3435" y="26323"/>
                      <a:pt x="3435" y="23496"/>
                    </a:cubicBezTo>
                    <a:cubicBezTo>
                      <a:pt x="3435" y="21551"/>
                      <a:pt x="3770" y="20183"/>
                      <a:pt x="4408" y="20183"/>
                    </a:cubicBezTo>
                    <a:cubicBezTo>
                      <a:pt x="4529" y="20183"/>
                      <a:pt x="5137" y="20304"/>
                      <a:pt x="5441" y="22766"/>
                    </a:cubicBezTo>
                    <a:lnTo>
                      <a:pt x="5441" y="13009"/>
                    </a:lnTo>
                    <a:cubicBezTo>
                      <a:pt x="5441" y="13009"/>
                      <a:pt x="5046" y="15168"/>
                      <a:pt x="4469" y="15228"/>
                    </a:cubicBezTo>
                    <a:cubicBezTo>
                      <a:pt x="4457" y="15229"/>
                      <a:pt x="4445" y="15230"/>
                      <a:pt x="4434" y="15230"/>
                    </a:cubicBezTo>
                    <a:cubicBezTo>
                      <a:pt x="3759" y="15230"/>
                      <a:pt x="3466" y="13499"/>
                      <a:pt x="3466" y="11915"/>
                    </a:cubicBezTo>
                    <a:cubicBezTo>
                      <a:pt x="3466" y="10426"/>
                      <a:pt x="3678" y="8724"/>
                      <a:pt x="4651" y="8480"/>
                    </a:cubicBezTo>
                    <a:cubicBezTo>
                      <a:pt x="4651" y="8480"/>
                      <a:pt x="4666" y="8478"/>
                      <a:pt x="4693" y="8478"/>
                    </a:cubicBezTo>
                    <a:cubicBezTo>
                      <a:pt x="4905" y="8478"/>
                      <a:pt x="5875" y="8644"/>
                      <a:pt x="6870" y="11520"/>
                    </a:cubicBezTo>
                    <a:lnTo>
                      <a:pt x="68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86" name="Google Shape;386;p33"/>
              <p:cNvSpPr/>
              <p:nvPr/>
            </p:nvSpPr>
            <p:spPr>
              <a:xfrm>
                <a:off x="4643984" y="3883415"/>
                <a:ext cx="60800" cy="1171316"/>
              </a:xfrm>
              <a:custGeom>
                <a:rect b="b" l="l" r="r" t="t"/>
                <a:pathLst>
                  <a:path extrusionOk="0" h="50428" w="2432">
                    <a:moveTo>
                      <a:pt x="0" y="1"/>
                    </a:moveTo>
                    <a:lnTo>
                      <a:pt x="0" y="50427"/>
                    </a:lnTo>
                    <a:lnTo>
                      <a:pt x="2432" y="50427"/>
                    </a:lnTo>
                    <a:lnTo>
                      <a:pt x="24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grpSp>
        <p:grpSp>
          <p:nvGrpSpPr>
            <p:cNvPr id="387" name="Google Shape;387;p33"/>
            <p:cNvGrpSpPr/>
            <p:nvPr/>
          </p:nvGrpSpPr>
          <p:grpSpPr>
            <a:xfrm rot="715049">
              <a:off x="6353873" y="247519"/>
              <a:ext cx="2156017" cy="1135530"/>
              <a:chOff x="2311100" y="3833925"/>
              <a:chExt cx="2393675" cy="1260700"/>
            </a:xfrm>
          </p:grpSpPr>
          <p:sp>
            <p:nvSpPr>
              <p:cNvPr id="388" name="Google Shape;388;p33"/>
              <p:cNvSpPr/>
              <p:nvPr/>
            </p:nvSpPr>
            <p:spPr>
              <a:xfrm>
                <a:off x="2311100" y="3881050"/>
                <a:ext cx="2361000" cy="1163400"/>
              </a:xfrm>
              <a:custGeom>
                <a:rect b="b" l="l" r="r" t="t"/>
                <a:pathLst>
                  <a:path extrusionOk="0" h="46536" w="94440">
                    <a:moveTo>
                      <a:pt x="94166" y="0"/>
                    </a:moveTo>
                    <a:lnTo>
                      <a:pt x="94440" y="46536"/>
                    </a:lnTo>
                    <a:lnTo>
                      <a:pt x="0" y="2896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89" name="Google Shape;389;p33"/>
              <p:cNvSpPr/>
              <p:nvPr/>
            </p:nvSpPr>
            <p:spPr>
              <a:xfrm>
                <a:off x="3092275" y="4391700"/>
                <a:ext cx="177825" cy="271300"/>
              </a:xfrm>
              <a:custGeom>
                <a:rect b="b" l="l" r="r" t="t"/>
                <a:pathLst>
                  <a:path extrusionOk="0" h="10852" w="7113">
                    <a:moveTo>
                      <a:pt x="6870" y="0"/>
                    </a:moveTo>
                    <a:cubicBezTo>
                      <a:pt x="5623" y="426"/>
                      <a:pt x="4316" y="790"/>
                      <a:pt x="2979" y="1034"/>
                    </a:cubicBezTo>
                    <a:cubicBezTo>
                      <a:pt x="2067" y="1216"/>
                      <a:pt x="1125" y="1338"/>
                      <a:pt x="152" y="1398"/>
                    </a:cubicBezTo>
                    <a:cubicBezTo>
                      <a:pt x="669" y="2097"/>
                      <a:pt x="699" y="5411"/>
                      <a:pt x="699" y="5502"/>
                    </a:cubicBezTo>
                    <a:cubicBezTo>
                      <a:pt x="699" y="5958"/>
                      <a:pt x="669" y="8876"/>
                      <a:pt x="0" y="9818"/>
                    </a:cubicBezTo>
                    <a:cubicBezTo>
                      <a:pt x="1125" y="9818"/>
                      <a:pt x="2250" y="9909"/>
                      <a:pt x="3374" y="10092"/>
                    </a:cubicBezTo>
                    <a:cubicBezTo>
                      <a:pt x="4651" y="10213"/>
                      <a:pt x="5897" y="10456"/>
                      <a:pt x="7113" y="10851"/>
                    </a:cubicBezTo>
                    <a:lnTo>
                      <a:pt x="6718" y="6687"/>
                    </a:lnTo>
                    <a:cubicBezTo>
                      <a:pt x="6331" y="7430"/>
                      <a:pt x="5276" y="8086"/>
                      <a:pt x="4462" y="8086"/>
                    </a:cubicBezTo>
                    <a:cubicBezTo>
                      <a:pt x="4444" y="8086"/>
                      <a:pt x="4426" y="8086"/>
                      <a:pt x="4408" y="8085"/>
                    </a:cubicBezTo>
                    <a:cubicBezTo>
                      <a:pt x="3891" y="8055"/>
                      <a:pt x="3435" y="7721"/>
                      <a:pt x="3435" y="6930"/>
                    </a:cubicBezTo>
                    <a:cubicBezTo>
                      <a:pt x="3406" y="6416"/>
                      <a:pt x="3807" y="5983"/>
                      <a:pt x="4310" y="5983"/>
                    </a:cubicBezTo>
                    <a:cubicBezTo>
                      <a:pt x="4342" y="5983"/>
                      <a:pt x="4375" y="5984"/>
                      <a:pt x="4408" y="5988"/>
                    </a:cubicBezTo>
                    <a:cubicBezTo>
                      <a:pt x="4894" y="6018"/>
                      <a:pt x="5289" y="6322"/>
                      <a:pt x="5441" y="6748"/>
                    </a:cubicBezTo>
                    <a:lnTo>
                      <a:pt x="5441" y="3921"/>
                    </a:lnTo>
                    <a:cubicBezTo>
                      <a:pt x="5228" y="4256"/>
                      <a:pt x="4864" y="4499"/>
                      <a:pt x="4468" y="4590"/>
                    </a:cubicBezTo>
                    <a:cubicBezTo>
                      <a:pt x="4421" y="4598"/>
                      <a:pt x="4375" y="4602"/>
                      <a:pt x="4329" y="4602"/>
                    </a:cubicBezTo>
                    <a:cubicBezTo>
                      <a:pt x="3846" y="4602"/>
                      <a:pt x="3465" y="4178"/>
                      <a:pt x="3465" y="3678"/>
                    </a:cubicBezTo>
                    <a:cubicBezTo>
                      <a:pt x="3465" y="3252"/>
                      <a:pt x="3678" y="2766"/>
                      <a:pt x="4681" y="2645"/>
                    </a:cubicBezTo>
                    <a:cubicBezTo>
                      <a:pt x="4721" y="2643"/>
                      <a:pt x="4761" y="2642"/>
                      <a:pt x="4800" y="2642"/>
                    </a:cubicBezTo>
                    <a:cubicBezTo>
                      <a:pt x="5550" y="2642"/>
                      <a:pt x="6292" y="2914"/>
                      <a:pt x="6870" y="3404"/>
                    </a:cubicBezTo>
                    <a:lnTo>
                      <a:pt x="68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90" name="Google Shape;390;p33"/>
              <p:cNvSpPr/>
              <p:nvPr/>
            </p:nvSpPr>
            <p:spPr>
              <a:xfrm>
                <a:off x="3273125" y="4336225"/>
                <a:ext cx="243950" cy="362475"/>
              </a:xfrm>
              <a:custGeom>
                <a:rect b="b" l="l" r="r" t="t"/>
                <a:pathLst>
                  <a:path extrusionOk="0" h="14499" w="9758">
                    <a:moveTo>
                      <a:pt x="9757" y="0"/>
                    </a:moveTo>
                    <a:cubicBezTo>
                      <a:pt x="8876" y="395"/>
                      <a:pt x="7964" y="699"/>
                      <a:pt x="7022" y="912"/>
                    </a:cubicBezTo>
                    <a:cubicBezTo>
                      <a:pt x="6596" y="1034"/>
                      <a:pt x="6140" y="1095"/>
                      <a:pt x="5715" y="1125"/>
                    </a:cubicBezTo>
                    <a:cubicBezTo>
                      <a:pt x="5532" y="2371"/>
                      <a:pt x="5259" y="3617"/>
                      <a:pt x="4864" y="4864"/>
                    </a:cubicBezTo>
                    <a:cubicBezTo>
                      <a:pt x="4529" y="3739"/>
                      <a:pt x="4256" y="2614"/>
                      <a:pt x="4043" y="1490"/>
                    </a:cubicBezTo>
                    <a:cubicBezTo>
                      <a:pt x="3618" y="1642"/>
                      <a:pt x="3162" y="1763"/>
                      <a:pt x="2706" y="1854"/>
                    </a:cubicBezTo>
                    <a:cubicBezTo>
                      <a:pt x="1824" y="2037"/>
                      <a:pt x="912" y="2158"/>
                      <a:pt x="0" y="2189"/>
                    </a:cubicBezTo>
                    <a:cubicBezTo>
                      <a:pt x="1490" y="4164"/>
                      <a:pt x="2219" y="5897"/>
                      <a:pt x="3040" y="7599"/>
                    </a:cubicBezTo>
                    <a:cubicBezTo>
                      <a:pt x="2098" y="9514"/>
                      <a:pt x="1247" y="11429"/>
                      <a:pt x="0" y="12918"/>
                    </a:cubicBezTo>
                    <a:cubicBezTo>
                      <a:pt x="365" y="12918"/>
                      <a:pt x="730" y="12949"/>
                      <a:pt x="1064" y="13010"/>
                    </a:cubicBezTo>
                    <a:cubicBezTo>
                      <a:pt x="2037" y="13162"/>
                      <a:pt x="3010" y="13405"/>
                      <a:pt x="3921" y="13739"/>
                    </a:cubicBezTo>
                    <a:cubicBezTo>
                      <a:pt x="4134" y="12584"/>
                      <a:pt x="4438" y="11429"/>
                      <a:pt x="4803" y="10304"/>
                    </a:cubicBezTo>
                    <a:cubicBezTo>
                      <a:pt x="5046" y="11338"/>
                      <a:pt x="5411" y="13101"/>
                      <a:pt x="5563" y="14043"/>
                    </a:cubicBezTo>
                    <a:cubicBezTo>
                      <a:pt x="5806" y="14028"/>
                      <a:pt x="6051" y="14020"/>
                      <a:pt x="6297" y="14020"/>
                    </a:cubicBezTo>
                    <a:cubicBezTo>
                      <a:pt x="7035" y="14020"/>
                      <a:pt x="7782" y="14089"/>
                      <a:pt x="8511" y="14225"/>
                    </a:cubicBezTo>
                    <a:cubicBezTo>
                      <a:pt x="8937" y="14286"/>
                      <a:pt x="9332" y="14377"/>
                      <a:pt x="9727" y="14499"/>
                    </a:cubicBezTo>
                    <a:cubicBezTo>
                      <a:pt x="8481" y="12219"/>
                      <a:pt x="7599" y="9696"/>
                      <a:pt x="6657" y="7417"/>
                    </a:cubicBezTo>
                    <a:cubicBezTo>
                      <a:pt x="7721" y="4681"/>
                      <a:pt x="8663" y="1854"/>
                      <a:pt x="97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91" name="Google Shape;391;p33"/>
              <p:cNvSpPr/>
              <p:nvPr/>
            </p:nvSpPr>
            <p:spPr>
              <a:xfrm>
                <a:off x="3519325" y="4308150"/>
                <a:ext cx="197600" cy="416400"/>
              </a:xfrm>
              <a:custGeom>
                <a:rect b="b" l="l" r="r" t="t"/>
                <a:pathLst>
                  <a:path extrusionOk="0" h="16656" w="7904">
                    <a:moveTo>
                      <a:pt x="4471" y="3979"/>
                    </a:moveTo>
                    <a:cubicBezTo>
                      <a:pt x="4764" y="3979"/>
                      <a:pt x="5046" y="4369"/>
                      <a:pt x="5046" y="5014"/>
                    </a:cubicBezTo>
                    <a:cubicBezTo>
                      <a:pt x="5046" y="6230"/>
                      <a:pt x="4165" y="7780"/>
                      <a:pt x="3648" y="8479"/>
                    </a:cubicBezTo>
                    <a:lnTo>
                      <a:pt x="3648" y="7719"/>
                    </a:lnTo>
                    <a:cubicBezTo>
                      <a:pt x="3648" y="6898"/>
                      <a:pt x="3618" y="4102"/>
                      <a:pt x="4438" y="3980"/>
                    </a:cubicBezTo>
                    <a:cubicBezTo>
                      <a:pt x="4449" y="3979"/>
                      <a:pt x="4460" y="3979"/>
                      <a:pt x="4471" y="3979"/>
                    </a:cubicBezTo>
                    <a:close/>
                    <a:moveTo>
                      <a:pt x="4808" y="0"/>
                    </a:moveTo>
                    <a:cubicBezTo>
                      <a:pt x="4644" y="0"/>
                      <a:pt x="4489" y="22"/>
                      <a:pt x="4347" y="59"/>
                    </a:cubicBezTo>
                    <a:cubicBezTo>
                      <a:pt x="3557" y="242"/>
                      <a:pt x="2523" y="819"/>
                      <a:pt x="1551" y="1063"/>
                    </a:cubicBezTo>
                    <a:cubicBezTo>
                      <a:pt x="1238" y="1136"/>
                      <a:pt x="925" y="1176"/>
                      <a:pt x="612" y="1176"/>
                    </a:cubicBezTo>
                    <a:cubicBezTo>
                      <a:pt x="408" y="1176"/>
                      <a:pt x="204" y="1159"/>
                      <a:pt x="1" y="1123"/>
                    </a:cubicBezTo>
                    <a:lnTo>
                      <a:pt x="1" y="1123"/>
                    </a:lnTo>
                    <a:cubicBezTo>
                      <a:pt x="517" y="2400"/>
                      <a:pt x="791" y="5227"/>
                      <a:pt x="791" y="8266"/>
                    </a:cubicBezTo>
                    <a:cubicBezTo>
                      <a:pt x="791" y="11032"/>
                      <a:pt x="578" y="13981"/>
                      <a:pt x="92" y="15956"/>
                    </a:cubicBezTo>
                    <a:cubicBezTo>
                      <a:pt x="92" y="15956"/>
                      <a:pt x="343" y="15843"/>
                      <a:pt x="991" y="15843"/>
                    </a:cubicBezTo>
                    <a:cubicBezTo>
                      <a:pt x="1351" y="15843"/>
                      <a:pt x="1833" y="15878"/>
                      <a:pt x="2463" y="15987"/>
                    </a:cubicBezTo>
                    <a:cubicBezTo>
                      <a:pt x="3283" y="16139"/>
                      <a:pt x="4134" y="16351"/>
                      <a:pt x="4925" y="16655"/>
                    </a:cubicBezTo>
                    <a:cubicBezTo>
                      <a:pt x="4286" y="14923"/>
                      <a:pt x="3861" y="13130"/>
                      <a:pt x="3739" y="11306"/>
                    </a:cubicBezTo>
                    <a:lnTo>
                      <a:pt x="3739" y="11306"/>
                    </a:lnTo>
                    <a:cubicBezTo>
                      <a:pt x="4074" y="11610"/>
                      <a:pt x="4499" y="11792"/>
                      <a:pt x="4955" y="11823"/>
                    </a:cubicBezTo>
                    <a:cubicBezTo>
                      <a:pt x="4987" y="11824"/>
                      <a:pt x="5020" y="11825"/>
                      <a:pt x="5052" y="11825"/>
                    </a:cubicBezTo>
                    <a:cubicBezTo>
                      <a:pt x="6535" y="11825"/>
                      <a:pt x="7904" y="9773"/>
                      <a:pt x="7904" y="6351"/>
                    </a:cubicBezTo>
                    <a:cubicBezTo>
                      <a:pt x="7904" y="1312"/>
                      <a:pt x="6088" y="0"/>
                      <a:pt x="4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92" name="Google Shape;392;p33"/>
              <p:cNvSpPr/>
              <p:nvPr/>
            </p:nvSpPr>
            <p:spPr>
              <a:xfrm>
                <a:off x="3728300" y="4266300"/>
                <a:ext cx="171000" cy="512200"/>
              </a:xfrm>
              <a:custGeom>
                <a:rect b="b" l="l" r="r" t="t"/>
                <a:pathLst>
                  <a:path extrusionOk="0" h="20488" w="6840">
                    <a:moveTo>
                      <a:pt x="3982" y="1"/>
                    </a:moveTo>
                    <a:cubicBezTo>
                      <a:pt x="3587" y="214"/>
                      <a:pt x="3162" y="366"/>
                      <a:pt x="2706" y="487"/>
                    </a:cubicBezTo>
                    <a:cubicBezTo>
                      <a:pt x="1988" y="673"/>
                      <a:pt x="1246" y="766"/>
                      <a:pt x="502" y="766"/>
                    </a:cubicBezTo>
                    <a:cubicBezTo>
                      <a:pt x="396" y="766"/>
                      <a:pt x="289" y="765"/>
                      <a:pt x="183" y="761"/>
                    </a:cubicBezTo>
                    <a:lnTo>
                      <a:pt x="183" y="761"/>
                    </a:lnTo>
                    <a:cubicBezTo>
                      <a:pt x="487" y="3496"/>
                      <a:pt x="639" y="6232"/>
                      <a:pt x="608" y="8968"/>
                    </a:cubicBezTo>
                    <a:cubicBezTo>
                      <a:pt x="608" y="12828"/>
                      <a:pt x="396" y="16810"/>
                      <a:pt x="0" y="19302"/>
                    </a:cubicBezTo>
                    <a:cubicBezTo>
                      <a:pt x="523" y="19230"/>
                      <a:pt x="1052" y="19192"/>
                      <a:pt x="1581" y="19192"/>
                    </a:cubicBezTo>
                    <a:cubicBezTo>
                      <a:pt x="2161" y="19192"/>
                      <a:pt x="2742" y="19237"/>
                      <a:pt x="3314" y="19332"/>
                    </a:cubicBezTo>
                    <a:cubicBezTo>
                      <a:pt x="3374" y="19332"/>
                      <a:pt x="5776" y="19758"/>
                      <a:pt x="6840" y="20488"/>
                    </a:cubicBezTo>
                    <a:lnTo>
                      <a:pt x="6444" y="12250"/>
                    </a:lnTo>
                    <a:cubicBezTo>
                      <a:pt x="6003" y="13839"/>
                      <a:pt x="5363" y="14715"/>
                      <a:pt x="4771" y="14715"/>
                    </a:cubicBezTo>
                    <a:cubicBezTo>
                      <a:pt x="4751" y="14715"/>
                      <a:pt x="4731" y="14714"/>
                      <a:pt x="4712" y="14712"/>
                    </a:cubicBezTo>
                    <a:cubicBezTo>
                      <a:pt x="3770" y="14621"/>
                      <a:pt x="3222" y="13071"/>
                      <a:pt x="3222" y="9363"/>
                    </a:cubicBezTo>
                    <a:cubicBezTo>
                      <a:pt x="3253" y="6232"/>
                      <a:pt x="3496" y="3101"/>
                      <a:pt x="39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93" name="Google Shape;393;p33"/>
              <p:cNvSpPr/>
              <p:nvPr/>
            </p:nvSpPr>
            <p:spPr>
              <a:xfrm>
                <a:off x="3906875" y="4192275"/>
                <a:ext cx="209750" cy="632425"/>
              </a:xfrm>
              <a:custGeom>
                <a:rect b="b" l="l" r="r" t="t"/>
                <a:pathLst>
                  <a:path extrusionOk="0" h="25297" w="8390">
                    <a:moveTo>
                      <a:pt x="4242" y="6210"/>
                    </a:moveTo>
                    <a:cubicBezTo>
                      <a:pt x="4857" y="6210"/>
                      <a:pt x="5320" y="8546"/>
                      <a:pt x="5320" y="11807"/>
                    </a:cubicBezTo>
                    <a:cubicBezTo>
                      <a:pt x="5320" y="14401"/>
                      <a:pt x="4871" y="16367"/>
                      <a:pt x="4210" y="16367"/>
                    </a:cubicBezTo>
                    <a:cubicBezTo>
                      <a:pt x="4205" y="16367"/>
                      <a:pt x="4200" y="16367"/>
                      <a:pt x="4195" y="16366"/>
                    </a:cubicBezTo>
                    <a:cubicBezTo>
                      <a:pt x="3496" y="16366"/>
                      <a:pt x="3070" y="14421"/>
                      <a:pt x="3070" y="11929"/>
                    </a:cubicBezTo>
                    <a:cubicBezTo>
                      <a:pt x="3070" y="9375"/>
                      <a:pt x="3587" y="6305"/>
                      <a:pt x="4195" y="6214"/>
                    </a:cubicBezTo>
                    <a:cubicBezTo>
                      <a:pt x="4211" y="6211"/>
                      <a:pt x="4226" y="6210"/>
                      <a:pt x="4242" y="6210"/>
                    </a:cubicBezTo>
                    <a:close/>
                    <a:moveTo>
                      <a:pt x="4658" y="1"/>
                    </a:moveTo>
                    <a:cubicBezTo>
                      <a:pt x="4507" y="1"/>
                      <a:pt x="4353" y="25"/>
                      <a:pt x="4195" y="74"/>
                    </a:cubicBezTo>
                    <a:cubicBezTo>
                      <a:pt x="1946" y="743"/>
                      <a:pt x="0" y="6670"/>
                      <a:pt x="0" y="13357"/>
                    </a:cubicBezTo>
                    <a:cubicBezTo>
                      <a:pt x="0" y="19376"/>
                      <a:pt x="1338" y="24543"/>
                      <a:pt x="4195" y="25242"/>
                    </a:cubicBezTo>
                    <a:cubicBezTo>
                      <a:pt x="4353" y="25279"/>
                      <a:pt x="4506" y="25297"/>
                      <a:pt x="4655" y="25297"/>
                    </a:cubicBezTo>
                    <a:cubicBezTo>
                      <a:pt x="7196" y="25297"/>
                      <a:pt x="8390" y="20011"/>
                      <a:pt x="8390" y="13205"/>
                    </a:cubicBezTo>
                    <a:cubicBezTo>
                      <a:pt x="8390" y="5454"/>
                      <a:pt x="6920" y="1"/>
                      <a:pt x="46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94" name="Google Shape;394;p33"/>
              <p:cNvSpPr/>
              <p:nvPr/>
            </p:nvSpPr>
            <p:spPr>
              <a:xfrm>
                <a:off x="4126475" y="4129550"/>
                <a:ext cx="226475" cy="756100"/>
              </a:xfrm>
              <a:custGeom>
                <a:rect b="b" l="l" r="r" t="t"/>
                <a:pathLst>
                  <a:path extrusionOk="0" h="30244" w="9059">
                    <a:moveTo>
                      <a:pt x="4854" y="6230"/>
                    </a:moveTo>
                    <a:cubicBezTo>
                      <a:pt x="5089" y="6230"/>
                      <a:pt x="5290" y="6742"/>
                      <a:pt x="5290" y="7599"/>
                    </a:cubicBezTo>
                    <a:cubicBezTo>
                      <a:pt x="5229" y="9179"/>
                      <a:pt x="4803" y="10729"/>
                      <a:pt x="4104" y="12158"/>
                    </a:cubicBezTo>
                    <a:lnTo>
                      <a:pt x="4104" y="11124"/>
                    </a:lnTo>
                    <a:cubicBezTo>
                      <a:pt x="4104" y="9969"/>
                      <a:pt x="4226" y="6383"/>
                      <a:pt x="4834" y="6231"/>
                    </a:cubicBezTo>
                    <a:cubicBezTo>
                      <a:pt x="4841" y="6230"/>
                      <a:pt x="4847" y="6230"/>
                      <a:pt x="4854" y="6230"/>
                    </a:cubicBezTo>
                    <a:close/>
                    <a:moveTo>
                      <a:pt x="4468" y="29172"/>
                    </a:moveTo>
                    <a:cubicBezTo>
                      <a:pt x="4469" y="29174"/>
                      <a:pt x="4469" y="29177"/>
                      <a:pt x="4469" y="29179"/>
                    </a:cubicBezTo>
                    <a:cubicBezTo>
                      <a:pt x="4469" y="29177"/>
                      <a:pt x="4469" y="29174"/>
                      <a:pt x="4468" y="29172"/>
                    </a:cubicBezTo>
                    <a:close/>
                    <a:moveTo>
                      <a:pt x="5447" y="1"/>
                    </a:moveTo>
                    <a:cubicBezTo>
                      <a:pt x="5115" y="1"/>
                      <a:pt x="4775" y="70"/>
                      <a:pt x="4439" y="182"/>
                    </a:cubicBezTo>
                    <a:cubicBezTo>
                      <a:pt x="3527" y="486"/>
                      <a:pt x="2980" y="881"/>
                      <a:pt x="2159" y="1155"/>
                    </a:cubicBezTo>
                    <a:cubicBezTo>
                      <a:pt x="1551" y="1337"/>
                      <a:pt x="913" y="1428"/>
                      <a:pt x="274" y="1428"/>
                    </a:cubicBezTo>
                    <a:cubicBezTo>
                      <a:pt x="1186" y="3708"/>
                      <a:pt x="1095" y="12006"/>
                      <a:pt x="1095" y="14924"/>
                    </a:cubicBezTo>
                    <a:cubicBezTo>
                      <a:pt x="1095" y="14924"/>
                      <a:pt x="973" y="25350"/>
                      <a:pt x="1" y="28116"/>
                    </a:cubicBezTo>
                    <a:cubicBezTo>
                      <a:pt x="352" y="28028"/>
                      <a:pt x="709" y="27982"/>
                      <a:pt x="1064" y="27982"/>
                    </a:cubicBezTo>
                    <a:cubicBezTo>
                      <a:pt x="1447" y="27982"/>
                      <a:pt x="1826" y="28036"/>
                      <a:pt x="2189" y="28146"/>
                    </a:cubicBezTo>
                    <a:cubicBezTo>
                      <a:pt x="3359" y="28416"/>
                      <a:pt x="4440" y="28982"/>
                      <a:pt x="4468" y="29172"/>
                    </a:cubicBezTo>
                    <a:lnTo>
                      <a:pt x="4468" y="29172"/>
                    </a:lnTo>
                    <a:cubicBezTo>
                      <a:pt x="4165" y="25285"/>
                      <a:pt x="4104" y="22552"/>
                      <a:pt x="4104" y="20152"/>
                    </a:cubicBezTo>
                    <a:cubicBezTo>
                      <a:pt x="4104" y="18936"/>
                      <a:pt x="4135" y="17872"/>
                      <a:pt x="4135" y="16717"/>
                    </a:cubicBezTo>
                    <a:cubicBezTo>
                      <a:pt x="4682" y="17963"/>
                      <a:pt x="5047" y="19605"/>
                      <a:pt x="5047" y="25441"/>
                    </a:cubicBezTo>
                    <a:cubicBezTo>
                      <a:pt x="5047" y="26900"/>
                      <a:pt x="4986" y="28085"/>
                      <a:pt x="4895" y="29696"/>
                    </a:cubicBezTo>
                    <a:cubicBezTo>
                      <a:pt x="4895" y="29696"/>
                      <a:pt x="5216" y="29447"/>
                      <a:pt x="6033" y="29447"/>
                    </a:cubicBezTo>
                    <a:cubicBezTo>
                      <a:pt x="6393" y="29447"/>
                      <a:pt x="6850" y="29496"/>
                      <a:pt x="7417" y="29635"/>
                    </a:cubicBezTo>
                    <a:cubicBezTo>
                      <a:pt x="7964" y="29787"/>
                      <a:pt x="8542" y="29970"/>
                      <a:pt x="9059" y="30243"/>
                    </a:cubicBezTo>
                    <a:cubicBezTo>
                      <a:pt x="8177" y="28906"/>
                      <a:pt x="8116" y="23283"/>
                      <a:pt x="8116" y="23283"/>
                    </a:cubicBezTo>
                    <a:cubicBezTo>
                      <a:pt x="8086" y="19301"/>
                      <a:pt x="8177" y="15927"/>
                      <a:pt x="6749" y="14377"/>
                    </a:cubicBezTo>
                    <a:cubicBezTo>
                      <a:pt x="7964" y="12462"/>
                      <a:pt x="8390" y="9757"/>
                      <a:pt x="8390" y="7234"/>
                    </a:cubicBezTo>
                    <a:cubicBezTo>
                      <a:pt x="8390" y="1521"/>
                      <a:pt x="7006" y="1"/>
                      <a:pt x="54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95" name="Google Shape;395;p33"/>
              <p:cNvSpPr/>
              <p:nvPr/>
            </p:nvSpPr>
            <p:spPr>
              <a:xfrm>
                <a:off x="4362050" y="4024675"/>
                <a:ext cx="177850" cy="908850"/>
              </a:xfrm>
              <a:custGeom>
                <a:rect b="b" l="l" r="r" t="t"/>
                <a:pathLst>
                  <a:path extrusionOk="0" h="36354" w="7114">
                    <a:moveTo>
                      <a:pt x="6870" y="0"/>
                    </a:moveTo>
                    <a:cubicBezTo>
                      <a:pt x="5715" y="1003"/>
                      <a:pt x="4408" y="1824"/>
                      <a:pt x="2979" y="2341"/>
                    </a:cubicBezTo>
                    <a:cubicBezTo>
                      <a:pt x="2217" y="2620"/>
                      <a:pt x="1434" y="2751"/>
                      <a:pt x="630" y="2751"/>
                    </a:cubicBezTo>
                    <a:cubicBezTo>
                      <a:pt x="471" y="2751"/>
                      <a:pt x="312" y="2746"/>
                      <a:pt x="152" y="2736"/>
                    </a:cubicBezTo>
                    <a:lnTo>
                      <a:pt x="152" y="2736"/>
                    </a:lnTo>
                    <a:cubicBezTo>
                      <a:pt x="669" y="5563"/>
                      <a:pt x="700" y="17903"/>
                      <a:pt x="700" y="18298"/>
                    </a:cubicBezTo>
                    <a:cubicBezTo>
                      <a:pt x="700" y="19970"/>
                      <a:pt x="669" y="30882"/>
                      <a:pt x="0" y="34651"/>
                    </a:cubicBezTo>
                    <a:cubicBezTo>
                      <a:pt x="469" y="34495"/>
                      <a:pt x="975" y="34439"/>
                      <a:pt x="1463" y="34439"/>
                    </a:cubicBezTo>
                    <a:cubicBezTo>
                      <a:pt x="2210" y="34439"/>
                      <a:pt x="2915" y="34571"/>
                      <a:pt x="3374" y="34681"/>
                    </a:cubicBezTo>
                    <a:cubicBezTo>
                      <a:pt x="4955" y="35107"/>
                      <a:pt x="6080" y="35411"/>
                      <a:pt x="7113" y="36353"/>
                    </a:cubicBezTo>
                    <a:lnTo>
                      <a:pt x="6718" y="22554"/>
                    </a:lnTo>
                    <a:cubicBezTo>
                      <a:pt x="6300" y="25090"/>
                      <a:pt x="5267" y="27480"/>
                      <a:pt x="4453" y="27480"/>
                    </a:cubicBezTo>
                    <a:cubicBezTo>
                      <a:pt x="4438" y="27480"/>
                      <a:pt x="4423" y="27479"/>
                      <a:pt x="4408" y="27478"/>
                    </a:cubicBezTo>
                    <a:cubicBezTo>
                      <a:pt x="3891" y="27417"/>
                      <a:pt x="3435" y="26323"/>
                      <a:pt x="3435" y="23496"/>
                    </a:cubicBezTo>
                    <a:cubicBezTo>
                      <a:pt x="3435" y="21551"/>
                      <a:pt x="3770" y="20183"/>
                      <a:pt x="4408" y="20183"/>
                    </a:cubicBezTo>
                    <a:cubicBezTo>
                      <a:pt x="4529" y="20183"/>
                      <a:pt x="5137" y="20304"/>
                      <a:pt x="5441" y="22766"/>
                    </a:cubicBezTo>
                    <a:lnTo>
                      <a:pt x="5441" y="13009"/>
                    </a:lnTo>
                    <a:cubicBezTo>
                      <a:pt x="5441" y="13009"/>
                      <a:pt x="5046" y="15168"/>
                      <a:pt x="4469" y="15228"/>
                    </a:cubicBezTo>
                    <a:cubicBezTo>
                      <a:pt x="4457" y="15229"/>
                      <a:pt x="4445" y="15230"/>
                      <a:pt x="4434" y="15230"/>
                    </a:cubicBezTo>
                    <a:cubicBezTo>
                      <a:pt x="3759" y="15230"/>
                      <a:pt x="3466" y="13499"/>
                      <a:pt x="3466" y="11915"/>
                    </a:cubicBezTo>
                    <a:cubicBezTo>
                      <a:pt x="3466" y="10426"/>
                      <a:pt x="3678" y="8724"/>
                      <a:pt x="4651" y="8480"/>
                    </a:cubicBezTo>
                    <a:cubicBezTo>
                      <a:pt x="4651" y="8480"/>
                      <a:pt x="4666" y="8478"/>
                      <a:pt x="4693" y="8478"/>
                    </a:cubicBezTo>
                    <a:cubicBezTo>
                      <a:pt x="4905" y="8478"/>
                      <a:pt x="5875" y="8644"/>
                      <a:pt x="6870" y="11520"/>
                    </a:cubicBezTo>
                    <a:lnTo>
                      <a:pt x="68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sp>
            <p:nvSpPr>
              <p:cNvPr id="396" name="Google Shape;396;p33"/>
              <p:cNvSpPr/>
              <p:nvPr/>
            </p:nvSpPr>
            <p:spPr>
              <a:xfrm>
                <a:off x="4643975" y="3833925"/>
                <a:ext cx="60800" cy="1260700"/>
              </a:xfrm>
              <a:custGeom>
                <a:rect b="b" l="l" r="r" t="t"/>
                <a:pathLst>
                  <a:path extrusionOk="0" h="50428" w="2432">
                    <a:moveTo>
                      <a:pt x="0" y="1"/>
                    </a:moveTo>
                    <a:lnTo>
                      <a:pt x="0" y="50427"/>
                    </a:lnTo>
                    <a:lnTo>
                      <a:pt x="2432" y="50427"/>
                    </a:lnTo>
                    <a:lnTo>
                      <a:pt x="243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mmersmith One"/>
                  <a:ea typeface="Hammersmith One"/>
                  <a:cs typeface="Hammersmith One"/>
                  <a:sym typeface="Hammersmith One"/>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00" name="Shape 400"/>
        <p:cNvGrpSpPr/>
        <p:nvPr/>
      </p:nvGrpSpPr>
      <p:grpSpPr>
        <a:xfrm>
          <a:off x="0" y="0"/>
          <a:ext cx="0" cy="0"/>
          <a:chOff x="0" y="0"/>
          <a:chExt cx="0" cy="0"/>
        </a:xfrm>
      </p:grpSpPr>
      <p:sp>
        <p:nvSpPr>
          <p:cNvPr id="401" name="Google Shape;401;p34"/>
          <p:cNvSpPr/>
          <p:nvPr/>
        </p:nvSpPr>
        <p:spPr>
          <a:xfrm rot="-500266">
            <a:off x="886417" y="834013"/>
            <a:ext cx="2466374" cy="3475505"/>
          </a:xfrm>
          <a:custGeom>
            <a:rect b="b" l="l" r="r" t="t"/>
            <a:pathLst>
              <a:path extrusionOk="0" h="82282" w="58391">
                <a:moveTo>
                  <a:pt x="55655" y="0"/>
                </a:moveTo>
                <a:lnTo>
                  <a:pt x="58390" y="0"/>
                </a:lnTo>
                <a:lnTo>
                  <a:pt x="58390" y="1368"/>
                </a:lnTo>
                <a:lnTo>
                  <a:pt x="58299" y="1368"/>
                </a:lnTo>
                <a:cubicBezTo>
                  <a:pt x="56688" y="1368"/>
                  <a:pt x="55381" y="2706"/>
                  <a:pt x="55381" y="4317"/>
                </a:cubicBezTo>
                <a:cubicBezTo>
                  <a:pt x="55381" y="5928"/>
                  <a:pt x="56688" y="7235"/>
                  <a:pt x="58299" y="7235"/>
                </a:cubicBezTo>
                <a:lnTo>
                  <a:pt x="58390" y="7235"/>
                </a:lnTo>
                <a:lnTo>
                  <a:pt x="58390" y="10578"/>
                </a:lnTo>
                <a:lnTo>
                  <a:pt x="58299" y="10578"/>
                </a:lnTo>
                <a:cubicBezTo>
                  <a:pt x="56688" y="10578"/>
                  <a:pt x="55381" y="11885"/>
                  <a:pt x="55381" y="13496"/>
                </a:cubicBezTo>
                <a:cubicBezTo>
                  <a:pt x="55381" y="15107"/>
                  <a:pt x="56688" y="16414"/>
                  <a:pt x="58299" y="16414"/>
                </a:cubicBezTo>
                <a:lnTo>
                  <a:pt x="58390" y="16414"/>
                </a:lnTo>
                <a:lnTo>
                  <a:pt x="58390" y="19757"/>
                </a:lnTo>
                <a:lnTo>
                  <a:pt x="58299" y="19757"/>
                </a:lnTo>
                <a:cubicBezTo>
                  <a:pt x="56688" y="19757"/>
                  <a:pt x="55381" y="21065"/>
                  <a:pt x="55381" y="22675"/>
                </a:cubicBezTo>
                <a:cubicBezTo>
                  <a:pt x="55381" y="24286"/>
                  <a:pt x="56688" y="25593"/>
                  <a:pt x="58299" y="25593"/>
                </a:cubicBezTo>
                <a:lnTo>
                  <a:pt x="58390" y="25593"/>
                </a:lnTo>
                <a:lnTo>
                  <a:pt x="58390" y="28937"/>
                </a:lnTo>
                <a:lnTo>
                  <a:pt x="58299" y="28937"/>
                </a:lnTo>
                <a:cubicBezTo>
                  <a:pt x="56688" y="28937"/>
                  <a:pt x="55381" y="30244"/>
                  <a:pt x="55381" y="31855"/>
                </a:cubicBezTo>
                <a:cubicBezTo>
                  <a:pt x="55381" y="33466"/>
                  <a:pt x="56688" y="34803"/>
                  <a:pt x="58299" y="34803"/>
                </a:cubicBezTo>
                <a:lnTo>
                  <a:pt x="58390" y="34803"/>
                </a:lnTo>
                <a:lnTo>
                  <a:pt x="58390" y="38147"/>
                </a:lnTo>
                <a:lnTo>
                  <a:pt x="58299" y="38147"/>
                </a:lnTo>
                <a:cubicBezTo>
                  <a:pt x="56688" y="38147"/>
                  <a:pt x="55381" y="39454"/>
                  <a:pt x="55381" y="41065"/>
                </a:cubicBezTo>
                <a:cubicBezTo>
                  <a:pt x="55381" y="42676"/>
                  <a:pt x="56688" y="43983"/>
                  <a:pt x="58299" y="43983"/>
                </a:cubicBezTo>
                <a:lnTo>
                  <a:pt x="58390" y="43983"/>
                </a:lnTo>
                <a:lnTo>
                  <a:pt x="58390" y="47326"/>
                </a:lnTo>
                <a:lnTo>
                  <a:pt x="58299" y="47326"/>
                </a:lnTo>
                <a:cubicBezTo>
                  <a:pt x="56688" y="47326"/>
                  <a:pt x="55381" y="48633"/>
                  <a:pt x="55381" y="50244"/>
                </a:cubicBezTo>
                <a:cubicBezTo>
                  <a:pt x="55381" y="51855"/>
                  <a:pt x="56688" y="53162"/>
                  <a:pt x="58299" y="53162"/>
                </a:cubicBezTo>
                <a:lnTo>
                  <a:pt x="58390" y="53162"/>
                </a:lnTo>
                <a:lnTo>
                  <a:pt x="58390" y="56506"/>
                </a:lnTo>
                <a:lnTo>
                  <a:pt x="58299" y="56506"/>
                </a:lnTo>
                <a:cubicBezTo>
                  <a:pt x="56688" y="56506"/>
                  <a:pt x="55381" y="57813"/>
                  <a:pt x="55381" y="59424"/>
                </a:cubicBezTo>
                <a:cubicBezTo>
                  <a:pt x="55381" y="61035"/>
                  <a:pt x="56688" y="62372"/>
                  <a:pt x="58299" y="62372"/>
                </a:cubicBezTo>
                <a:lnTo>
                  <a:pt x="58390" y="62372"/>
                </a:lnTo>
                <a:lnTo>
                  <a:pt x="58390" y="65716"/>
                </a:lnTo>
                <a:lnTo>
                  <a:pt x="58299" y="65716"/>
                </a:lnTo>
                <a:cubicBezTo>
                  <a:pt x="56688" y="65685"/>
                  <a:pt x="55381" y="67023"/>
                  <a:pt x="55381" y="68634"/>
                </a:cubicBezTo>
                <a:cubicBezTo>
                  <a:pt x="55381" y="70245"/>
                  <a:pt x="56688" y="71552"/>
                  <a:pt x="58299" y="71552"/>
                </a:cubicBezTo>
                <a:lnTo>
                  <a:pt x="58390" y="71552"/>
                </a:lnTo>
                <a:lnTo>
                  <a:pt x="58390" y="74865"/>
                </a:lnTo>
                <a:lnTo>
                  <a:pt x="58299" y="74865"/>
                </a:lnTo>
                <a:cubicBezTo>
                  <a:pt x="56719" y="74895"/>
                  <a:pt x="55472" y="76202"/>
                  <a:pt x="55472" y="77783"/>
                </a:cubicBezTo>
                <a:cubicBezTo>
                  <a:pt x="55472" y="79333"/>
                  <a:pt x="56719" y="80640"/>
                  <a:pt x="58299" y="80701"/>
                </a:cubicBezTo>
                <a:lnTo>
                  <a:pt x="58390" y="80701"/>
                </a:lnTo>
                <a:lnTo>
                  <a:pt x="58390" y="82281"/>
                </a:lnTo>
                <a:lnTo>
                  <a:pt x="55655" y="82281"/>
                </a:lnTo>
                <a:lnTo>
                  <a:pt x="55655" y="82160"/>
                </a:lnTo>
                <a:cubicBezTo>
                  <a:pt x="55655" y="80549"/>
                  <a:pt x="54348" y="79242"/>
                  <a:pt x="52737" y="79242"/>
                </a:cubicBezTo>
                <a:cubicBezTo>
                  <a:pt x="51126" y="79242"/>
                  <a:pt x="49819" y="80549"/>
                  <a:pt x="49819" y="82160"/>
                </a:cubicBezTo>
                <a:cubicBezTo>
                  <a:pt x="49819" y="82190"/>
                  <a:pt x="49819" y="82251"/>
                  <a:pt x="49819" y="82281"/>
                </a:cubicBezTo>
                <a:lnTo>
                  <a:pt x="46475" y="82281"/>
                </a:lnTo>
                <a:cubicBezTo>
                  <a:pt x="46475" y="82251"/>
                  <a:pt x="46475" y="82190"/>
                  <a:pt x="46475" y="82160"/>
                </a:cubicBezTo>
                <a:cubicBezTo>
                  <a:pt x="46475" y="80549"/>
                  <a:pt x="45168" y="79242"/>
                  <a:pt x="43557" y="79242"/>
                </a:cubicBezTo>
                <a:cubicBezTo>
                  <a:pt x="41946" y="79242"/>
                  <a:pt x="40609" y="80549"/>
                  <a:pt x="40639" y="82160"/>
                </a:cubicBezTo>
                <a:lnTo>
                  <a:pt x="40639" y="82281"/>
                </a:lnTo>
                <a:lnTo>
                  <a:pt x="37296" y="82281"/>
                </a:lnTo>
                <a:lnTo>
                  <a:pt x="37296" y="82160"/>
                </a:lnTo>
                <a:cubicBezTo>
                  <a:pt x="37265" y="80549"/>
                  <a:pt x="35958" y="79242"/>
                  <a:pt x="34347" y="79242"/>
                </a:cubicBezTo>
                <a:cubicBezTo>
                  <a:pt x="32736" y="79242"/>
                  <a:pt x="31429" y="80549"/>
                  <a:pt x="31429" y="82160"/>
                </a:cubicBezTo>
                <a:cubicBezTo>
                  <a:pt x="31429" y="82190"/>
                  <a:pt x="31429" y="82251"/>
                  <a:pt x="31429" y="82281"/>
                </a:cubicBezTo>
                <a:lnTo>
                  <a:pt x="28086" y="82281"/>
                </a:lnTo>
                <a:lnTo>
                  <a:pt x="28086" y="82160"/>
                </a:lnTo>
                <a:cubicBezTo>
                  <a:pt x="28086" y="80549"/>
                  <a:pt x="26779" y="79242"/>
                  <a:pt x="25168" y="79242"/>
                </a:cubicBezTo>
                <a:cubicBezTo>
                  <a:pt x="23557" y="79242"/>
                  <a:pt x="22250" y="80549"/>
                  <a:pt x="22250" y="82160"/>
                </a:cubicBezTo>
                <a:lnTo>
                  <a:pt x="22250" y="82281"/>
                </a:lnTo>
                <a:lnTo>
                  <a:pt x="18906" y="82281"/>
                </a:lnTo>
                <a:lnTo>
                  <a:pt x="18906" y="82160"/>
                </a:lnTo>
                <a:cubicBezTo>
                  <a:pt x="18906" y="80549"/>
                  <a:pt x="17599" y="79242"/>
                  <a:pt x="15988" y="79242"/>
                </a:cubicBezTo>
                <a:cubicBezTo>
                  <a:pt x="14377" y="79242"/>
                  <a:pt x="13070" y="80549"/>
                  <a:pt x="13070" y="82160"/>
                </a:cubicBezTo>
                <a:cubicBezTo>
                  <a:pt x="13070" y="82190"/>
                  <a:pt x="13070" y="82251"/>
                  <a:pt x="13070" y="82281"/>
                </a:cubicBezTo>
                <a:lnTo>
                  <a:pt x="9757" y="82281"/>
                </a:lnTo>
                <a:lnTo>
                  <a:pt x="9757" y="82160"/>
                </a:lnTo>
                <a:cubicBezTo>
                  <a:pt x="9727" y="80549"/>
                  <a:pt x="8420" y="79242"/>
                  <a:pt x="6809" y="79242"/>
                </a:cubicBezTo>
                <a:cubicBezTo>
                  <a:pt x="5198" y="79242"/>
                  <a:pt x="3891" y="80549"/>
                  <a:pt x="3891" y="82160"/>
                </a:cubicBezTo>
                <a:lnTo>
                  <a:pt x="3891" y="82281"/>
                </a:lnTo>
                <a:lnTo>
                  <a:pt x="0" y="82281"/>
                </a:lnTo>
                <a:lnTo>
                  <a:pt x="0" y="80701"/>
                </a:lnTo>
                <a:lnTo>
                  <a:pt x="183" y="80701"/>
                </a:lnTo>
                <a:cubicBezTo>
                  <a:pt x="1763" y="80640"/>
                  <a:pt x="3009" y="79333"/>
                  <a:pt x="3009" y="77783"/>
                </a:cubicBezTo>
                <a:cubicBezTo>
                  <a:pt x="3009" y="76202"/>
                  <a:pt x="1763" y="74895"/>
                  <a:pt x="183" y="74834"/>
                </a:cubicBezTo>
                <a:lnTo>
                  <a:pt x="0" y="74834"/>
                </a:lnTo>
                <a:lnTo>
                  <a:pt x="0" y="71521"/>
                </a:lnTo>
                <a:lnTo>
                  <a:pt x="183" y="71521"/>
                </a:lnTo>
                <a:cubicBezTo>
                  <a:pt x="1794" y="71521"/>
                  <a:pt x="3101" y="70184"/>
                  <a:pt x="3101" y="68573"/>
                </a:cubicBezTo>
                <a:cubicBezTo>
                  <a:pt x="3101" y="66962"/>
                  <a:pt x="1794" y="65655"/>
                  <a:pt x="183" y="65655"/>
                </a:cubicBezTo>
                <a:lnTo>
                  <a:pt x="0" y="65655"/>
                </a:lnTo>
                <a:lnTo>
                  <a:pt x="0" y="62311"/>
                </a:lnTo>
                <a:lnTo>
                  <a:pt x="183" y="62311"/>
                </a:lnTo>
                <a:cubicBezTo>
                  <a:pt x="1794" y="62311"/>
                  <a:pt x="3101" y="61004"/>
                  <a:pt x="3101" y="59393"/>
                </a:cubicBezTo>
                <a:cubicBezTo>
                  <a:pt x="3101" y="57782"/>
                  <a:pt x="1794" y="56475"/>
                  <a:pt x="183" y="56475"/>
                </a:cubicBezTo>
                <a:lnTo>
                  <a:pt x="0" y="56475"/>
                </a:lnTo>
                <a:lnTo>
                  <a:pt x="0" y="53101"/>
                </a:lnTo>
                <a:lnTo>
                  <a:pt x="183" y="53101"/>
                </a:lnTo>
                <a:cubicBezTo>
                  <a:pt x="1794" y="53101"/>
                  <a:pt x="3101" y="51794"/>
                  <a:pt x="3101" y="50183"/>
                </a:cubicBezTo>
                <a:cubicBezTo>
                  <a:pt x="3101" y="48573"/>
                  <a:pt x="1794" y="47265"/>
                  <a:pt x="183" y="47265"/>
                </a:cubicBezTo>
                <a:lnTo>
                  <a:pt x="0" y="47265"/>
                </a:lnTo>
                <a:lnTo>
                  <a:pt x="0" y="43922"/>
                </a:lnTo>
                <a:lnTo>
                  <a:pt x="183" y="43922"/>
                </a:lnTo>
                <a:cubicBezTo>
                  <a:pt x="1794" y="43922"/>
                  <a:pt x="3101" y="42615"/>
                  <a:pt x="3101" y="41004"/>
                </a:cubicBezTo>
                <a:cubicBezTo>
                  <a:pt x="3101" y="39393"/>
                  <a:pt x="1794" y="38086"/>
                  <a:pt x="183" y="38086"/>
                </a:cubicBezTo>
                <a:lnTo>
                  <a:pt x="0" y="38086"/>
                </a:lnTo>
                <a:lnTo>
                  <a:pt x="0" y="34773"/>
                </a:lnTo>
                <a:lnTo>
                  <a:pt x="183" y="34773"/>
                </a:lnTo>
                <a:cubicBezTo>
                  <a:pt x="1794" y="34773"/>
                  <a:pt x="3101" y="33466"/>
                  <a:pt x="3101" y="31855"/>
                </a:cubicBezTo>
                <a:cubicBezTo>
                  <a:pt x="3101" y="30244"/>
                  <a:pt x="1794" y="28937"/>
                  <a:pt x="183" y="28937"/>
                </a:cubicBezTo>
                <a:lnTo>
                  <a:pt x="0" y="28937"/>
                </a:lnTo>
                <a:lnTo>
                  <a:pt x="0" y="25563"/>
                </a:lnTo>
                <a:lnTo>
                  <a:pt x="183" y="25563"/>
                </a:lnTo>
                <a:cubicBezTo>
                  <a:pt x="1794" y="25563"/>
                  <a:pt x="3101" y="24256"/>
                  <a:pt x="3101" y="22645"/>
                </a:cubicBezTo>
                <a:cubicBezTo>
                  <a:pt x="3101" y="21034"/>
                  <a:pt x="1794" y="19727"/>
                  <a:pt x="183" y="19727"/>
                </a:cubicBezTo>
                <a:lnTo>
                  <a:pt x="0" y="19727"/>
                </a:lnTo>
                <a:lnTo>
                  <a:pt x="0" y="16384"/>
                </a:lnTo>
                <a:lnTo>
                  <a:pt x="183" y="16384"/>
                </a:lnTo>
                <a:cubicBezTo>
                  <a:pt x="1794" y="16384"/>
                  <a:pt x="3101" y="15077"/>
                  <a:pt x="3101" y="13466"/>
                </a:cubicBezTo>
                <a:cubicBezTo>
                  <a:pt x="3101" y="11824"/>
                  <a:pt x="1794" y="10517"/>
                  <a:pt x="183" y="10517"/>
                </a:cubicBezTo>
                <a:lnTo>
                  <a:pt x="0" y="10517"/>
                </a:lnTo>
                <a:lnTo>
                  <a:pt x="0" y="7235"/>
                </a:lnTo>
                <a:lnTo>
                  <a:pt x="183" y="7235"/>
                </a:lnTo>
                <a:cubicBezTo>
                  <a:pt x="1794" y="7204"/>
                  <a:pt x="3101" y="5897"/>
                  <a:pt x="3101" y="4286"/>
                </a:cubicBezTo>
                <a:cubicBezTo>
                  <a:pt x="3101" y="2675"/>
                  <a:pt x="1794" y="1368"/>
                  <a:pt x="183" y="1368"/>
                </a:cubicBezTo>
                <a:lnTo>
                  <a:pt x="0" y="1368"/>
                </a:lnTo>
                <a:lnTo>
                  <a:pt x="0" y="0"/>
                </a:lnTo>
                <a:lnTo>
                  <a:pt x="3891" y="0"/>
                </a:lnTo>
                <a:cubicBezTo>
                  <a:pt x="3891" y="1611"/>
                  <a:pt x="5198" y="2918"/>
                  <a:pt x="6809" y="2918"/>
                </a:cubicBezTo>
                <a:cubicBezTo>
                  <a:pt x="8420" y="2918"/>
                  <a:pt x="9757" y="1611"/>
                  <a:pt x="9757" y="0"/>
                </a:cubicBezTo>
                <a:lnTo>
                  <a:pt x="13101" y="0"/>
                </a:lnTo>
                <a:cubicBezTo>
                  <a:pt x="13192" y="1551"/>
                  <a:pt x="14469" y="2736"/>
                  <a:pt x="16019" y="2736"/>
                </a:cubicBezTo>
                <a:cubicBezTo>
                  <a:pt x="17569" y="2736"/>
                  <a:pt x="18846" y="1551"/>
                  <a:pt x="18937" y="0"/>
                </a:cubicBezTo>
                <a:lnTo>
                  <a:pt x="22280" y="0"/>
                </a:lnTo>
                <a:cubicBezTo>
                  <a:pt x="22372" y="1551"/>
                  <a:pt x="23648" y="2736"/>
                  <a:pt x="25198" y="2736"/>
                </a:cubicBezTo>
                <a:cubicBezTo>
                  <a:pt x="26749" y="2736"/>
                  <a:pt x="28025" y="1551"/>
                  <a:pt x="28116" y="0"/>
                </a:cubicBezTo>
                <a:lnTo>
                  <a:pt x="31460" y="0"/>
                </a:lnTo>
                <a:cubicBezTo>
                  <a:pt x="31551" y="1551"/>
                  <a:pt x="32828" y="2736"/>
                  <a:pt x="34378" y="2736"/>
                </a:cubicBezTo>
                <a:cubicBezTo>
                  <a:pt x="35928" y="2736"/>
                  <a:pt x="37205" y="1551"/>
                  <a:pt x="37296" y="0"/>
                </a:cubicBezTo>
                <a:lnTo>
                  <a:pt x="40639" y="0"/>
                </a:lnTo>
                <a:cubicBezTo>
                  <a:pt x="40761" y="1551"/>
                  <a:pt x="42038" y="2736"/>
                  <a:pt x="43557" y="2736"/>
                </a:cubicBezTo>
                <a:cubicBezTo>
                  <a:pt x="45108" y="2736"/>
                  <a:pt x="46384" y="1551"/>
                  <a:pt x="46475" y="0"/>
                </a:cubicBezTo>
                <a:lnTo>
                  <a:pt x="49849" y="0"/>
                </a:lnTo>
                <a:cubicBezTo>
                  <a:pt x="49940" y="1551"/>
                  <a:pt x="51217" y="2736"/>
                  <a:pt x="52767" y="2736"/>
                </a:cubicBezTo>
                <a:cubicBezTo>
                  <a:pt x="54287" y="2736"/>
                  <a:pt x="55564" y="1551"/>
                  <a:pt x="55685" y="0"/>
                </a:cubicBezTo>
                <a:close/>
              </a:path>
            </a:pathLst>
          </a:custGeom>
          <a:solidFill>
            <a:schemeClr val="accent4"/>
          </a:solidFill>
          <a:ln cap="flat" cmpd="sng" w="2286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4"/>
          <p:cNvSpPr txBox="1"/>
          <p:nvPr>
            <p:ph type="title"/>
          </p:nvPr>
        </p:nvSpPr>
        <p:spPr>
          <a:xfrm>
            <a:off x="3696175" y="2971800"/>
            <a:ext cx="4725900" cy="508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990"/>
              <a:buFont typeface="Arial"/>
              <a:buNone/>
            </a:pPr>
            <a:r>
              <a:rPr lang="en"/>
              <a:t>—Someone famous</a:t>
            </a:r>
            <a:endParaRPr/>
          </a:p>
        </p:txBody>
      </p:sp>
      <p:sp>
        <p:nvSpPr>
          <p:cNvPr id="403" name="Google Shape;403;p34"/>
          <p:cNvSpPr txBox="1"/>
          <p:nvPr>
            <p:ph idx="1" type="subTitle"/>
          </p:nvPr>
        </p:nvSpPr>
        <p:spPr>
          <a:xfrm>
            <a:off x="3468900" y="1786725"/>
            <a:ext cx="4953300" cy="9801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“This is a quote. Words full of wisdom that someone important said and can make the reader get inspired.”</a:t>
            </a:r>
            <a:endParaRPr/>
          </a:p>
        </p:txBody>
      </p:sp>
      <p:grpSp>
        <p:nvGrpSpPr>
          <p:cNvPr id="404" name="Google Shape;404;p34"/>
          <p:cNvGrpSpPr/>
          <p:nvPr/>
        </p:nvGrpSpPr>
        <p:grpSpPr>
          <a:xfrm>
            <a:off x="647450" y="673544"/>
            <a:ext cx="2944292" cy="3796427"/>
            <a:chOff x="575250" y="503306"/>
            <a:chExt cx="3120937" cy="4024196"/>
          </a:xfrm>
        </p:grpSpPr>
        <p:sp>
          <p:nvSpPr>
            <p:cNvPr id="405" name="Google Shape;405;p34"/>
            <p:cNvSpPr/>
            <p:nvPr/>
          </p:nvSpPr>
          <p:spPr>
            <a:xfrm rot="-500266">
              <a:off x="828542" y="673388"/>
              <a:ext cx="2614354" cy="3684031"/>
            </a:xfrm>
            <a:custGeom>
              <a:rect b="b" l="l" r="r" t="t"/>
              <a:pathLst>
                <a:path extrusionOk="0" h="82282" w="58391">
                  <a:moveTo>
                    <a:pt x="55655" y="0"/>
                  </a:moveTo>
                  <a:lnTo>
                    <a:pt x="58390" y="0"/>
                  </a:lnTo>
                  <a:lnTo>
                    <a:pt x="58390" y="1368"/>
                  </a:lnTo>
                  <a:lnTo>
                    <a:pt x="58299" y="1368"/>
                  </a:lnTo>
                  <a:cubicBezTo>
                    <a:pt x="56688" y="1368"/>
                    <a:pt x="55381" y="2706"/>
                    <a:pt x="55381" y="4317"/>
                  </a:cubicBezTo>
                  <a:cubicBezTo>
                    <a:pt x="55381" y="5928"/>
                    <a:pt x="56688" y="7235"/>
                    <a:pt x="58299" y="7235"/>
                  </a:cubicBezTo>
                  <a:lnTo>
                    <a:pt x="58390" y="7235"/>
                  </a:lnTo>
                  <a:lnTo>
                    <a:pt x="58390" y="10578"/>
                  </a:lnTo>
                  <a:lnTo>
                    <a:pt x="58299" y="10578"/>
                  </a:lnTo>
                  <a:cubicBezTo>
                    <a:pt x="56688" y="10578"/>
                    <a:pt x="55381" y="11885"/>
                    <a:pt x="55381" y="13496"/>
                  </a:cubicBezTo>
                  <a:cubicBezTo>
                    <a:pt x="55381" y="15107"/>
                    <a:pt x="56688" y="16414"/>
                    <a:pt x="58299" y="16414"/>
                  </a:cubicBezTo>
                  <a:lnTo>
                    <a:pt x="58390" y="16414"/>
                  </a:lnTo>
                  <a:lnTo>
                    <a:pt x="58390" y="19757"/>
                  </a:lnTo>
                  <a:lnTo>
                    <a:pt x="58299" y="19757"/>
                  </a:lnTo>
                  <a:cubicBezTo>
                    <a:pt x="56688" y="19757"/>
                    <a:pt x="55381" y="21065"/>
                    <a:pt x="55381" y="22675"/>
                  </a:cubicBezTo>
                  <a:cubicBezTo>
                    <a:pt x="55381" y="24286"/>
                    <a:pt x="56688" y="25593"/>
                    <a:pt x="58299" y="25593"/>
                  </a:cubicBezTo>
                  <a:lnTo>
                    <a:pt x="58390" y="25593"/>
                  </a:lnTo>
                  <a:lnTo>
                    <a:pt x="58390" y="28937"/>
                  </a:lnTo>
                  <a:lnTo>
                    <a:pt x="58299" y="28937"/>
                  </a:lnTo>
                  <a:cubicBezTo>
                    <a:pt x="56688" y="28937"/>
                    <a:pt x="55381" y="30244"/>
                    <a:pt x="55381" y="31855"/>
                  </a:cubicBezTo>
                  <a:cubicBezTo>
                    <a:pt x="55381" y="33466"/>
                    <a:pt x="56688" y="34803"/>
                    <a:pt x="58299" y="34803"/>
                  </a:cubicBezTo>
                  <a:lnTo>
                    <a:pt x="58390" y="34803"/>
                  </a:lnTo>
                  <a:lnTo>
                    <a:pt x="58390" y="38147"/>
                  </a:lnTo>
                  <a:lnTo>
                    <a:pt x="58299" y="38147"/>
                  </a:lnTo>
                  <a:cubicBezTo>
                    <a:pt x="56688" y="38147"/>
                    <a:pt x="55381" y="39454"/>
                    <a:pt x="55381" y="41065"/>
                  </a:cubicBezTo>
                  <a:cubicBezTo>
                    <a:pt x="55381" y="42676"/>
                    <a:pt x="56688" y="43983"/>
                    <a:pt x="58299" y="43983"/>
                  </a:cubicBezTo>
                  <a:lnTo>
                    <a:pt x="58390" y="43983"/>
                  </a:lnTo>
                  <a:lnTo>
                    <a:pt x="58390" y="47326"/>
                  </a:lnTo>
                  <a:lnTo>
                    <a:pt x="58299" y="47326"/>
                  </a:lnTo>
                  <a:cubicBezTo>
                    <a:pt x="56688" y="47326"/>
                    <a:pt x="55381" y="48633"/>
                    <a:pt x="55381" y="50244"/>
                  </a:cubicBezTo>
                  <a:cubicBezTo>
                    <a:pt x="55381" y="51855"/>
                    <a:pt x="56688" y="53162"/>
                    <a:pt x="58299" y="53162"/>
                  </a:cubicBezTo>
                  <a:lnTo>
                    <a:pt x="58390" y="53162"/>
                  </a:lnTo>
                  <a:lnTo>
                    <a:pt x="58390" y="56506"/>
                  </a:lnTo>
                  <a:lnTo>
                    <a:pt x="58299" y="56506"/>
                  </a:lnTo>
                  <a:cubicBezTo>
                    <a:pt x="56688" y="56506"/>
                    <a:pt x="55381" y="57813"/>
                    <a:pt x="55381" y="59424"/>
                  </a:cubicBezTo>
                  <a:cubicBezTo>
                    <a:pt x="55381" y="61035"/>
                    <a:pt x="56688" y="62372"/>
                    <a:pt x="58299" y="62372"/>
                  </a:cubicBezTo>
                  <a:lnTo>
                    <a:pt x="58390" y="62372"/>
                  </a:lnTo>
                  <a:lnTo>
                    <a:pt x="58390" y="65716"/>
                  </a:lnTo>
                  <a:lnTo>
                    <a:pt x="58299" y="65716"/>
                  </a:lnTo>
                  <a:cubicBezTo>
                    <a:pt x="56688" y="65685"/>
                    <a:pt x="55381" y="67023"/>
                    <a:pt x="55381" y="68634"/>
                  </a:cubicBezTo>
                  <a:cubicBezTo>
                    <a:pt x="55381" y="70245"/>
                    <a:pt x="56688" y="71552"/>
                    <a:pt x="58299" y="71552"/>
                  </a:cubicBezTo>
                  <a:lnTo>
                    <a:pt x="58390" y="71552"/>
                  </a:lnTo>
                  <a:lnTo>
                    <a:pt x="58390" y="74865"/>
                  </a:lnTo>
                  <a:lnTo>
                    <a:pt x="58299" y="74865"/>
                  </a:lnTo>
                  <a:cubicBezTo>
                    <a:pt x="56719" y="74895"/>
                    <a:pt x="55472" y="76202"/>
                    <a:pt x="55472" y="77783"/>
                  </a:cubicBezTo>
                  <a:cubicBezTo>
                    <a:pt x="55472" y="79333"/>
                    <a:pt x="56719" y="80640"/>
                    <a:pt x="58299" y="80701"/>
                  </a:cubicBezTo>
                  <a:lnTo>
                    <a:pt x="58390" y="80701"/>
                  </a:lnTo>
                  <a:lnTo>
                    <a:pt x="58390" y="82281"/>
                  </a:lnTo>
                  <a:lnTo>
                    <a:pt x="55655" y="82281"/>
                  </a:lnTo>
                  <a:lnTo>
                    <a:pt x="55655" y="82160"/>
                  </a:lnTo>
                  <a:cubicBezTo>
                    <a:pt x="55655" y="80549"/>
                    <a:pt x="54348" y="79242"/>
                    <a:pt x="52737" y="79242"/>
                  </a:cubicBezTo>
                  <a:cubicBezTo>
                    <a:pt x="51126" y="79242"/>
                    <a:pt x="49819" y="80549"/>
                    <a:pt x="49819" y="82160"/>
                  </a:cubicBezTo>
                  <a:cubicBezTo>
                    <a:pt x="49819" y="82190"/>
                    <a:pt x="49819" y="82251"/>
                    <a:pt x="49819" y="82281"/>
                  </a:cubicBezTo>
                  <a:lnTo>
                    <a:pt x="46475" y="82281"/>
                  </a:lnTo>
                  <a:cubicBezTo>
                    <a:pt x="46475" y="82251"/>
                    <a:pt x="46475" y="82190"/>
                    <a:pt x="46475" y="82160"/>
                  </a:cubicBezTo>
                  <a:cubicBezTo>
                    <a:pt x="46475" y="80549"/>
                    <a:pt x="45168" y="79242"/>
                    <a:pt x="43557" y="79242"/>
                  </a:cubicBezTo>
                  <a:cubicBezTo>
                    <a:pt x="41946" y="79242"/>
                    <a:pt x="40609" y="80549"/>
                    <a:pt x="40639" y="82160"/>
                  </a:cubicBezTo>
                  <a:lnTo>
                    <a:pt x="40639" y="82281"/>
                  </a:lnTo>
                  <a:lnTo>
                    <a:pt x="37296" y="82281"/>
                  </a:lnTo>
                  <a:lnTo>
                    <a:pt x="37296" y="82160"/>
                  </a:lnTo>
                  <a:cubicBezTo>
                    <a:pt x="37265" y="80549"/>
                    <a:pt x="35958" y="79242"/>
                    <a:pt x="34347" y="79242"/>
                  </a:cubicBezTo>
                  <a:cubicBezTo>
                    <a:pt x="32736" y="79242"/>
                    <a:pt x="31429" y="80549"/>
                    <a:pt x="31429" y="82160"/>
                  </a:cubicBezTo>
                  <a:cubicBezTo>
                    <a:pt x="31429" y="82190"/>
                    <a:pt x="31429" y="82251"/>
                    <a:pt x="31429" y="82281"/>
                  </a:cubicBezTo>
                  <a:lnTo>
                    <a:pt x="28086" y="82281"/>
                  </a:lnTo>
                  <a:lnTo>
                    <a:pt x="28086" y="82160"/>
                  </a:lnTo>
                  <a:cubicBezTo>
                    <a:pt x="28086" y="80549"/>
                    <a:pt x="26779" y="79242"/>
                    <a:pt x="25168" y="79242"/>
                  </a:cubicBezTo>
                  <a:cubicBezTo>
                    <a:pt x="23557" y="79242"/>
                    <a:pt x="22250" y="80549"/>
                    <a:pt x="22250" y="82160"/>
                  </a:cubicBezTo>
                  <a:lnTo>
                    <a:pt x="22250" y="82281"/>
                  </a:lnTo>
                  <a:lnTo>
                    <a:pt x="18906" y="82281"/>
                  </a:lnTo>
                  <a:lnTo>
                    <a:pt x="18906" y="82160"/>
                  </a:lnTo>
                  <a:cubicBezTo>
                    <a:pt x="18906" y="80549"/>
                    <a:pt x="17599" y="79242"/>
                    <a:pt x="15988" y="79242"/>
                  </a:cubicBezTo>
                  <a:cubicBezTo>
                    <a:pt x="14377" y="79242"/>
                    <a:pt x="13070" y="80549"/>
                    <a:pt x="13070" y="82160"/>
                  </a:cubicBezTo>
                  <a:cubicBezTo>
                    <a:pt x="13070" y="82190"/>
                    <a:pt x="13070" y="82251"/>
                    <a:pt x="13070" y="82281"/>
                  </a:cubicBezTo>
                  <a:lnTo>
                    <a:pt x="9757" y="82281"/>
                  </a:lnTo>
                  <a:lnTo>
                    <a:pt x="9757" y="82160"/>
                  </a:lnTo>
                  <a:cubicBezTo>
                    <a:pt x="9727" y="80549"/>
                    <a:pt x="8420" y="79242"/>
                    <a:pt x="6809" y="79242"/>
                  </a:cubicBezTo>
                  <a:cubicBezTo>
                    <a:pt x="5198" y="79242"/>
                    <a:pt x="3891" y="80549"/>
                    <a:pt x="3891" y="82160"/>
                  </a:cubicBezTo>
                  <a:lnTo>
                    <a:pt x="3891" y="82281"/>
                  </a:lnTo>
                  <a:lnTo>
                    <a:pt x="0" y="82281"/>
                  </a:lnTo>
                  <a:lnTo>
                    <a:pt x="0" y="80701"/>
                  </a:lnTo>
                  <a:lnTo>
                    <a:pt x="183" y="80701"/>
                  </a:lnTo>
                  <a:cubicBezTo>
                    <a:pt x="1763" y="80640"/>
                    <a:pt x="3009" y="79333"/>
                    <a:pt x="3009" y="77783"/>
                  </a:cubicBezTo>
                  <a:cubicBezTo>
                    <a:pt x="3009" y="76202"/>
                    <a:pt x="1763" y="74895"/>
                    <a:pt x="183" y="74834"/>
                  </a:cubicBezTo>
                  <a:lnTo>
                    <a:pt x="0" y="74834"/>
                  </a:lnTo>
                  <a:lnTo>
                    <a:pt x="0" y="71521"/>
                  </a:lnTo>
                  <a:lnTo>
                    <a:pt x="183" y="71521"/>
                  </a:lnTo>
                  <a:cubicBezTo>
                    <a:pt x="1794" y="71521"/>
                    <a:pt x="3101" y="70184"/>
                    <a:pt x="3101" y="68573"/>
                  </a:cubicBezTo>
                  <a:cubicBezTo>
                    <a:pt x="3101" y="66962"/>
                    <a:pt x="1794" y="65655"/>
                    <a:pt x="183" y="65655"/>
                  </a:cubicBezTo>
                  <a:lnTo>
                    <a:pt x="0" y="65655"/>
                  </a:lnTo>
                  <a:lnTo>
                    <a:pt x="0" y="62311"/>
                  </a:lnTo>
                  <a:lnTo>
                    <a:pt x="183" y="62311"/>
                  </a:lnTo>
                  <a:cubicBezTo>
                    <a:pt x="1794" y="62311"/>
                    <a:pt x="3101" y="61004"/>
                    <a:pt x="3101" y="59393"/>
                  </a:cubicBezTo>
                  <a:cubicBezTo>
                    <a:pt x="3101" y="57782"/>
                    <a:pt x="1794" y="56475"/>
                    <a:pt x="183" y="56475"/>
                  </a:cubicBezTo>
                  <a:lnTo>
                    <a:pt x="0" y="56475"/>
                  </a:lnTo>
                  <a:lnTo>
                    <a:pt x="0" y="53101"/>
                  </a:lnTo>
                  <a:lnTo>
                    <a:pt x="183" y="53101"/>
                  </a:lnTo>
                  <a:cubicBezTo>
                    <a:pt x="1794" y="53101"/>
                    <a:pt x="3101" y="51794"/>
                    <a:pt x="3101" y="50183"/>
                  </a:cubicBezTo>
                  <a:cubicBezTo>
                    <a:pt x="3101" y="48573"/>
                    <a:pt x="1794" y="47265"/>
                    <a:pt x="183" y="47265"/>
                  </a:cubicBezTo>
                  <a:lnTo>
                    <a:pt x="0" y="47265"/>
                  </a:lnTo>
                  <a:lnTo>
                    <a:pt x="0" y="43922"/>
                  </a:lnTo>
                  <a:lnTo>
                    <a:pt x="183" y="43922"/>
                  </a:lnTo>
                  <a:cubicBezTo>
                    <a:pt x="1794" y="43922"/>
                    <a:pt x="3101" y="42615"/>
                    <a:pt x="3101" y="41004"/>
                  </a:cubicBezTo>
                  <a:cubicBezTo>
                    <a:pt x="3101" y="39393"/>
                    <a:pt x="1794" y="38086"/>
                    <a:pt x="183" y="38086"/>
                  </a:cubicBezTo>
                  <a:lnTo>
                    <a:pt x="0" y="38086"/>
                  </a:lnTo>
                  <a:lnTo>
                    <a:pt x="0" y="34773"/>
                  </a:lnTo>
                  <a:lnTo>
                    <a:pt x="183" y="34773"/>
                  </a:lnTo>
                  <a:cubicBezTo>
                    <a:pt x="1794" y="34773"/>
                    <a:pt x="3101" y="33466"/>
                    <a:pt x="3101" y="31855"/>
                  </a:cubicBezTo>
                  <a:cubicBezTo>
                    <a:pt x="3101" y="30244"/>
                    <a:pt x="1794" y="28937"/>
                    <a:pt x="183" y="28937"/>
                  </a:cubicBezTo>
                  <a:lnTo>
                    <a:pt x="0" y="28937"/>
                  </a:lnTo>
                  <a:lnTo>
                    <a:pt x="0" y="25563"/>
                  </a:lnTo>
                  <a:lnTo>
                    <a:pt x="183" y="25563"/>
                  </a:lnTo>
                  <a:cubicBezTo>
                    <a:pt x="1794" y="25563"/>
                    <a:pt x="3101" y="24256"/>
                    <a:pt x="3101" y="22645"/>
                  </a:cubicBezTo>
                  <a:cubicBezTo>
                    <a:pt x="3101" y="21034"/>
                    <a:pt x="1794" y="19727"/>
                    <a:pt x="183" y="19727"/>
                  </a:cubicBezTo>
                  <a:lnTo>
                    <a:pt x="0" y="19727"/>
                  </a:lnTo>
                  <a:lnTo>
                    <a:pt x="0" y="16384"/>
                  </a:lnTo>
                  <a:lnTo>
                    <a:pt x="183" y="16384"/>
                  </a:lnTo>
                  <a:cubicBezTo>
                    <a:pt x="1794" y="16384"/>
                    <a:pt x="3101" y="15077"/>
                    <a:pt x="3101" y="13466"/>
                  </a:cubicBezTo>
                  <a:cubicBezTo>
                    <a:pt x="3101" y="11824"/>
                    <a:pt x="1794" y="10517"/>
                    <a:pt x="183" y="10517"/>
                  </a:cubicBezTo>
                  <a:lnTo>
                    <a:pt x="0" y="10517"/>
                  </a:lnTo>
                  <a:lnTo>
                    <a:pt x="0" y="7235"/>
                  </a:lnTo>
                  <a:lnTo>
                    <a:pt x="183" y="7235"/>
                  </a:lnTo>
                  <a:cubicBezTo>
                    <a:pt x="1794" y="7204"/>
                    <a:pt x="3101" y="5897"/>
                    <a:pt x="3101" y="4286"/>
                  </a:cubicBezTo>
                  <a:cubicBezTo>
                    <a:pt x="3101" y="2675"/>
                    <a:pt x="1794" y="1368"/>
                    <a:pt x="183" y="1368"/>
                  </a:cubicBezTo>
                  <a:lnTo>
                    <a:pt x="0" y="1368"/>
                  </a:lnTo>
                  <a:lnTo>
                    <a:pt x="0" y="0"/>
                  </a:lnTo>
                  <a:lnTo>
                    <a:pt x="3891" y="0"/>
                  </a:lnTo>
                  <a:cubicBezTo>
                    <a:pt x="3891" y="1611"/>
                    <a:pt x="5198" y="2918"/>
                    <a:pt x="6809" y="2918"/>
                  </a:cubicBezTo>
                  <a:cubicBezTo>
                    <a:pt x="8420" y="2918"/>
                    <a:pt x="9757" y="1611"/>
                    <a:pt x="9757" y="0"/>
                  </a:cubicBezTo>
                  <a:lnTo>
                    <a:pt x="13101" y="0"/>
                  </a:lnTo>
                  <a:cubicBezTo>
                    <a:pt x="13192" y="1551"/>
                    <a:pt x="14469" y="2736"/>
                    <a:pt x="16019" y="2736"/>
                  </a:cubicBezTo>
                  <a:cubicBezTo>
                    <a:pt x="17569" y="2736"/>
                    <a:pt x="18846" y="1551"/>
                    <a:pt x="18937" y="0"/>
                  </a:cubicBezTo>
                  <a:lnTo>
                    <a:pt x="22280" y="0"/>
                  </a:lnTo>
                  <a:cubicBezTo>
                    <a:pt x="22372" y="1551"/>
                    <a:pt x="23648" y="2736"/>
                    <a:pt x="25198" y="2736"/>
                  </a:cubicBezTo>
                  <a:cubicBezTo>
                    <a:pt x="26749" y="2736"/>
                    <a:pt x="28025" y="1551"/>
                    <a:pt x="28116" y="0"/>
                  </a:cubicBezTo>
                  <a:lnTo>
                    <a:pt x="31460" y="0"/>
                  </a:lnTo>
                  <a:cubicBezTo>
                    <a:pt x="31551" y="1551"/>
                    <a:pt x="32828" y="2736"/>
                    <a:pt x="34378" y="2736"/>
                  </a:cubicBezTo>
                  <a:cubicBezTo>
                    <a:pt x="35928" y="2736"/>
                    <a:pt x="37205" y="1551"/>
                    <a:pt x="37296" y="0"/>
                  </a:cubicBezTo>
                  <a:lnTo>
                    <a:pt x="40639" y="0"/>
                  </a:lnTo>
                  <a:cubicBezTo>
                    <a:pt x="40761" y="1551"/>
                    <a:pt x="42038" y="2736"/>
                    <a:pt x="43557" y="2736"/>
                  </a:cubicBezTo>
                  <a:cubicBezTo>
                    <a:pt x="45108" y="2736"/>
                    <a:pt x="46384" y="1551"/>
                    <a:pt x="46475" y="0"/>
                  </a:cubicBezTo>
                  <a:lnTo>
                    <a:pt x="49849" y="0"/>
                  </a:lnTo>
                  <a:cubicBezTo>
                    <a:pt x="49940" y="1551"/>
                    <a:pt x="51217" y="2736"/>
                    <a:pt x="52767" y="2736"/>
                  </a:cubicBezTo>
                  <a:cubicBezTo>
                    <a:pt x="54287" y="2736"/>
                    <a:pt x="55564" y="1551"/>
                    <a:pt x="556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4"/>
            <p:cNvSpPr/>
            <p:nvPr/>
          </p:nvSpPr>
          <p:spPr>
            <a:xfrm rot="-500266">
              <a:off x="1160087" y="1040814"/>
              <a:ext cx="1913519" cy="2945049"/>
            </a:xfrm>
            <a:custGeom>
              <a:rect b="b" l="l" r="r" t="t"/>
              <a:pathLst>
                <a:path extrusionOk="0" h="65777" w="42738">
                  <a:moveTo>
                    <a:pt x="1" y="0"/>
                  </a:moveTo>
                  <a:lnTo>
                    <a:pt x="1" y="65776"/>
                  </a:lnTo>
                  <a:lnTo>
                    <a:pt x="42737" y="65776"/>
                  </a:lnTo>
                  <a:lnTo>
                    <a:pt x="4273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4"/>
            <p:cNvSpPr/>
            <p:nvPr/>
          </p:nvSpPr>
          <p:spPr>
            <a:xfrm rot="-500266">
              <a:off x="1293484" y="1710153"/>
              <a:ext cx="376991" cy="628795"/>
            </a:xfrm>
            <a:custGeom>
              <a:rect b="b" l="l" r="r" t="t"/>
              <a:pathLst>
                <a:path extrusionOk="0" h="14044" w="8420">
                  <a:moveTo>
                    <a:pt x="8116" y="1"/>
                  </a:moveTo>
                  <a:cubicBezTo>
                    <a:pt x="6789" y="287"/>
                    <a:pt x="5463" y="439"/>
                    <a:pt x="4118" y="439"/>
                  </a:cubicBezTo>
                  <a:cubicBezTo>
                    <a:pt x="3891" y="439"/>
                    <a:pt x="3663" y="435"/>
                    <a:pt x="3435" y="426"/>
                  </a:cubicBezTo>
                  <a:cubicBezTo>
                    <a:pt x="2341" y="396"/>
                    <a:pt x="1246" y="305"/>
                    <a:pt x="183" y="92"/>
                  </a:cubicBezTo>
                  <a:cubicBezTo>
                    <a:pt x="122" y="2402"/>
                    <a:pt x="61" y="4682"/>
                    <a:pt x="0" y="6870"/>
                  </a:cubicBezTo>
                  <a:cubicBezTo>
                    <a:pt x="730" y="5654"/>
                    <a:pt x="1611" y="4530"/>
                    <a:pt x="2584" y="3496"/>
                  </a:cubicBezTo>
                  <a:cubicBezTo>
                    <a:pt x="2705" y="5381"/>
                    <a:pt x="2705" y="6870"/>
                    <a:pt x="2705" y="6870"/>
                  </a:cubicBezTo>
                  <a:cubicBezTo>
                    <a:pt x="2675" y="9150"/>
                    <a:pt x="2432" y="11399"/>
                    <a:pt x="1976" y="13648"/>
                  </a:cubicBezTo>
                  <a:cubicBezTo>
                    <a:pt x="2918" y="13800"/>
                    <a:pt x="3891" y="13891"/>
                    <a:pt x="4863" y="13952"/>
                  </a:cubicBezTo>
                  <a:cubicBezTo>
                    <a:pt x="5775" y="14013"/>
                    <a:pt x="6383" y="14043"/>
                    <a:pt x="6383" y="14043"/>
                  </a:cubicBezTo>
                  <a:cubicBezTo>
                    <a:pt x="5806" y="11429"/>
                    <a:pt x="5532" y="8785"/>
                    <a:pt x="5563" y="6110"/>
                  </a:cubicBezTo>
                  <a:cubicBezTo>
                    <a:pt x="5563" y="5107"/>
                    <a:pt x="5593" y="4104"/>
                    <a:pt x="5654" y="3192"/>
                  </a:cubicBezTo>
                  <a:cubicBezTo>
                    <a:pt x="6809" y="4499"/>
                    <a:pt x="7721" y="5958"/>
                    <a:pt x="8420" y="7539"/>
                  </a:cubicBezTo>
                  <a:cubicBezTo>
                    <a:pt x="8298" y="5107"/>
                    <a:pt x="8207" y="2615"/>
                    <a:pt x="81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4"/>
            <p:cNvSpPr/>
            <p:nvPr/>
          </p:nvSpPr>
          <p:spPr>
            <a:xfrm rot="-500266">
              <a:off x="1695093" y="1754480"/>
              <a:ext cx="367499" cy="503206"/>
            </a:xfrm>
            <a:custGeom>
              <a:rect b="b" l="l" r="r" t="t"/>
              <a:pathLst>
                <a:path extrusionOk="0" h="11239" w="8208">
                  <a:moveTo>
                    <a:pt x="4317" y="2685"/>
                  </a:moveTo>
                  <a:cubicBezTo>
                    <a:pt x="4874" y="2685"/>
                    <a:pt x="4925" y="3338"/>
                    <a:pt x="4925" y="3891"/>
                  </a:cubicBezTo>
                  <a:lnTo>
                    <a:pt x="4925" y="5228"/>
                  </a:lnTo>
                  <a:cubicBezTo>
                    <a:pt x="4925" y="5958"/>
                    <a:pt x="4833" y="7265"/>
                    <a:pt x="4074" y="7508"/>
                  </a:cubicBezTo>
                  <a:cubicBezTo>
                    <a:pt x="4009" y="7528"/>
                    <a:pt x="3949" y="7537"/>
                    <a:pt x="3893" y="7537"/>
                  </a:cubicBezTo>
                  <a:cubicBezTo>
                    <a:pt x="3337" y="7537"/>
                    <a:pt x="3162" y="6631"/>
                    <a:pt x="3162" y="5776"/>
                  </a:cubicBezTo>
                  <a:cubicBezTo>
                    <a:pt x="3162" y="4134"/>
                    <a:pt x="3435" y="2827"/>
                    <a:pt x="4134" y="2706"/>
                  </a:cubicBezTo>
                  <a:cubicBezTo>
                    <a:pt x="4201" y="2692"/>
                    <a:pt x="4261" y="2685"/>
                    <a:pt x="4317" y="2685"/>
                  </a:cubicBezTo>
                  <a:close/>
                  <a:moveTo>
                    <a:pt x="8055" y="0"/>
                  </a:moveTo>
                  <a:cubicBezTo>
                    <a:pt x="8055" y="0"/>
                    <a:pt x="7539" y="122"/>
                    <a:pt x="6840" y="213"/>
                  </a:cubicBezTo>
                  <a:cubicBezTo>
                    <a:pt x="6329" y="306"/>
                    <a:pt x="5818" y="346"/>
                    <a:pt x="5293" y="346"/>
                  </a:cubicBezTo>
                  <a:cubicBezTo>
                    <a:pt x="5131" y="346"/>
                    <a:pt x="4968" y="342"/>
                    <a:pt x="4803" y="335"/>
                  </a:cubicBezTo>
                  <a:lnTo>
                    <a:pt x="4803" y="335"/>
                  </a:lnTo>
                  <a:cubicBezTo>
                    <a:pt x="4894" y="760"/>
                    <a:pt x="4955" y="1216"/>
                    <a:pt x="4985" y="1581"/>
                  </a:cubicBezTo>
                  <a:cubicBezTo>
                    <a:pt x="4635" y="907"/>
                    <a:pt x="3927" y="497"/>
                    <a:pt x="3178" y="497"/>
                  </a:cubicBezTo>
                  <a:cubicBezTo>
                    <a:pt x="3082" y="497"/>
                    <a:pt x="2985" y="503"/>
                    <a:pt x="2888" y="517"/>
                  </a:cubicBezTo>
                  <a:cubicBezTo>
                    <a:pt x="1611" y="608"/>
                    <a:pt x="1" y="2554"/>
                    <a:pt x="1" y="6748"/>
                  </a:cubicBezTo>
                  <a:cubicBezTo>
                    <a:pt x="1" y="10436"/>
                    <a:pt x="1178" y="11239"/>
                    <a:pt x="2192" y="11239"/>
                  </a:cubicBezTo>
                  <a:cubicBezTo>
                    <a:pt x="2440" y="11239"/>
                    <a:pt x="2679" y="11191"/>
                    <a:pt x="2888" y="11125"/>
                  </a:cubicBezTo>
                  <a:cubicBezTo>
                    <a:pt x="3922" y="10760"/>
                    <a:pt x="4712" y="9484"/>
                    <a:pt x="5137" y="7721"/>
                  </a:cubicBezTo>
                  <a:lnTo>
                    <a:pt x="5137" y="7721"/>
                  </a:lnTo>
                  <a:cubicBezTo>
                    <a:pt x="5107" y="8511"/>
                    <a:pt x="5107" y="9271"/>
                    <a:pt x="5107" y="10031"/>
                  </a:cubicBezTo>
                  <a:cubicBezTo>
                    <a:pt x="5685" y="9727"/>
                    <a:pt x="6292" y="9423"/>
                    <a:pt x="6931" y="9180"/>
                  </a:cubicBezTo>
                  <a:cubicBezTo>
                    <a:pt x="7356" y="8997"/>
                    <a:pt x="7782" y="8845"/>
                    <a:pt x="8207" y="8724"/>
                  </a:cubicBezTo>
                  <a:cubicBezTo>
                    <a:pt x="7812" y="7295"/>
                    <a:pt x="7630" y="5806"/>
                    <a:pt x="7660" y="4347"/>
                  </a:cubicBezTo>
                  <a:cubicBezTo>
                    <a:pt x="7660" y="2888"/>
                    <a:pt x="7782" y="1429"/>
                    <a:pt x="80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4"/>
            <p:cNvSpPr/>
            <p:nvPr/>
          </p:nvSpPr>
          <p:spPr>
            <a:xfrm rot="-500266">
              <a:off x="2059633" y="1553931"/>
              <a:ext cx="349769" cy="530787"/>
            </a:xfrm>
            <a:custGeom>
              <a:rect b="b" l="l" r="r" t="t"/>
              <a:pathLst>
                <a:path extrusionOk="0" h="11855" w="7812">
                  <a:moveTo>
                    <a:pt x="3982" y="1"/>
                  </a:moveTo>
                  <a:lnTo>
                    <a:pt x="3982" y="1"/>
                  </a:lnTo>
                  <a:cubicBezTo>
                    <a:pt x="3101" y="153"/>
                    <a:pt x="2219" y="213"/>
                    <a:pt x="1338" y="244"/>
                  </a:cubicBezTo>
                  <a:cubicBezTo>
                    <a:pt x="973" y="244"/>
                    <a:pt x="608" y="244"/>
                    <a:pt x="274" y="213"/>
                  </a:cubicBezTo>
                  <a:lnTo>
                    <a:pt x="274" y="213"/>
                  </a:lnTo>
                  <a:cubicBezTo>
                    <a:pt x="487" y="639"/>
                    <a:pt x="791" y="3466"/>
                    <a:pt x="791" y="5897"/>
                  </a:cubicBezTo>
                  <a:cubicBezTo>
                    <a:pt x="791" y="7721"/>
                    <a:pt x="639" y="10639"/>
                    <a:pt x="0" y="11855"/>
                  </a:cubicBezTo>
                  <a:cubicBezTo>
                    <a:pt x="608" y="11551"/>
                    <a:pt x="1247" y="11277"/>
                    <a:pt x="1915" y="11065"/>
                  </a:cubicBezTo>
                  <a:cubicBezTo>
                    <a:pt x="2523" y="10821"/>
                    <a:pt x="3192" y="10639"/>
                    <a:pt x="3830" y="10518"/>
                  </a:cubicBezTo>
                  <a:cubicBezTo>
                    <a:pt x="3617" y="9697"/>
                    <a:pt x="3496" y="8846"/>
                    <a:pt x="3496" y="7995"/>
                  </a:cubicBezTo>
                  <a:cubicBezTo>
                    <a:pt x="3496" y="7660"/>
                    <a:pt x="3557" y="7326"/>
                    <a:pt x="3557" y="6992"/>
                  </a:cubicBezTo>
                  <a:cubicBezTo>
                    <a:pt x="3982" y="7265"/>
                    <a:pt x="4316" y="7660"/>
                    <a:pt x="4316" y="9271"/>
                  </a:cubicBezTo>
                  <a:cubicBezTo>
                    <a:pt x="4286" y="9727"/>
                    <a:pt x="4256" y="10183"/>
                    <a:pt x="4165" y="10639"/>
                  </a:cubicBezTo>
                  <a:cubicBezTo>
                    <a:pt x="4803" y="10305"/>
                    <a:pt x="5502" y="10062"/>
                    <a:pt x="6231" y="9970"/>
                  </a:cubicBezTo>
                  <a:cubicBezTo>
                    <a:pt x="6748" y="9879"/>
                    <a:pt x="7265" y="9818"/>
                    <a:pt x="7782" y="9818"/>
                  </a:cubicBezTo>
                  <a:cubicBezTo>
                    <a:pt x="7386" y="9302"/>
                    <a:pt x="7143" y="8694"/>
                    <a:pt x="6991" y="8055"/>
                  </a:cubicBezTo>
                  <a:cubicBezTo>
                    <a:pt x="6779" y="7083"/>
                    <a:pt x="6870" y="6232"/>
                    <a:pt x="5654" y="6019"/>
                  </a:cubicBezTo>
                  <a:cubicBezTo>
                    <a:pt x="6323" y="5624"/>
                    <a:pt x="6839" y="4955"/>
                    <a:pt x="6991" y="4165"/>
                  </a:cubicBezTo>
                  <a:cubicBezTo>
                    <a:pt x="7113" y="3496"/>
                    <a:pt x="7386" y="2858"/>
                    <a:pt x="7812" y="2311"/>
                  </a:cubicBezTo>
                  <a:lnTo>
                    <a:pt x="7812" y="2311"/>
                  </a:lnTo>
                  <a:cubicBezTo>
                    <a:pt x="7052" y="2432"/>
                    <a:pt x="6292" y="2523"/>
                    <a:pt x="5532" y="2554"/>
                  </a:cubicBezTo>
                  <a:cubicBezTo>
                    <a:pt x="5107" y="2584"/>
                    <a:pt x="4681" y="2645"/>
                    <a:pt x="4286" y="2645"/>
                  </a:cubicBezTo>
                  <a:cubicBezTo>
                    <a:pt x="4499" y="2919"/>
                    <a:pt x="4620" y="3253"/>
                    <a:pt x="4620" y="3587"/>
                  </a:cubicBezTo>
                  <a:cubicBezTo>
                    <a:pt x="4620" y="4286"/>
                    <a:pt x="4195" y="5046"/>
                    <a:pt x="3465" y="5989"/>
                  </a:cubicBezTo>
                  <a:cubicBezTo>
                    <a:pt x="3435" y="5776"/>
                    <a:pt x="3435" y="5502"/>
                    <a:pt x="3435" y="5137"/>
                  </a:cubicBezTo>
                  <a:cubicBezTo>
                    <a:pt x="3435" y="3527"/>
                    <a:pt x="3617" y="852"/>
                    <a:pt x="39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4"/>
            <p:cNvSpPr/>
            <p:nvPr/>
          </p:nvSpPr>
          <p:spPr>
            <a:xfrm rot="-500266">
              <a:off x="2411929" y="1607291"/>
              <a:ext cx="315786" cy="373006"/>
            </a:xfrm>
            <a:custGeom>
              <a:rect b="b" l="l" r="r" t="t"/>
              <a:pathLst>
                <a:path extrusionOk="0" h="8331" w="7053">
                  <a:moveTo>
                    <a:pt x="4250" y="1715"/>
                  </a:moveTo>
                  <a:cubicBezTo>
                    <a:pt x="4301" y="1715"/>
                    <a:pt x="4354" y="1719"/>
                    <a:pt x="4408" y="1729"/>
                  </a:cubicBezTo>
                  <a:cubicBezTo>
                    <a:pt x="4682" y="1759"/>
                    <a:pt x="4894" y="1911"/>
                    <a:pt x="4894" y="2124"/>
                  </a:cubicBezTo>
                  <a:cubicBezTo>
                    <a:pt x="4894" y="2669"/>
                    <a:pt x="4098" y="2837"/>
                    <a:pt x="3487" y="2837"/>
                  </a:cubicBezTo>
                  <a:cubicBezTo>
                    <a:pt x="3381" y="2837"/>
                    <a:pt x="3282" y="2832"/>
                    <a:pt x="3192" y="2823"/>
                  </a:cubicBezTo>
                  <a:cubicBezTo>
                    <a:pt x="3248" y="2347"/>
                    <a:pt x="3641" y="1715"/>
                    <a:pt x="4250" y="1715"/>
                  </a:cubicBezTo>
                  <a:close/>
                  <a:moveTo>
                    <a:pt x="4116" y="0"/>
                  </a:moveTo>
                  <a:cubicBezTo>
                    <a:pt x="1881" y="0"/>
                    <a:pt x="1" y="1421"/>
                    <a:pt x="1" y="4069"/>
                  </a:cubicBezTo>
                  <a:cubicBezTo>
                    <a:pt x="1" y="6775"/>
                    <a:pt x="1733" y="7656"/>
                    <a:pt x="3679" y="8142"/>
                  </a:cubicBezTo>
                  <a:cubicBezTo>
                    <a:pt x="4194" y="8263"/>
                    <a:pt x="4673" y="8331"/>
                    <a:pt x="5099" y="8331"/>
                  </a:cubicBezTo>
                  <a:cubicBezTo>
                    <a:pt x="6281" y="8331"/>
                    <a:pt x="7053" y="7811"/>
                    <a:pt x="7053" y="6471"/>
                  </a:cubicBezTo>
                  <a:cubicBezTo>
                    <a:pt x="7053" y="5863"/>
                    <a:pt x="6901" y="5224"/>
                    <a:pt x="6688" y="4647"/>
                  </a:cubicBezTo>
                  <a:cubicBezTo>
                    <a:pt x="6636" y="5389"/>
                    <a:pt x="6064" y="5543"/>
                    <a:pt x="5580" y="5543"/>
                  </a:cubicBezTo>
                  <a:cubicBezTo>
                    <a:pt x="5237" y="5543"/>
                    <a:pt x="4938" y="5466"/>
                    <a:pt x="4899" y="5466"/>
                  </a:cubicBezTo>
                  <a:cubicBezTo>
                    <a:pt x="4896" y="5466"/>
                    <a:pt x="4894" y="5467"/>
                    <a:pt x="4894" y="5468"/>
                  </a:cubicBezTo>
                  <a:cubicBezTo>
                    <a:pt x="4864" y="5437"/>
                    <a:pt x="3344" y="5164"/>
                    <a:pt x="3223" y="3887"/>
                  </a:cubicBezTo>
                  <a:lnTo>
                    <a:pt x="3223" y="3887"/>
                  </a:lnTo>
                  <a:cubicBezTo>
                    <a:pt x="3863" y="4005"/>
                    <a:pt x="4403" y="4060"/>
                    <a:pt x="4855" y="4060"/>
                  </a:cubicBezTo>
                  <a:cubicBezTo>
                    <a:pt x="6505" y="4060"/>
                    <a:pt x="6992" y="3317"/>
                    <a:pt x="6992" y="2124"/>
                  </a:cubicBezTo>
                  <a:cubicBezTo>
                    <a:pt x="6992" y="787"/>
                    <a:pt x="5898" y="118"/>
                    <a:pt x="4651" y="27"/>
                  </a:cubicBezTo>
                  <a:cubicBezTo>
                    <a:pt x="4471" y="9"/>
                    <a:pt x="4293" y="0"/>
                    <a:pt x="41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4"/>
            <p:cNvSpPr/>
            <p:nvPr/>
          </p:nvSpPr>
          <p:spPr>
            <a:xfrm rot="-500266">
              <a:off x="1680266" y="2218794"/>
              <a:ext cx="513101" cy="694075"/>
            </a:xfrm>
            <a:custGeom>
              <a:rect b="b" l="l" r="r" t="t"/>
              <a:pathLst>
                <a:path extrusionOk="0" h="15502" w="11460">
                  <a:moveTo>
                    <a:pt x="6991" y="1550"/>
                  </a:moveTo>
                  <a:cubicBezTo>
                    <a:pt x="7007" y="1565"/>
                    <a:pt x="7014" y="1588"/>
                    <a:pt x="7022" y="1611"/>
                  </a:cubicBezTo>
                  <a:lnTo>
                    <a:pt x="7022" y="1611"/>
                  </a:lnTo>
                  <a:lnTo>
                    <a:pt x="6991" y="1550"/>
                  </a:lnTo>
                  <a:close/>
                  <a:moveTo>
                    <a:pt x="10973" y="0"/>
                  </a:moveTo>
                  <a:lnTo>
                    <a:pt x="10973" y="0"/>
                  </a:lnTo>
                  <a:cubicBezTo>
                    <a:pt x="10517" y="243"/>
                    <a:pt x="10061" y="486"/>
                    <a:pt x="9575" y="699"/>
                  </a:cubicBezTo>
                  <a:cubicBezTo>
                    <a:pt x="8754" y="1064"/>
                    <a:pt x="7873" y="1337"/>
                    <a:pt x="6991" y="1550"/>
                  </a:cubicBezTo>
                  <a:cubicBezTo>
                    <a:pt x="6839" y="3891"/>
                    <a:pt x="6444" y="6201"/>
                    <a:pt x="5806" y="8480"/>
                  </a:cubicBezTo>
                  <a:cubicBezTo>
                    <a:pt x="4985" y="6657"/>
                    <a:pt x="4438" y="4742"/>
                    <a:pt x="4134" y="2766"/>
                  </a:cubicBezTo>
                  <a:cubicBezTo>
                    <a:pt x="3709" y="2979"/>
                    <a:pt x="3283" y="3131"/>
                    <a:pt x="2858" y="3252"/>
                  </a:cubicBezTo>
                  <a:cubicBezTo>
                    <a:pt x="2204" y="3422"/>
                    <a:pt x="1532" y="3514"/>
                    <a:pt x="856" y="3514"/>
                  </a:cubicBezTo>
                  <a:cubicBezTo>
                    <a:pt x="682" y="3514"/>
                    <a:pt x="509" y="3508"/>
                    <a:pt x="335" y="3496"/>
                  </a:cubicBezTo>
                  <a:lnTo>
                    <a:pt x="335" y="3496"/>
                  </a:lnTo>
                  <a:cubicBezTo>
                    <a:pt x="608" y="5228"/>
                    <a:pt x="760" y="6991"/>
                    <a:pt x="760" y="8754"/>
                  </a:cubicBezTo>
                  <a:cubicBezTo>
                    <a:pt x="791" y="11034"/>
                    <a:pt x="517" y="13313"/>
                    <a:pt x="0" y="15502"/>
                  </a:cubicBezTo>
                  <a:cubicBezTo>
                    <a:pt x="1307" y="15167"/>
                    <a:pt x="2432" y="14803"/>
                    <a:pt x="3192" y="14560"/>
                  </a:cubicBezTo>
                  <a:cubicBezTo>
                    <a:pt x="4013" y="14316"/>
                    <a:pt x="4469" y="14225"/>
                    <a:pt x="4469" y="14225"/>
                  </a:cubicBezTo>
                  <a:cubicBezTo>
                    <a:pt x="4073" y="12766"/>
                    <a:pt x="3830" y="11277"/>
                    <a:pt x="3769" y="9787"/>
                  </a:cubicBezTo>
                  <a:lnTo>
                    <a:pt x="3769" y="9787"/>
                  </a:lnTo>
                  <a:cubicBezTo>
                    <a:pt x="4377" y="10912"/>
                    <a:pt x="4833" y="12037"/>
                    <a:pt x="5624" y="13800"/>
                  </a:cubicBezTo>
                  <a:cubicBezTo>
                    <a:pt x="6414" y="11368"/>
                    <a:pt x="6931" y="9787"/>
                    <a:pt x="7539" y="8207"/>
                  </a:cubicBezTo>
                  <a:lnTo>
                    <a:pt x="7539" y="8207"/>
                  </a:lnTo>
                  <a:cubicBezTo>
                    <a:pt x="7478" y="9696"/>
                    <a:pt x="7326" y="12219"/>
                    <a:pt x="6809" y="13465"/>
                  </a:cubicBezTo>
                  <a:cubicBezTo>
                    <a:pt x="8116" y="12675"/>
                    <a:pt x="9271" y="12037"/>
                    <a:pt x="10092" y="11672"/>
                  </a:cubicBezTo>
                  <a:cubicBezTo>
                    <a:pt x="10517" y="11459"/>
                    <a:pt x="10973" y="11277"/>
                    <a:pt x="11460" y="11094"/>
                  </a:cubicBezTo>
                  <a:cubicBezTo>
                    <a:pt x="10882" y="9149"/>
                    <a:pt x="10639" y="6596"/>
                    <a:pt x="10639" y="4255"/>
                  </a:cubicBezTo>
                  <a:cubicBezTo>
                    <a:pt x="10609" y="2827"/>
                    <a:pt x="10730" y="1398"/>
                    <a:pt x="10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4"/>
            <p:cNvSpPr/>
            <p:nvPr/>
          </p:nvSpPr>
          <p:spPr>
            <a:xfrm rot="-500266">
              <a:off x="2193568" y="2152500"/>
              <a:ext cx="317174" cy="469447"/>
            </a:xfrm>
            <a:custGeom>
              <a:rect b="b" l="l" r="r" t="t"/>
              <a:pathLst>
                <a:path extrusionOk="0" h="10485" w="7084">
                  <a:moveTo>
                    <a:pt x="4560" y="2175"/>
                  </a:moveTo>
                  <a:cubicBezTo>
                    <a:pt x="4749" y="2175"/>
                    <a:pt x="4895" y="2293"/>
                    <a:pt x="4895" y="2494"/>
                  </a:cubicBezTo>
                  <a:cubicBezTo>
                    <a:pt x="4895" y="3224"/>
                    <a:pt x="3800" y="3892"/>
                    <a:pt x="3192" y="4136"/>
                  </a:cubicBezTo>
                  <a:cubicBezTo>
                    <a:pt x="3284" y="3437"/>
                    <a:pt x="3709" y="2403"/>
                    <a:pt x="4439" y="2190"/>
                  </a:cubicBezTo>
                  <a:cubicBezTo>
                    <a:pt x="4480" y="2180"/>
                    <a:pt x="4521" y="2175"/>
                    <a:pt x="4560" y="2175"/>
                  </a:cubicBezTo>
                  <a:close/>
                  <a:moveTo>
                    <a:pt x="5397" y="0"/>
                  </a:moveTo>
                  <a:cubicBezTo>
                    <a:pt x="5168" y="0"/>
                    <a:pt x="4927" y="32"/>
                    <a:pt x="4682" y="93"/>
                  </a:cubicBezTo>
                  <a:cubicBezTo>
                    <a:pt x="2220" y="640"/>
                    <a:pt x="1" y="3589"/>
                    <a:pt x="1" y="7084"/>
                  </a:cubicBezTo>
                  <a:cubicBezTo>
                    <a:pt x="1" y="9616"/>
                    <a:pt x="1031" y="10484"/>
                    <a:pt x="2395" y="10484"/>
                  </a:cubicBezTo>
                  <a:cubicBezTo>
                    <a:pt x="2800" y="10484"/>
                    <a:pt x="3234" y="10408"/>
                    <a:pt x="3679" y="10276"/>
                  </a:cubicBezTo>
                  <a:cubicBezTo>
                    <a:pt x="5624" y="9698"/>
                    <a:pt x="7083" y="8209"/>
                    <a:pt x="7083" y="6263"/>
                  </a:cubicBezTo>
                  <a:cubicBezTo>
                    <a:pt x="7053" y="5625"/>
                    <a:pt x="6931" y="5017"/>
                    <a:pt x="6688" y="4470"/>
                  </a:cubicBezTo>
                  <a:cubicBezTo>
                    <a:pt x="6627" y="5929"/>
                    <a:pt x="4895" y="6415"/>
                    <a:pt x="4895" y="6415"/>
                  </a:cubicBezTo>
                  <a:cubicBezTo>
                    <a:pt x="4894" y="6414"/>
                    <a:pt x="4892" y="6414"/>
                    <a:pt x="4889" y="6414"/>
                  </a:cubicBezTo>
                  <a:cubicBezTo>
                    <a:pt x="4846" y="6414"/>
                    <a:pt x="4600" y="6487"/>
                    <a:pt x="4308" y="6487"/>
                  </a:cubicBezTo>
                  <a:cubicBezTo>
                    <a:pt x="3856" y="6487"/>
                    <a:pt x="3295" y="6311"/>
                    <a:pt x="3223" y="5412"/>
                  </a:cubicBezTo>
                  <a:cubicBezTo>
                    <a:pt x="6202" y="4500"/>
                    <a:pt x="7022" y="3163"/>
                    <a:pt x="7022" y="1613"/>
                  </a:cubicBezTo>
                  <a:cubicBezTo>
                    <a:pt x="7022" y="496"/>
                    <a:pt x="6305" y="0"/>
                    <a:pt x="53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4"/>
            <p:cNvSpPr/>
            <p:nvPr/>
          </p:nvSpPr>
          <p:spPr>
            <a:xfrm rot="-500266">
              <a:off x="1381399" y="2985075"/>
              <a:ext cx="436897" cy="494073"/>
            </a:xfrm>
            <a:custGeom>
              <a:rect b="b" l="l" r="r" t="t"/>
              <a:pathLst>
                <a:path extrusionOk="0" h="11035" w="9758">
                  <a:moveTo>
                    <a:pt x="4621" y="3922"/>
                  </a:moveTo>
                  <a:cubicBezTo>
                    <a:pt x="5350" y="5654"/>
                    <a:pt x="5350" y="5988"/>
                    <a:pt x="5350" y="5988"/>
                  </a:cubicBezTo>
                  <a:cubicBezTo>
                    <a:pt x="5323" y="6343"/>
                    <a:pt x="5100" y="6575"/>
                    <a:pt x="4835" y="6575"/>
                  </a:cubicBezTo>
                  <a:cubicBezTo>
                    <a:pt x="4804" y="6575"/>
                    <a:pt x="4773" y="6572"/>
                    <a:pt x="4742" y="6566"/>
                  </a:cubicBezTo>
                  <a:cubicBezTo>
                    <a:pt x="4377" y="6475"/>
                    <a:pt x="4104" y="6110"/>
                    <a:pt x="4134" y="5715"/>
                  </a:cubicBezTo>
                  <a:cubicBezTo>
                    <a:pt x="4134" y="5259"/>
                    <a:pt x="4438" y="4864"/>
                    <a:pt x="4621" y="3922"/>
                  </a:cubicBezTo>
                  <a:close/>
                  <a:moveTo>
                    <a:pt x="2159" y="1"/>
                  </a:moveTo>
                  <a:cubicBezTo>
                    <a:pt x="2007" y="3405"/>
                    <a:pt x="1277" y="6748"/>
                    <a:pt x="0" y="9879"/>
                  </a:cubicBezTo>
                  <a:lnTo>
                    <a:pt x="2128" y="10365"/>
                  </a:lnTo>
                  <a:cubicBezTo>
                    <a:pt x="2827" y="10517"/>
                    <a:pt x="3526" y="10669"/>
                    <a:pt x="4256" y="10821"/>
                  </a:cubicBezTo>
                  <a:cubicBezTo>
                    <a:pt x="4195" y="10517"/>
                    <a:pt x="3922" y="10183"/>
                    <a:pt x="3922" y="9423"/>
                  </a:cubicBezTo>
                  <a:cubicBezTo>
                    <a:pt x="3922" y="8698"/>
                    <a:pt x="4101" y="8101"/>
                    <a:pt x="4623" y="8101"/>
                  </a:cubicBezTo>
                  <a:cubicBezTo>
                    <a:pt x="4670" y="8101"/>
                    <a:pt x="4720" y="8106"/>
                    <a:pt x="4773" y="8116"/>
                  </a:cubicBezTo>
                  <a:cubicBezTo>
                    <a:pt x="5350" y="8207"/>
                    <a:pt x="5654" y="8967"/>
                    <a:pt x="5654" y="9758"/>
                  </a:cubicBezTo>
                  <a:cubicBezTo>
                    <a:pt x="5654" y="10213"/>
                    <a:pt x="5532" y="10639"/>
                    <a:pt x="5320" y="11034"/>
                  </a:cubicBezTo>
                  <a:cubicBezTo>
                    <a:pt x="6201" y="10973"/>
                    <a:pt x="7052" y="10943"/>
                    <a:pt x="7903" y="10943"/>
                  </a:cubicBezTo>
                  <a:cubicBezTo>
                    <a:pt x="8511" y="10943"/>
                    <a:pt x="9119" y="10943"/>
                    <a:pt x="9757" y="11004"/>
                  </a:cubicBezTo>
                  <a:cubicBezTo>
                    <a:pt x="8238" y="8055"/>
                    <a:pt x="7387" y="4803"/>
                    <a:pt x="7174" y="1490"/>
                  </a:cubicBezTo>
                  <a:cubicBezTo>
                    <a:pt x="6946" y="1517"/>
                    <a:pt x="6715" y="1531"/>
                    <a:pt x="6483" y="1531"/>
                  </a:cubicBezTo>
                  <a:cubicBezTo>
                    <a:pt x="5943" y="1531"/>
                    <a:pt x="5396" y="1456"/>
                    <a:pt x="4864" y="1308"/>
                  </a:cubicBezTo>
                  <a:cubicBezTo>
                    <a:pt x="3891" y="1034"/>
                    <a:pt x="2979" y="608"/>
                    <a:pt x="21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4"/>
            <p:cNvSpPr/>
            <p:nvPr/>
          </p:nvSpPr>
          <p:spPr>
            <a:xfrm rot="-500266">
              <a:off x="1790499" y="2930155"/>
              <a:ext cx="442360" cy="480417"/>
            </a:xfrm>
            <a:custGeom>
              <a:rect b="b" l="l" r="r" t="t"/>
              <a:pathLst>
                <a:path extrusionOk="0" h="10730" w="9880">
                  <a:moveTo>
                    <a:pt x="9879" y="0"/>
                  </a:moveTo>
                  <a:lnTo>
                    <a:pt x="9879" y="0"/>
                  </a:lnTo>
                  <a:cubicBezTo>
                    <a:pt x="9332" y="334"/>
                    <a:pt x="8755" y="638"/>
                    <a:pt x="8147" y="882"/>
                  </a:cubicBezTo>
                  <a:cubicBezTo>
                    <a:pt x="7508" y="1155"/>
                    <a:pt x="6901" y="1338"/>
                    <a:pt x="6201" y="1581"/>
                  </a:cubicBezTo>
                  <a:cubicBezTo>
                    <a:pt x="6323" y="2249"/>
                    <a:pt x="6384" y="2918"/>
                    <a:pt x="6384" y="3617"/>
                  </a:cubicBezTo>
                  <a:cubicBezTo>
                    <a:pt x="6384" y="4316"/>
                    <a:pt x="6323" y="4955"/>
                    <a:pt x="6293" y="5654"/>
                  </a:cubicBezTo>
                  <a:cubicBezTo>
                    <a:pt x="5746" y="4833"/>
                    <a:pt x="5290" y="3952"/>
                    <a:pt x="4925" y="3040"/>
                  </a:cubicBezTo>
                  <a:cubicBezTo>
                    <a:pt x="4499" y="4225"/>
                    <a:pt x="4074" y="5319"/>
                    <a:pt x="3618" y="6262"/>
                  </a:cubicBezTo>
                  <a:cubicBezTo>
                    <a:pt x="3557" y="5654"/>
                    <a:pt x="3496" y="5015"/>
                    <a:pt x="3496" y="4407"/>
                  </a:cubicBezTo>
                  <a:cubicBezTo>
                    <a:pt x="3496" y="3617"/>
                    <a:pt x="3557" y="2857"/>
                    <a:pt x="3679" y="2097"/>
                  </a:cubicBezTo>
                  <a:lnTo>
                    <a:pt x="3679" y="2097"/>
                  </a:lnTo>
                  <a:cubicBezTo>
                    <a:pt x="2949" y="2432"/>
                    <a:pt x="2189" y="2705"/>
                    <a:pt x="1399" y="2857"/>
                  </a:cubicBezTo>
                  <a:cubicBezTo>
                    <a:pt x="943" y="2979"/>
                    <a:pt x="487" y="3009"/>
                    <a:pt x="1" y="3009"/>
                  </a:cubicBezTo>
                  <a:cubicBezTo>
                    <a:pt x="700" y="5532"/>
                    <a:pt x="1095" y="8116"/>
                    <a:pt x="1247" y="10730"/>
                  </a:cubicBezTo>
                  <a:cubicBezTo>
                    <a:pt x="1764" y="10608"/>
                    <a:pt x="2311" y="10517"/>
                    <a:pt x="2858" y="10456"/>
                  </a:cubicBezTo>
                  <a:cubicBezTo>
                    <a:pt x="3253" y="10426"/>
                    <a:pt x="3709" y="10365"/>
                    <a:pt x="4226" y="10365"/>
                  </a:cubicBezTo>
                  <a:cubicBezTo>
                    <a:pt x="4195" y="9210"/>
                    <a:pt x="4408" y="8025"/>
                    <a:pt x="4803" y="6930"/>
                  </a:cubicBezTo>
                  <a:cubicBezTo>
                    <a:pt x="5350" y="7660"/>
                    <a:pt x="5533" y="9028"/>
                    <a:pt x="5746" y="10335"/>
                  </a:cubicBezTo>
                  <a:cubicBezTo>
                    <a:pt x="6050" y="10243"/>
                    <a:pt x="6353" y="10152"/>
                    <a:pt x="6688" y="10122"/>
                  </a:cubicBezTo>
                  <a:cubicBezTo>
                    <a:pt x="7326" y="10031"/>
                    <a:pt x="7964" y="10000"/>
                    <a:pt x="8603" y="10000"/>
                  </a:cubicBezTo>
                  <a:cubicBezTo>
                    <a:pt x="8633" y="6626"/>
                    <a:pt x="9059" y="3283"/>
                    <a:pt x="98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4"/>
            <p:cNvSpPr/>
            <p:nvPr/>
          </p:nvSpPr>
          <p:spPr>
            <a:xfrm rot="-500266">
              <a:off x="2227460" y="2779616"/>
              <a:ext cx="367454" cy="517982"/>
            </a:xfrm>
            <a:custGeom>
              <a:rect b="b" l="l" r="r" t="t"/>
              <a:pathLst>
                <a:path extrusionOk="0" h="11569" w="8207">
                  <a:moveTo>
                    <a:pt x="4386" y="2912"/>
                  </a:moveTo>
                  <a:cubicBezTo>
                    <a:pt x="4884" y="2912"/>
                    <a:pt x="4955" y="3571"/>
                    <a:pt x="4955" y="4134"/>
                  </a:cubicBezTo>
                  <a:lnTo>
                    <a:pt x="4955" y="5624"/>
                  </a:lnTo>
                  <a:cubicBezTo>
                    <a:pt x="4955" y="6384"/>
                    <a:pt x="4833" y="7812"/>
                    <a:pt x="4073" y="7964"/>
                  </a:cubicBezTo>
                  <a:cubicBezTo>
                    <a:pt x="4046" y="7968"/>
                    <a:pt x="4020" y="7970"/>
                    <a:pt x="3994" y="7970"/>
                  </a:cubicBezTo>
                  <a:cubicBezTo>
                    <a:pt x="3388" y="7970"/>
                    <a:pt x="3192" y="6954"/>
                    <a:pt x="3192" y="6049"/>
                  </a:cubicBezTo>
                  <a:cubicBezTo>
                    <a:pt x="3192" y="4408"/>
                    <a:pt x="3435" y="3131"/>
                    <a:pt x="4164" y="2949"/>
                  </a:cubicBezTo>
                  <a:cubicBezTo>
                    <a:pt x="4246" y="2924"/>
                    <a:pt x="4320" y="2912"/>
                    <a:pt x="4386" y="2912"/>
                  </a:cubicBezTo>
                  <a:close/>
                  <a:moveTo>
                    <a:pt x="8055" y="1"/>
                  </a:moveTo>
                  <a:cubicBezTo>
                    <a:pt x="8055" y="1"/>
                    <a:pt x="7538" y="92"/>
                    <a:pt x="6839" y="183"/>
                  </a:cubicBezTo>
                  <a:cubicBezTo>
                    <a:pt x="6231" y="305"/>
                    <a:pt x="5502" y="426"/>
                    <a:pt x="4803" y="457"/>
                  </a:cubicBezTo>
                  <a:cubicBezTo>
                    <a:pt x="4894" y="882"/>
                    <a:pt x="4955" y="1368"/>
                    <a:pt x="4985" y="1733"/>
                  </a:cubicBezTo>
                  <a:cubicBezTo>
                    <a:pt x="4699" y="1183"/>
                    <a:pt x="4142" y="856"/>
                    <a:pt x="3556" y="856"/>
                  </a:cubicBezTo>
                  <a:cubicBezTo>
                    <a:pt x="3333" y="856"/>
                    <a:pt x="3106" y="903"/>
                    <a:pt x="2888" y="1004"/>
                  </a:cubicBezTo>
                  <a:cubicBezTo>
                    <a:pt x="1611" y="1460"/>
                    <a:pt x="0" y="3587"/>
                    <a:pt x="0" y="7235"/>
                  </a:cubicBezTo>
                  <a:cubicBezTo>
                    <a:pt x="0" y="10890"/>
                    <a:pt x="1513" y="11568"/>
                    <a:pt x="2587" y="11568"/>
                  </a:cubicBezTo>
                  <a:cubicBezTo>
                    <a:pt x="2692" y="11568"/>
                    <a:pt x="2793" y="11562"/>
                    <a:pt x="2888" y="11551"/>
                  </a:cubicBezTo>
                  <a:cubicBezTo>
                    <a:pt x="3921" y="11460"/>
                    <a:pt x="4742" y="10274"/>
                    <a:pt x="5137" y="8359"/>
                  </a:cubicBezTo>
                  <a:lnTo>
                    <a:pt x="5137" y="8359"/>
                  </a:lnTo>
                  <a:cubicBezTo>
                    <a:pt x="5107" y="9241"/>
                    <a:pt x="5107" y="10122"/>
                    <a:pt x="5107" y="11034"/>
                  </a:cubicBezTo>
                  <a:cubicBezTo>
                    <a:pt x="5715" y="10852"/>
                    <a:pt x="6322" y="10730"/>
                    <a:pt x="6930" y="10700"/>
                  </a:cubicBezTo>
                  <a:cubicBezTo>
                    <a:pt x="7107" y="10687"/>
                    <a:pt x="7283" y="10680"/>
                    <a:pt x="7459" y="10680"/>
                  </a:cubicBezTo>
                  <a:cubicBezTo>
                    <a:pt x="7708" y="10680"/>
                    <a:pt x="7958" y="10695"/>
                    <a:pt x="8207" y="10730"/>
                  </a:cubicBezTo>
                  <a:cubicBezTo>
                    <a:pt x="7842" y="8846"/>
                    <a:pt x="7660" y="6961"/>
                    <a:pt x="7690" y="5077"/>
                  </a:cubicBezTo>
                  <a:cubicBezTo>
                    <a:pt x="7660" y="3375"/>
                    <a:pt x="7781" y="1672"/>
                    <a:pt x="80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4"/>
            <p:cNvSpPr/>
            <p:nvPr/>
          </p:nvSpPr>
          <p:spPr>
            <a:xfrm rot="-500266">
              <a:off x="2626150" y="2721326"/>
              <a:ext cx="360693" cy="707686"/>
            </a:xfrm>
            <a:custGeom>
              <a:rect b="b" l="l" r="r" t="t"/>
              <a:pathLst>
                <a:path extrusionOk="0" h="15806" w="8056">
                  <a:moveTo>
                    <a:pt x="3617" y="547"/>
                  </a:moveTo>
                  <a:lnTo>
                    <a:pt x="3617" y="547"/>
                  </a:lnTo>
                  <a:cubicBezTo>
                    <a:pt x="3617" y="548"/>
                    <a:pt x="3617" y="549"/>
                    <a:pt x="3616" y="549"/>
                  </a:cubicBezTo>
                  <a:lnTo>
                    <a:pt x="3616" y="549"/>
                  </a:lnTo>
                  <a:cubicBezTo>
                    <a:pt x="3617" y="549"/>
                    <a:pt x="3617" y="548"/>
                    <a:pt x="3617" y="547"/>
                  </a:cubicBezTo>
                  <a:close/>
                  <a:moveTo>
                    <a:pt x="0" y="0"/>
                  </a:moveTo>
                  <a:cubicBezTo>
                    <a:pt x="395" y="608"/>
                    <a:pt x="487" y="2949"/>
                    <a:pt x="487" y="4377"/>
                  </a:cubicBezTo>
                  <a:cubicBezTo>
                    <a:pt x="487" y="6201"/>
                    <a:pt x="426" y="5441"/>
                    <a:pt x="426" y="6049"/>
                  </a:cubicBezTo>
                  <a:cubicBezTo>
                    <a:pt x="426" y="9088"/>
                    <a:pt x="1794" y="9909"/>
                    <a:pt x="2857" y="10031"/>
                  </a:cubicBezTo>
                  <a:cubicBezTo>
                    <a:pt x="2929" y="10036"/>
                    <a:pt x="2999" y="10039"/>
                    <a:pt x="3067" y="10039"/>
                  </a:cubicBezTo>
                  <a:cubicBezTo>
                    <a:pt x="3784" y="10039"/>
                    <a:pt x="4336" y="9711"/>
                    <a:pt x="4864" y="8268"/>
                  </a:cubicBezTo>
                  <a:lnTo>
                    <a:pt x="4864" y="8268"/>
                  </a:lnTo>
                  <a:cubicBezTo>
                    <a:pt x="4893" y="12260"/>
                    <a:pt x="3772" y="12828"/>
                    <a:pt x="3291" y="12828"/>
                  </a:cubicBezTo>
                  <a:cubicBezTo>
                    <a:pt x="3278" y="12828"/>
                    <a:pt x="3265" y="12828"/>
                    <a:pt x="3253" y="12827"/>
                  </a:cubicBezTo>
                  <a:cubicBezTo>
                    <a:pt x="2979" y="12797"/>
                    <a:pt x="2766" y="12554"/>
                    <a:pt x="2797" y="12280"/>
                  </a:cubicBezTo>
                  <a:cubicBezTo>
                    <a:pt x="2766" y="11976"/>
                    <a:pt x="3009" y="11703"/>
                    <a:pt x="3283" y="11672"/>
                  </a:cubicBezTo>
                  <a:cubicBezTo>
                    <a:pt x="3374" y="11703"/>
                    <a:pt x="3465" y="11733"/>
                    <a:pt x="3526" y="11794"/>
                  </a:cubicBezTo>
                  <a:cubicBezTo>
                    <a:pt x="3253" y="10851"/>
                    <a:pt x="2675" y="10396"/>
                    <a:pt x="2067" y="10365"/>
                  </a:cubicBezTo>
                  <a:cubicBezTo>
                    <a:pt x="2041" y="10363"/>
                    <a:pt x="2015" y="10362"/>
                    <a:pt x="1989" y="10362"/>
                  </a:cubicBezTo>
                  <a:cubicBezTo>
                    <a:pt x="1100" y="10362"/>
                    <a:pt x="183" y="11355"/>
                    <a:pt x="183" y="12979"/>
                  </a:cubicBezTo>
                  <a:cubicBezTo>
                    <a:pt x="183" y="14620"/>
                    <a:pt x="1125" y="15806"/>
                    <a:pt x="3161" y="15806"/>
                  </a:cubicBezTo>
                  <a:cubicBezTo>
                    <a:pt x="6475" y="15624"/>
                    <a:pt x="7599" y="12462"/>
                    <a:pt x="7599" y="9271"/>
                  </a:cubicBezTo>
                  <a:cubicBezTo>
                    <a:pt x="7599" y="9271"/>
                    <a:pt x="7599" y="4043"/>
                    <a:pt x="8055" y="2645"/>
                  </a:cubicBezTo>
                  <a:cubicBezTo>
                    <a:pt x="7478" y="2249"/>
                    <a:pt x="6961" y="1946"/>
                    <a:pt x="6535" y="1642"/>
                  </a:cubicBezTo>
                  <a:cubicBezTo>
                    <a:pt x="5046" y="760"/>
                    <a:pt x="4256" y="213"/>
                    <a:pt x="4256" y="213"/>
                  </a:cubicBezTo>
                  <a:lnTo>
                    <a:pt x="4256" y="213"/>
                  </a:lnTo>
                  <a:cubicBezTo>
                    <a:pt x="4590" y="2219"/>
                    <a:pt x="4803" y="4286"/>
                    <a:pt x="4803" y="6323"/>
                  </a:cubicBezTo>
                  <a:cubicBezTo>
                    <a:pt x="4694" y="6786"/>
                    <a:pt x="4487" y="7127"/>
                    <a:pt x="4161" y="7127"/>
                  </a:cubicBezTo>
                  <a:cubicBezTo>
                    <a:pt x="4123" y="7127"/>
                    <a:pt x="4084" y="7122"/>
                    <a:pt x="4043" y="7113"/>
                  </a:cubicBezTo>
                  <a:cubicBezTo>
                    <a:pt x="3557" y="7022"/>
                    <a:pt x="3161" y="6323"/>
                    <a:pt x="3161" y="4833"/>
                  </a:cubicBezTo>
                  <a:cubicBezTo>
                    <a:pt x="3161" y="2831"/>
                    <a:pt x="3434" y="919"/>
                    <a:pt x="3616" y="549"/>
                  </a:cubicBezTo>
                  <a:lnTo>
                    <a:pt x="3616" y="549"/>
                  </a:lnTo>
                  <a:cubicBezTo>
                    <a:pt x="3613" y="552"/>
                    <a:pt x="3604" y="553"/>
                    <a:pt x="3590" y="553"/>
                  </a:cubicBezTo>
                  <a:cubicBezTo>
                    <a:pt x="3469" y="553"/>
                    <a:pt x="2962" y="471"/>
                    <a:pt x="2250" y="365"/>
                  </a:cubicBezTo>
                  <a:cubicBezTo>
                    <a:pt x="1611" y="243"/>
                    <a:pt x="851" y="152"/>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5"/>
          <p:cNvSpPr txBox="1"/>
          <p:nvPr>
            <p:ph type="title"/>
          </p:nvPr>
        </p:nvSpPr>
        <p:spPr>
          <a:xfrm>
            <a:off x="711600" y="888975"/>
            <a:ext cx="6105900" cy="141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a:t>Bullet points are very useful!</a:t>
            </a:r>
            <a:endParaRPr/>
          </a:p>
        </p:txBody>
      </p:sp>
      <p:sp>
        <p:nvSpPr>
          <p:cNvPr id="422" name="Google Shape;422;p35"/>
          <p:cNvSpPr txBox="1"/>
          <p:nvPr>
            <p:ph idx="1" type="subTitle"/>
          </p:nvPr>
        </p:nvSpPr>
        <p:spPr>
          <a:xfrm>
            <a:off x="711600" y="2598300"/>
            <a:ext cx="3860400" cy="414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Earth is the planet where we live on</a:t>
            </a:r>
            <a:endParaRPr/>
          </a:p>
        </p:txBody>
      </p:sp>
      <p:sp>
        <p:nvSpPr>
          <p:cNvPr id="423" name="Google Shape;423;p35"/>
          <p:cNvSpPr txBox="1"/>
          <p:nvPr>
            <p:ph idx="2" type="body"/>
          </p:nvPr>
        </p:nvSpPr>
        <p:spPr>
          <a:xfrm>
            <a:off x="711600" y="3199400"/>
            <a:ext cx="3860400" cy="1415100"/>
          </a:xfrm>
          <a:prstGeom prst="rect">
            <a:avLst/>
          </a:prstGeom>
        </p:spPr>
        <p:txBody>
          <a:bodyPr anchorCtr="0" anchor="ctr" bIns="91425" lIns="91425" spcFirstLastPara="1" rIns="91425" wrap="square" tIns="91425">
            <a:normAutofit/>
          </a:bodyPr>
          <a:lstStyle/>
          <a:p>
            <a:pPr indent="-317500" lvl="0" marL="457200" rtl="0" algn="l">
              <a:spcBef>
                <a:spcPts val="0"/>
              </a:spcBef>
              <a:spcAft>
                <a:spcPts val="0"/>
              </a:spcAft>
              <a:buSzPts val="1400"/>
              <a:buChar char="●"/>
            </a:pPr>
            <a:r>
              <a:rPr lang="en">
                <a:solidFill>
                  <a:schemeClr val="dk1"/>
                </a:solidFill>
              </a:rPr>
              <a:t>This is an item from your list</a:t>
            </a:r>
            <a:endParaRPr>
              <a:solidFill>
                <a:schemeClr val="dk1"/>
              </a:solidFill>
            </a:endParaRPr>
          </a:p>
          <a:p>
            <a:pPr indent="-317500" lvl="0" marL="457200" rtl="0" algn="l">
              <a:spcBef>
                <a:spcPts val="0"/>
              </a:spcBef>
              <a:spcAft>
                <a:spcPts val="0"/>
              </a:spcAft>
              <a:buSzPts val="1400"/>
              <a:buChar char="●"/>
            </a:pPr>
            <a:r>
              <a:rPr lang="en">
                <a:solidFill>
                  <a:schemeClr val="dk1"/>
                </a:solidFill>
              </a:rPr>
              <a:t>This is an item from your list</a:t>
            </a:r>
            <a:endParaRPr>
              <a:solidFill>
                <a:schemeClr val="dk1"/>
              </a:solidFill>
            </a:endParaRPr>
          </a:p>
          <a:p>
            <a:pPr indent="-317500" lvl="0" marL="457200" rtl="0" algn="l">
              <a:spcBef>
                <a:spcPts val="0"/>
              </a:spcBef>
              <a:spcAft>
                <a:spcPts val="0"/>
              </a:spcAft>
              <a:buSzPts val="1400"/>
              <a:buChar char="●"/>
            </a:pPr>
            <a:r>
              <a:rPr lang="en">
                <a:solidFill>
                  <a:schemeClr val="dk1"/>
                </a:solidFill>
              </a:rPr>
              <a:t>This is an item from your list</a:t>
            </a:r>
            <a:endParaRPr>
              <a:solidFill>
                <a:schemeClr val="dk1"/>
              </a:solidFill>
            </a:endParaRPr>
          </a:p>
          <a:p>
            <a:pPr indent="-317500" lvl="0" marL="457200" rtl="0" algn="l">
              <a:spcBef>
                <a:spcPts val="0"/>
              </a:spcBef>
              <a:spcAft>
                <a:spcPts val="0"/>
              </a:spcAft>
              <a:buSzPts val="1400"/>
              <a:buChar char="●"/>
            </a:pPr>
            <a:r>
              <a:rPr lang="en">
                <a:solidFill>
                  <a:schemeClr val="dk1"/>
                </a:solidFill>
              </a:rPr>
              <a:t>This is an item from your list</a:t>
            </a:r>
            <a:endParaRPr>
              <a:solidFill>
                <a:schemeClr val="dk1"/>
              </a:solidFill>
            </a:endParaRPr>
          </a:p>
        </p:txBody>
      </p:sp>
      <p:grpSp>
        <p:nvGrpSpPr>
          <p:cNvPr id="424" name="Google Shape;424;p35"/>
          <p:cNvGrpSpPr/>
          <p:nvPr/>
        </p:nvGrpSpPr>
        <p:grpSpPr>
          <a:xfrm rot="-1110954">
            <a:off x="4994168" y="2819960"/>
            <a:ext cx="3212772" cy="1563384"/>
            <a:chOff x="4050700" y="4358675"/>
            <a:chExt cx="1612825" cy="784825"/>
          </a:xfrm>
        </p:grpSpPr>
        <p:sp>
          <p:nvSpPr>
            <p:cNvPr id="425" name="Google Shape;425;p35"/>
            <p:cNvSpPr/>
            <p:nvPr/>
          </p:nvSpPr>
          <p:spPr>
            <a:xfrm>
              <a:off x="4050700" y="4358675"/>
              <a:ext cx="1612825" cy="784825"/>
            </a:xfrm>
            <a:custGeom>
              <a:rect b="b" l="l" r="r" t="t"/>
              <a:pathLst>
                <a:path extrusionOk="0" h="31393" w="64513">
                  <a:moveTo>
                    <a:pt x="58409" y="18114"/>
                  </a:moveTo>
                  <a:cubicBezTo>
                    <a:pt x="58809" y="18547"/>
                    <a:pt x="59176" y="19048"/>
                    <a:pt x="59509" y="19548"/>
                  </a:cubicBezTo>
                  <a:cubicBezTo>
                    <a:pt x="60076" y="20515"/>
                    <a:pt x="60410" y="21583"/>
                    <a:pt x="60443" y="22717"/>
                  </a:cubicBezTo>
                  <a:cubicBezTo>
                    <a:pt x="60443" y="23351"/>
                    <a:pt x="60277" y="23751"/>
                    <a:pt x="60110" y="23851"/>
                  </a:cubicBezTo>
                  <a:cubicBezTo>
                    <a:pt x="60010" y="23884"/>
                    <a:pt x="59943" y="23884"/>
                    <a:pt x="59876" y="23884"/>
                  </a:cubicBezTo>
                  <a:cubicBezTo>
                    <a:pt x="59543" y="23884"/>
                    <a:pt x="59209" y="23784"/>
                    <a:pt x="58942" y="23618"/>
                  </a:cubicBezTo>
                  <a:cubicBezTo>
                    <a:pt x="57975" y="23050"/>
                    <a:pt x="57174" y="22217"/>
                    <a:pt x="56641" y="21249"/>
                  </a:cubicBezTo>
                  <a:cubicBezTo>
                    <a:pt x="56474" y="20982"/>
                    <a:pt x="56340" y="20682"/>
                    <a:pt x="56207" y="20382"/>
                  </a:cubicBezTo>
                  <a:lnTo>
                    <a:pt x="58409" y="18114"/>
                  </a:lnTo>
                  <a:close/>
                  <a:moveTo>
                    <a:pt x="3036" y="1"/>
                  </a:moveTo>
                  <a:cubicBezTo>
                    <a:pt x="1368" y="34"/>
                    <a:pt x="0" y="1402"/>
                    <a:pt x="0" y="3069"/>
                  </a:cubicBezTo>
                  <a:lnTo>
                    <a:pt x="0" y="28354"/>
                  </a:lnTo>
                  <a:cubicBezTo>
                    <a:pt x="0" y="30055"/>
                    <a:pt x="1368" y="31390"/>
                    <a:pt x="3036" y="31390"/>
                  </a:cubicBezTo>
                  <a:lnTo>
                    <a:pt x="44232" y="31390"/>
                  </a:lnTo>
                  <a:cubicBezTo>
                    <a:pt x="44270" y="31391"/>
                    <a:pt x="44308" y="31392"/>
                    <a:pt x="44346" y="31392"/>
                  </a:cubicBezTo>
                  <a:cubicBezTo>
                    <a:pt x="45138" y="31392"/>
                    <a:pt x="45892" y="31062"/>
                    <a:pt x="46433" y="30489"/>
                  </a:cubicBezTo>
                  <a:lnTo>
                    <a:pt x="53305" y="23417"/>
                  </a:lnTo>
                  <a:cubicBezTo>
                    <a:pt x="54206" y="24985"/>
                    <a:pt x="55507" y="26286"/>
                    <a:pt x="57074" y="27187"/>
                  </a:cubicBezTo>
                  <a:cubicBezTo>
                    <a:pt x="57942" y="27654"/>
                    <a:pt x="58909" y="27921"/>
                    <a:pt x="59910" y="27921"/>
                  </a:cubicBezTo>
                  <a:cubicBezTo>
                    <a:pt x="59960" y="27923"/>
                    <a:pt x="60011" y="27924"/>
                    <a:pt x="60061" y="27924"/>
                  </a:cubicBezTo>
                  <a:cubicBezTo>
                    <a:pt x="60807" y="27924"/>
                    <a:pt x="61522" y="27695"/>
                    <a:pt x="62178" y="27320"/>
                  </a:cubicBezTo>
                  <a:cubicBezTo>
                    <a:pt x="63646" y="26486"/>
                    <a:pt x="64480" y="24818"/>
                    <a:pt x="64513" y="22784"/>
                  </a:cubicBezTo>
                  <a:cubicBezTo>
                    <a:pt x="64480" y="20916"/>
                    <a:pt x="63946" y="19114"/>
                    <a:pt x="62979" y="17513"/>
                  </a:cubicBezTo>
                  <a:cubicBezTo>
                    <a:pt x="62078" y="15912"/>
                    <a:pt x="60710" y="14578"/>
                    <a:pt x="59109" y="13644"/>
                  </a:cubicBezTo>
                  <a:cubicBezTo>
                    <a:pt x="58909" y="13544"/>
                    <a:pt x="58675" y="13444"/>
                    <a:pt x="58475" y="13343"/>
                  </a:cubicBezTo>
                  <a:lnTo>
                    <a:pt x="46400" y="935"/>
                  </a:lnTo>
                  <a:cubicBezTo>
                    <a:pt x="45833" y="334"/>
                    <a:pt x="45066" y="1"/>
                    <a:pt x="44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5"/>
            <p:cNvSpPr/>
            <p:nvPr/>
          </p:nvSpPr>
          <p:spPr>
            <a:xfrm>
              <a:off x="4092400" y="4400375"/>
              <a:ext cx="1409350" cy="702200"/>
            </a:xfrm>
            <a:custGeom>
              <a:rect b="b" l="l" r="r" t="t"/>
              <a:pathLst>
                <a:path extrusionOk="0" h="28088" w="56374">
                  <a:moveTo>
                    <a:pt x="1368" y="0"/>
                  </a:moveTo>
                  <a:lnTo>
                    <a:pt x="42564" y="0"/>
                  </a:lnTo>
                  <a:cubicBezTo>
                    <a:pt x="42931" y="0"/>
                    <a:pt x="43298" y="167"/>
                    <a:pt x="43565" y="434"/>
                  </a:cubicBezTo>
                  <a:lnTo>
                    <a:pt x="55840" y="13077"/>
                  </a:lnTo>
                  <a:cubicBezTo>
                    <a:pt x="56374" y="13610"/>
                    <a:pt x="56374" y="14478"/>
                    <a:pt x="55840" y="15011"/>
                  </a:cubicBezTo>
                  <a:lnTo>
                    <a:pt x="43565" y="27654"/>
                  </a:lnTo>
                  <a:cubicBezTo>
                    <a:pt x="43298" y="27920"/>
                    <a:pt x="42931" y="28087"/>
                    <a:pt x="42564" y="28054"/>
                  </a:cubicBezTo>
                  <a:lnTo>
                    <a:pt x="1368" y="28054"/>
                  </a:lnTo>
                  <a:cubicBezTo>
                    <a:pt x="601" y="28054"/>
                    <a:pt x="0" y="27453"/>
                    <a:pt x="0" y="26686"/>
                  </a:cubicBezTo>
                  <a:lnTo>
                    <a:pt x="0" y="1401"/>
                  </a:lnTo>
                  <a:cubicBezTo>
                    <a:pt x="0" y="634"/>
                    <a:pt x="601" y="0"/>
                    <a:pt x="1368" y="0"/>
                  </a:cubicBezTo>
                  <a:close/>
                  <a:moveTo>
                    <a:pt x="51570" y="12343"/>
                  </a:moveTo>
                  <a:cubicBezTo>
                    <a:pt x="50036" y="12343"/>
                    <a:pt x="49269" y="14177"/>
                    <a:pt x="50336" y="15245"/>
                  </a:cubicBezTo>
                  <a:cubicBezTo>
                    <a:pt x="51403" y="16312"/>
                    <a:pt x="53271" y="15545"/>
                    <a:pt x="53271" y="14044"/>
                  </a:cubicBezTo>
                  <a:cubicBezTo>
                    <a:pt x="53271" y="13110"/>
                    <a:pt x="52504" y="12343"/>
                    <a:pt x="51570" y="123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5"/>
            <p:cNvSpPr/>
            <p:nvPr/>
          </p:nvSpPr>
          <p:spPr>
            <a:xfrm>
              <a:off x="5384975" y="4728100"/>
              <a:ext cx="236875" cy="291900"/>
            </a:xfrm>
            <a:custGeom>
              <a:rect b="b" l="l" r="r" t="t"/>
              <a:pathLst>
                <a:path extrusionOk="0" h="11676" w="9475">
                  <a:moveTo>
                    <a:pt x="4170" y="1"/>
                  </a:moveTo>
                  <a:cubicBezTo>
                    <a:pt x="4437" y="101"/>
                    <a:pt x="4704" y="201"/>
                    <a:pt x="4971" y="334"/>
                  </a:cubicBezTo>
                  <a:cubicBezTo>
                    <a:pt x="7673" y="1969"/>
                    <a:pt x="9341" y="4838"/>
                    <a:pt x="9474" y="7973"/>
                  </a:cubicBezTo>
                  <a:cubicBezTo>
                    <a:pt x="9474" y="9374"/>
                    <a:pt x="8940" y="10508"/>
                    <a:pt x="7973" y="11109"/>
                  </a:cubicBezTo>
                  <a:cubicBezTo>
                    <a:pt x="6972" y="11676"/>
                    <a:pt x="5705" y="11576"/>
                    <a:pt x="4504" y="10909"/>
                  </a:cubicBezTo>
                  <a:cubicBezTo>
                    <a:pt x="1802" y="9308"/>
                    <a:pt x="101" y="6439"/>
                    <a:pt x="1" y="3270"/>
                  </a:cubicBezTo>
                  <a:cubicBezTo>
                    <a:pt x="1" y="1936"/>
                    <a:pt x="501" y="801"/>
                    <a:pt x="1402" y="201"/>
                  </a:cubicBezTo>
                  <a:cubicBezTo>
                    <a:pt x="1502" y="435"/>
                    <a:pt x="1568" y="668"/>
                    <a:pt x="1568" y="935"/>
                  </a:cubicBezTo>
                  <a:lnTo>
                    <a:pt x="1568" y="968"/>
                  </a:lnTo>
                  <a:cubicBezTo>
                    <a:pt x="968" y="1602"/>
                    <a:pt x="634" y="2436"/>
                    <a:pt x="668" y="3303"/>
                  </a:cubicBezTo>
                  <a:cubicBezTo>
                    <a:pt x="801" y="6205"/>
                    <a:pt x="2336" y="8841"/>
                    <a:pt x="4804" y="10308"/>
                  </a:cubicBezTo>
                  <a:cubicBezTo>
                    <a:pt x="5838" y="10875"/>
                    <a:pt x="6839" y="10975"/>
                    <a:pt x="7606" y="10508"/>
                  </a:cubicBezTo>
                  <a:cubicBezTo>
                    <a:pt x="8373" y="10075"/>
                    <a:pt x="8774" y="9141"/>
                    <a:pt x="8774" y="7973"/>
                  </a:cubicBezTo>
                  <a:cubicBezTo>
                    <a:pt x="8674" y="5105"/>
                    <a:pt x="7106" y="2469"/>
                    <a:pt x="4637" y="968"/>
                  </a:cubicBezTo>
                  <a:lnTo>
                    <a:pt x="4537" y="902"/>
                  </a:lnTo>
                  <a:cubicBezTo>
                    <a:pt x="4537" y="568"/>
                    <a:pt x="4404" y="234"/>
                    <a:pt x="4170" y="1"/>
                  </a:cubicBezTo>
                  <a:close/>
                </a:path>
              </a:pathLst>
            </a:custGeom>
            <a:solidFill>
              <a:srgbClr val="503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5"/>
            <p:cNvSpPr/>
            <p:nvPr/>
          </p:nvSpPr>
          <p:spPr>
            <a:xfrm>
              <a:off x="4165775" y="4477925"/>
              <a:ext cx="990725" cy="28375"/>
            </a:xfrm>
            <a:custGeom>
              <a:rect b="b" l="l" r="r" t="t"/>
              <a:pathLst>
                <a:path extrusionOk="0" h="1135"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34"/>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5"/>
            <p:cNvSpPr/>
            <p:nvPr/>
          </p:nvSpPr>
          <p:spPr>
            <a:xfrm>
              <a:off x="4165775" y="4996625"/>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5"/>
            <p:cNvSpPr/>
            <p:nvPr/>
          </p:nvSpPr>
          <p:spPr>
            <a:xfrm>
              <a:off x="4165775" y="4892880"/>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5"/>
            <p:cNvSpPr/>
            <p:nvPr/>
          </p:nvSpPr>
          <p:spPr>
            <a:xfrm>
              <a:off x="4165775" y="4789135"/>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5"/>
            <p:cNvSpPr/>
            <p:nvPr/>
          </p:nvSpPr>
          <p:spPr>
            <a:xfrm>
              <a:off x="4165775" y="4685390"/>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5"/>
            <p:cNvSpPr/>
            <p:nvPr/>
          </p:nvSpPr>
          <p:spPr>
            <a:xfrm>
              <a:off x="4165775" y="4581645"/>
              <a:ext cx="990725" cy="28400"/>
            </a:xfrm>
            <a:custGeom>
              <a:rect b="b" l="l" r="r" t="t"/>
              <a:pathLst>
                <a:path extrusionOk="0" h="1136" w="39629">
                  <a:moveTo>
                    <a:pt x="568" y="1"/>
                  </a:moveTo>
                  <a:lnTo>
                    <a:pt x="39062" y="1"/>
                  </a:lnTo>
                  <a:cubicBezTo>
                    <a:pt x="39362" y="1"/>
                    <a:pt x="39629" y="268"/>
                    <a:pt x="39629" y="568"/>
                  </a:cubicBezTo>
                  <a:lnTo>
                    <a:pt x="39629" y="568"/>
                  </a:lnTo>
                  <a:cubicBezTo>
                    <a:pt x="39629" y="868"/>
                    <a:pt x="39362" y="1135"/>
                    <a:pt x="39062" y="1135"/>
                  </a:cubicBezTo>
                  <a:lnTo>
                    <a:pt x="568" y="1135"/>
                  </a:lnTo>
                  <a:cubicBezTo>
                    <a:pt x="267" y="1135"/>
                    <a:pt x="1" y="868"/>
                    <a:pt x="1" y="568"/>
                  </a:cubicBezTo>
                  <a:lnTo>
                    <a:pt x="1" y="568"/>
                  </a:lnTo>
                  <a:cubicBezTo>
                    <a:pt x="1" y="268"/>
                    <a:pt x="267"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Custom Marketing Plan by Slidesgo">
  <a:themeElements>
    <a:clrScheme name="Simple Light">
      <a:dk1>
        <a:srgbClr val="14293A"/>
      </a:dk1>
      <a:lt1>
        <a:srgbClr val="F3F4E7"/>
      </a:lt1>
      <a:dk2>
        <a:srgbClr val="E95C29"/>
      </a:dk2>
      <a:lt2>
        <a:srgbClr val="F5DC8F"/>
      </a:lt2>
      <a:accent1>
        <a:srgbClr val="E69138"/>
      </a:accent1>
      <a:accent2>
        <a:srgbClr val="FFD966"/>
      </a:accent2>
      <a:accent3>
        <a:srgbClr val="FFFFFF"/>
      </a:accent3>
      <a:accent4>
        <a:srgbClr val="14293A"/>
      </a:accent4>
      <a:accent5>
        <a:srgbClr val="7E4725"/>
      </a:accent5>
      <a:accent6>
        <a:srgbClr val="E69138"/>
      </a:accent6>
      <a:hlink>
        <a:srgbClr val="1429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